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98" r:id="rId3"/>
    <p:sldId id="262" r:id="rId4"/>
    <p:sldId id="267" r:id="rId5"/>
    <p:sldId id="264" r:id="rId6"/>
    <p:sldId id="279" r:id="rId7"/>
    <p:sldId id="280" r:id="rId8"/>
    <p:sldId id="281" r:id="rId9"/>
    <p:sldId id="273" r:id="rId10"/>
    <p:sldId id="265" r:id="rId11"/>
    <p:sldId id="287" r:id="rId12"/>
    <p:sldId id="275" r:id="rId13"/>
    <p:sldId id="288" r:id="rId14"/>
    <p:sldId id="289" r:id="rId15"/>
    <p:sldId id="274" r:id="rId16"/>
    <p:sldId id="302" r:id="rId17"/>
    <p:sldId id="299" r:id="rId18"/>
    <p:sldId id="300" r:id="rId19"/>
    <p:sldId id="301" r:id="rId20"/>
    <p:sldId id="282" r:id="rId21"/>
    <p:sldId id="283" r:id="rId22"/>
    <p:sldId id="303" r:id="rId23"/>
    <p:sldId id="304" r:id="rId24"/>
    <p:sldId id="305" r:id="rId25"/>
    <p:sldId id="277" r:id="rId26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F0"/>
    <a:srgbClr val="EAEAEA"/>
    <a:srgbClr val="C6C8BD"/>
    <a:srgbClr val="BDC8C6"/>
    <a:srgbClr val="79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7" autoAdjust="0"/>
    <p:restoredTop sz="94660"/>
  </p:normalViewPr>
  <p:slideViewPr>
    <p:cSldViewPr>
      <p:cViewPr>
        <p:scale>
          <a:sx n="75" d="100"/>
          <a:sy n="75" d="100"/>
        </p:scale>
        <p:origin x="2580" y="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1158-7A40-40DF-94BF-6A897168579D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465DB-5A89-4E3F-B44D-D51C8381A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73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465DB-5A89-4E3F-B44D-D51C8381AF3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9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6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59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1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72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16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0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47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11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3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75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3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32D8-AEE1-4BAE-A9F1-B2111664E7E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DC8A-3EFD-48E5-90C2-B1B3EA374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2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43" y="1099782"/>
            <a:ext cx="6892455" cy="47054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099782"/>
            <a:ext cx="3600400" cy="4705482"/>
          </a:xfrm>
          <a:prstGeom prst="rect">
            <a:avLst/>
          </a:prstGeom>
          <a:solidFill>
            <a:srgbClr val="C6C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36512" y="1099782"/>
            <a:ext cx="5657810" cy="4705482"/>
          </a:xfrm>
        </p:spPr>
        <p:txBody>
          <a:bodyPr anchor="t" anchorCtr="0">
            <a:noAutofit/>
          </a:bodyPr>
          <a:lstStyle/>
          <a:p>
            <a:r>
              <a:rPr lang="en-US" altLang="zh-TW" sz="4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IoTtalk: A Platform for IoT Applications Quick Development</a:t>
            </a:r>
          </a:p>
          <a:p>
            <a:endParaRPr lang="en-US" altLang="zh-TW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endParaRPr lang="en-US" altLang="zh-TW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Yun-Wei Lin</a:t>
            </a:r>
            <a:br>
              <a:rPr lang="en-US" altLang="zh-TW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NYCU</a:t>
            </a:r>
            <a:endParaRPr lang="zh-TW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26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6" descr="C:\Users\Jyneda\AppData\Local\Microsoft\Windows\Temporary Internet Files\Content.IE5\UMSXA0EH\aldi_phon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02" y="1411950"/>
            <a:ext cx="987647" cy="13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118" y="3399878"/>
            <a:ext cx="768614" cy="784236"/>
          </a:xfrm>
          <a:prstGeom prst="rect">
            <a:avLst/>
          </a:prstGeom>
        </p:spPr>
      </p:pic>
      <p:pic>
        <p:nvPicPr>
          <p:cNvPr id="5" name="Picture 10" descr="C:\Users\Jyneda\AppData\Local\Microsoft\Windows\Temporary Internet Files\Content.IE5\UMSXA0EH\41nvOG2KgbL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85" y="2217448"/>
            <a:ext cx="1174284" cy="11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321117" y="83758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 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14361" y="764704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Device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3827" y="1519981"/>
            <a:ext cx="396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</a:p>
        </p:txBody>
      </p:sp>
      <p:sp>
        <p:nvSpPr>
          <p:cNvPr id="9" name="矩形 8"/>
          <p:cNvSpPr/>
          <p:nvPr/>
        </p:nvSpPr>
        <p:spPr>
          <a:xfrm>
            <a:off x="2843827" y="2145480"/>
            <a:ext cx="396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lang="en-US" altLang="zh-TW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5161" y="1519981"/>
            <a:ext cx="396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endParaRPr lang="en-US" altLang="zh-TW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85161" y="2594667"/>
            <a:ext cx="396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</a:p>
        </p:txBody>
      </p:sp>
      <p:sp>
        <p:nvSpPr>
          <p:cNvPr id="12" name="矩形 11"/>
          <p:cNvSpPr/>
          <p:nvPr/>
        </p:nvSpPr>
        <p:spPr>
          <a:xfrm>
            <a:off x="5685161" y="4011376"/>
            <a:ext cx="396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endParaRPr lang="en-US" altLang="zh-TW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43827" y="4011376"/>
            <a:ext cx="396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lang="en-US" altLang="zh-TW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43827" y="3378868"/>
            <a:ext cx="396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altLang="zh-TW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11567" y="18481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711567" y="32255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50869" y="17728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接點 17"/>
          <p:cNvCxnSpPr>
            <a:stCxn id="13" idx="3"/>
            <a:endCxn id="12" idx="1"/>
          </p:cNvCxnSpPr>
          <p:nvPr/>
        </p:nvCxnSpPr>
        <p:spPr>
          <a:xfrm>
            <a:off x="3239827" y="4191376"/>
            <a:ext cx="2445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9" idx="3"/>
            <a:endCxn id="12" idx="1"/>
          </p:cNvCxnSpPr>
          <p:nvPr/>
        </p:nvCxnSpPr>
        <p:spPr>
          <a:xfrm>
            <a:off x="3239827" y="2325480"/>
            <a:ext cx="2445334" cy="1865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492439" y="1446045"/>
            <a:ext cx="216000" cy="229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483321" y="2321315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3534137" y="3194226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546537" y="3943622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482617" y="1411951"/>
            <a:ext cx="1080120" cy="53432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723133" y="1386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4482617" y="3302226"/>
            <a:ext cx="1080120" cy="110069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721665" y="3255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17" descr="C:\Users\Jyneda\AppData\Local\Microsoft\Windows\Temporary Internet Files\Content.IE5\NZ322B9J\bulb-157709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259">
            <a:off x="6377781" y="1307627"/>
            <a:ext cx="408293" cy="78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接點 28"/>
          <p:cNvCxnSpPr>
            <a:stCxn id="8" idx="3"/>
            <a:endCxn id="10" idx="1"/>
          </p:cNvCxnSpPr>
          <p:nvPr/>
        </p:nvCxnSpPr>
        <p:spPr>
          <a:xfrm>
            <a:off x="3239827" y="1699981"/>
            <a:ext cx="2445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4" idx="3"/>
            <a:endCxn id="11" idx="1"/>
          </p:cNvCxnSpPr>
          <p:nvPr/>
        </p:nvCxnSpPr>
        <p:spPr>
          <a:xfrm flipV="1">
            <a:off x="3239827" y="2774667"/>
            <a:ext cx="2445334" cy="784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750869" y="26402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50869" y="35730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4482617" y="2642253"/>
            <a:ext cx="1080120" cy="53432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723133" y="26163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26" descr="C:\Users\Jyneda\AppData\Local\Microsoft\Windows\Temporary Internet Files\Content.IE5\UMSXA0EH\aldi_phon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19" y="5293260"/>
            <a:ext cx="987647" cy="13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368828" y="5801310"/>
            <a:ext cx="396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37" name="矩形 36"/>
          <p:cNvSpPr/>
          <p:nvPr/>
        </p:nvSpPr>
        <p:spPr>
          <a:xfrm>
            <a:off x="3008274" y="4987086"/>
            <a:ext cx="2592288" cy="15121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Application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NA1</a:t>
            </a:r>
          </a:p>
        </p:txBody>
      </p:sp>
      <p:sp>
        <p:nvSpPr>
          <p:cNvPr id="38" name="矩形 37"/>
          <p:cNvSpPr/>
          <p:nvPr/>
        </p:nvSpPr>
        <p:spPr>
          <a:xfrm>
            <a:off x="3160916" y="5531310"/>
            <a:ext cx="900000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-IDF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</p:txBody>
      </p:sp>
      <p:sp>
        <p:nvSpPr>
          <p:cNvPr id="39" name="矩形 38"/>
          <p:cNvSpPr/>
          <p:nvPr/>
        </p:nvSpPr>
        <p:spPr>
          <a:xfrm>
            <a:off x="4529067" y="5531310"/>
            <a:ext cx="1033669" cy="90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-ODF</a:t>
            </a:r>
            <a:b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</p:txBody>
      </p:sp>
      <p:cxnSp>
        <p:nvCxnSpPr>
          <p:cNvPr id="40" name="直線接點 39"/>
          <p:cNvCxnSpPr/>
          <p:nvPr/>
        </p:nvCxnSpPr>
        <p:spPr>
          <a:xfrm>
            <a:off x="4060916" y="5981310"/>
            <a:ext cx="468152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294992" y="5531310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6" idx="3"/>
            <a:endCxn id="38" idx="1"/>
          </p:cNvCxnSpPr>
          <p:nvPr/>
        </p:nvCxnSpPr>
        <p:spPr>
          <a:xfrm>
            <a:off x="2764828" y="5981310"/>
            <a:ext cx="396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9" idx="3"/>
            <a:endCxn id="47" idx="1"/>
          </p:cNvCxnSpPr>
          <p:nvPr/>
        </p:nvCxnSpPr>
        <p:spPr>
          <a:xfrm>
            <a:off x="5562736" y="5981310"/>
            <a:ext cx="3344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933367" y="5121136"/>
            <a:ext cx="314189" cy="3441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36000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endParaRPr lang="zh-TW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757903" y="5121136"/>
            <a:ext cx="314189" cy="3441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36000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zh-TW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97220" y="5801310"/>
            <a:ext cx="396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</a:p>
        </p:txBody>
      </p:sp>
      <p:pic>
        <p:nvPicPr>
          <p:cNvPr id="48" name="Picture 15" descr="C:\Users\Jyneda\AppData\Local\Microsoft\Windows\Temporary Internet Files\Content.IE5\JF10HNQG\toshiba-regza-32a950l-lcd-tv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96" y="3861703"/>
            <a:ext cx="1449340" cy="108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標題 1"/>
          <p:cNvSpPr txBox="1">
            <a:spLocks/>
          </p:cNvSpPr>
          <p:nvPr/>
        </p:nvSpPr>
        <p:spPr>
          <a:xfrm>
            <a:off x="0" y="44624"/>
            <a:ext cx="91440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Appliance Connections with </a:t>
            </a:r>
            <a:r>
              <a:rPr lang="en-US" altLang="zh-TW" dirty="0" err="1"/>
              <a:t>IoTtalk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1" name="Picture 17" descr="C:\Users\Jyneda\AppData\Local\Microsoft\Windows\Temporary Internet Files\Content.IE5\NZ322B9J\bulb-157709_64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259">
            <a:off x="6580447" y="5579280"/>
            <a:ext cx="408293" cy="78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6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6" descr="C:\Users\Jyneda\AppData\Local\Microsoft\Windows\Temporary Internet Files\Content.IE5\UMSXA0EH\aldi_phon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54" y="1428052"/>
            <a:ext cx="860703" cy="119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F80D-677C-4ED8-B967-F8985FD43CD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212110" y="1124744"/>
            <a:ext cx="482504" cy="3441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36000" rtlCol="0">
            <a:spAutoFit/>
          </a:bodyPr>
          <a:lstStyle/>
          <a:p>
            <a:pPr algn="ctr"/>
            <a:r>
              <a:rPr lang="en-US" altLang="zh-TW" sz="2000" b="1" dirty="0"/>
              <a:t>Bulb</a:t>
            </a:r>
            <a:endParaRPr lang="zh-TW" altLang="en-US" sz="2000" b="1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28371" y="1124744"/>
            <a:ext cx="1317669" cy="3441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36000" rtlCol="0">
            <a:spAutoFit/>
          </a:bodyPr>
          <a:lstStyle/>
          <a:p>
            <a:pPr algn="ctr"/>
            <a:r>
              <a:rPr lang="en-US" altLang="zh-TW" sz="2000" b="1" dirty="0"/>
              <a:t>Smartphone</a:t>
            </a:r>
            <a:endParaRPr lang="zh-TW" altLang="en-US" sz="2000" b="1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3059832" y="3053048"/>
            <a:ext cx="3240360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IoTtalk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03848" y="3269072"/>
            <a:ext cx="2952328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Network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85362" y="3485096"/>
            <a:ext cx="936000" cy="5844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ODF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47864" y="4196792"/>
            <a:ext cx="2664296" cy="1088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1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Service Logic Unit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3907231" y="3917144"/>
            <a:ext cx="0" cy="432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19205" y="3485096"/>
            <a:ext cx="936000" cy="5844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IDF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907231" y="442882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3455876" y="4349192"/>
            <a:ext cx="1368151" cy="2160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normalization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37" idx="3"/>
            <a:endCxn id="39" idx="1"/>
          </p:cNvCxnSpPr>
          <p:nvPr/>
        </p:nvCxnSpPr>
        <p:spPr>
          <a:xfrm>
            <a:off x="4824028" y="4895041"/>
            <a:ext cx="2520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3455876" y="4787029"/>
            <a:ext cx="1368152" cy="2160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scalar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5437200" y="4076018"/>
            <a:ext cx="0" cy="82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38"/>
          <p:cNvSpPr/>
          <p:nvPr/>
        </p:nvSpPr>
        <p:spPr>
          <a:xfrm>
            <a:off x="5076056" y="4787029"/>
            <a:ext cx="813151" cy="2160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scaling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3907230" y="2744280"/>
            <a:ext cx="1" cy="753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8" idx="0"/>
            <a:endCxn id="53" idx="2"/>
          </p:cNvCxnSpPr>
          <p:nvPr/>
        </p:nvCxnSpPr>
        <p:spPr>
          <a:xfrm flipV="1">
            <a:off x="5453362" y="2902032"/>
            <a:ext cx="0" cy="583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594257" y="2619459"/>
            <a:ext cx="585896" cy="282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36000" rtlCol="0">
            <a:spAutoFit/>
          </a:bodyPr>
          <a:lstStyle/>
          <a:p>
            <a:pPr algn="ctr"/>
            <a:r>
              <a:rPr lang="en-US" altLang="zh-TW" sz="1600" b="1" dirty="0"/>
              <a:t>A</a:t>
            </a:r>
            <a:r>
              <a:rPr lang="en-US" altLang="zh-TW" sz="1600" b="1" baseline="-25000" dirty="0"/>
              <a:t>CC</a:t>
            </a:r>
            <a:endParaRPr lang="zh-TW" altLang="en-US" sz="1600" b="1" baseline="-25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159962" y="2619459"/>
            <a:ext cx="586800" cy="282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0" tIns="0" rIns="0" bIns="36000" rtlCol="0">
            <a:noAutofit/>
          </a:bodyPr>
          <a:lstStyle/>
          <a:p>
            <a:pPr algn="ctr"/>
            <a:r>
              <a:rPr lang="en-US" altLang="zh-TW" sz="1600" b="1" dirty="0"/>
              <a:t>L</a:t>
            </a:r>
            <a:r>
              <a:rPr lang="en-US" altLang="zh-TW" sz="1600" b="1" baseline="-25000" dirty="0"/>
              <a:t>UM</a:t>
            </a:r>
            <a:endParaRPr lang="zh-TW" altLang="en-US" sz="1600" b="1" baseline="-25000" dirty="0"/>
          </a:p>
        </p:txBody>
      </p:sp>
      <p:sp>
        <p:nvSpPr>
          <p:cNvPr id="24" name="標題 1"/>
          <p:cNvSpPr txBox="1">
            <a:spLocks/>
          </p:cNvSpPr>
          <p:nvPr/>
        </p:nvSpPr>
        <p:spPr>
          <a:xfrm>
            <a:off x="0" y="44624"/>
            <a:ext cx="91440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Connection and Mapping Manner</a:t>
            </a:r>
            <a:endParaRPr lang="zh-TW" altLang="en-US" dirty="0"/>
          </a:p>
        </p:txBody>
      </p:sp>
      <p:pic>
        <p:nvPicPr>
          <p:cNvPr id="30" name="Picture 17" descr="C:\Users\Jyneda\AppData\Local\Microsoft\Windows\Temporary Internet Files\Content.IE5\NZ322B9J\bulb-157709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259">
            <a:off x="5203951" y="1543391"/>
            <a:ext cx="498822" cy="9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5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en-US" altLang="zh-TW" sz="4400" dirty="0"/>
              <a:t>Connect Appliances to IoTtalk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695362" cy="42629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3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7901" y="3598547"/>
            <a:ext cx="1843648" cy="785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7422" y="3848535"/>
            <a:ext cx="833573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5136" y="3848535"/>
            <a:ext cx="82800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</a:p>
        </p:txBody>
      </p:sp>
      <p:sp>
        <p:nvSpPr>
          <p:cNvPr id="6" name="矩形 5"/>
          <p:cNvSpPr/>
          <p:nvPr/>
        </p:nvSpPr>
        <p:spPr>
          <a:xfrm>
            <a:off x="1233885" y="1772816"/>
            <a:ext cx="1396519" cy="10252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 flipH="1">
            <a:off x="6075035" y="4077072"/>
            <a:ext cx="8465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9" idx="2"/>
            <a:endCxn id="26" idx="0"/>
          </p:cNvCxnSpPr>
          <p:nvPr/>
        </p:nvCxnSpPr>
        <p:spPr>
          <a:xfrm>
            <a:off x="7474946" y="2845672"/>
            <a:ext cx="0" cy="795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22" idx="1"/>
            <a:endCxn id="5" idx="3"/>
          </p:cNvCxnSpPr>
          <p:nvPr/>
        </p:nvCxnSpPr>
        <p:spPr>
          <a:xfrm flipH="1" flipV="1">
            <a:off x="3113136" y="4064559"/>
            <a:ext cx="1881899" cy="2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4" idx="0"/>
            <a:endCxn id="15" idx="2"/>
          </p:cNvCxnSpPr>
          <p:nvPr/>
        </p:nvCxnSpPr>
        <p:spPr>
          <a:xfrm flipH="1" flipV="1">
            <a:off x="1876252" y="2637487"/>
            <a:ext cx="7957" cy="1211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812621" y="2841888"/>
            <a:ext cx="27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(Bluetooth/BLE/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/...)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347875" y="3418048"/>
            <a:ext cx="170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/3G/LTE)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10653" y="33149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87363" y="1772816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50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IoTtalk</a:t>
            </a:r>
            <a:endParaRPr lang="zh-TW" altLang="en-US" sz="2400" b="1" dirty="0">
              <a:solidFill>
                <a:srgbClr val="0050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51508" y="2133431"/>
            <a:ext cx="84948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35957" y="3183048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</a:t>
            </a:r>
          </a:p>
        </p:txBody>
      </p:sp>
      <p:sp>
        <p:nvSpPr>
          <p:cNvPr id="17" name="矩形 16"/>
          <p:cNvSpPr/>
          <p:nvPr/>
        </p:nvSpPr>
        <p:spPr>
          <a:xfrm>
            <a:off x="4894667" y="1772817"/>
            <a:ext cx="3235256" cy="26991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33885" y="3188565"/>
            <a:ext cx="2134220" cy="1283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34946" y="2276872"/>
            <a:ext cx="1080000" cy="56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11938" y="350884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17458" y="37562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95035" y="3922999"/>
            <a:ext cx="1080000" cy="28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6003032" y="2784976"/>
            <a:ext cx="1005840" cy="934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491408" y="3203684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接點 24"/>
          <p:cNvCxnSpPr>
            <a:stCxn id="27" idx="2"/>
            <a:endCxn id="28" idx="0"/>
          </p:cNvCxnSpPr>
          <p:nvPr/>
        </p:nvCxnSpPr>
        <p:spPr>
          <a:xfrm>
            <a:off x="5535035" y="2845672"/>
            <a:ext cx="0" cy="795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934946" y="3641655"/>
            <a:ext cx="1080000" cy="569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95035" y="2276872"/>
            <a:ext cx="1080000" cy="56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95035" y="3641655"/>
            <a:ext cx="1080000" cy="28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217404" y="4581128"/>
            <a:ext cx="2585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DA</a:t>
            </a:r>
            <a:r>
              <a:rPr lang="en-US" altLang="zh-TW" dirty="0"/>
              <a:t>: device application</a:t>
            </a:r>
          </a:p>
          <a:p>
            <a:r>
              <a:rPr lang="en-US" altLang="zh-TW" b="1" dirty="0"/>
              <a:t>DAN</a:t>
            </a:r>
            <a:r>
              <a:rPr lang="en-US" altLang="zh-TW" dirty="0"/>
              <a:t>: DA to Network</a:t>
            </a:r>
          </a:p>
          <a:p>
            <a:r>
              <a:rPr lang="en-US" altLang="zh-TW" b="1" dirty="0"/>
              <a:t>DAI:</a:t>
            </a:r>
            <a:r>
              <a:rPr lang="en-US" altLang="zh-TW" dirty="0"/>
              <a:t> DA to IoT device</a:t>
            </a:r>
          </a:p>
          <a:p>
            <a:r>
              <a:rPr lang="en-US" altLang="zh-TW" b="1" dirty="0"/>
              <a:t>IDA</a:t>
            </a:r>
            <a:r>
              <a:rPr lang="en-US" altLang="zh-TW" dirty="0"/>
              <a:t>: IoT DA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718008" y="220079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IDA</a:t>
            </a:r>
            <a:r>
              <a:rPr lang="en-US" altLang="zh-TW" dirty="0"/>
              <a:t>: IoT 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54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27" y="1484783"/>
            <a:ext cx="7536397" cy="535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7200" y="-99392"/>
            <a:ext cx="8229600" cy="16002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TW" sz="4400" dirty="0" err="1"/>
              <a:t>ArduTalk</a:t>
            </a:r>
            <a:r>
              <a:rPr lang="en-US" altLang="zh-TW" sz="4400" dirty="0"/>
              <a:t> -</a:t>
            </a:r>
            <a:br>
              <a:rPr lang="en-US" altLang="zh-TW" sz="4400" dirty="0"/>
            </a:br>
            <a:r>
              <a:rPr lang="en-US" altLang="zh-TW" sz="4400" dirty="0"/>
              <a:t>IoTtalk and Arduino Yun</a:t>
            </a:r>
          </a:p>
        </p:txBody>
      </p:sp>
    </p:spTree>
    <p:extLst>
      <p:ext uri="{BB962C8B-B14F-4D97-AF65-F5344CB8AC3E}">
        <p14:creationId xmlns:p14="http://schemas.microsoft.com/office/powerpoint/2010/main" val="287389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765475" y="3886579"/>
            <a:ext cx="1843648" cy="785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54996" y="4136567"/>
            <a:ext cx="833573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2710" y="4136567"/>
            <a:ext cx="828000" cy="4320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</a:p>
        </p:txBody>
      </p:sp>
      <p:sp>
        <p:nvSpPr>
          <p:cNvPr id="29" name="矩形 28"/>
          <p:cNvSpPr/>
          <p:nvPr/>
        </p:nvSpPr>
        <p:spPr>
          <a:xfrm>
            <a:off x="2621459" y="2060849"/>
            <a:ext cx="2134220" cy="8079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6860799" y="4365104"/>
            <a:ext cx="8465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42" idx="2"/>
            <a:endCxn id="43" idx="0"/>
          </p:cNvCxnSpPr>
          <p:nvPr/>
        </p:nvCxnSpPr>
        <p:spPr>
          <a:xfrm>
            <a:off x="8260710" y="3133704"/>
            <a:ext cx="0" cy="795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48" idx="1"/>
            <a:endCxn id="28" idx="3"/>
          </p:cNvCxnSpPr>
          <p:nvPr/>
        </p:nvCxnSpPr>
        <p:spPr>
          <a:xfrm flipH="1" flipV="1">
            <a:off x="4500710" y="4352591"/>
            <a:ext cx="1280089" cy="24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928671" y="3789040"/>
            <a:ext cx="64511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196417" y="36029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73127" y="206084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50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IoTtalk</a:t>
            </a:r>
            <a:endParaRPr lang="zh-TW" altLang="en-US" sz="2400" b="1" dirty="0">
              <a:solidFill>
                <a:srgbClr val="0050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39082" y="2307095"/>
            <a:ext cx="1645620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617333" y="1783849"/>
            <a:ext cx="12847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Yun</a:t>
            </a:r>
          </a:p>
        </p:txBody>
      </p:sp>
      <p:sp>
        <p:nvSpPr>
          <p:cNvPr id="40" name="矩形 39"/>
          <p:cNvSpPr/>
          <p:nvPr/>
        </p:nvSpPr>
        <p:spPr>
          <a:xfrm>
            <a:off x="5680431" y="2060849"/>
            <a:ext cx="3235256" cy="26991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21459" y="3476597"/>
            <a:ext cx="2134220" cy="1283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20710" y="2564904"/>
            <a:ext cx="1080000" cy="56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399512" y="381864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903222" y="40442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80799" y="4211031"/>
            <a:ext cx="1080000" cy="28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接點 48"/>
          <p:cNvCxnSpPr/>
          <p:nvPr/>
        </p:nvCxnSpPr>
        <p:spPr>
          <a:xfrm>
            <a:off x="6788796" y="3073008"/>
            <a:ext cx="1005840" cy="934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277172" y="3491716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接點 50"/>
          <p:cNvCxnSpPr>
            <a:stCxn id="45" idx="2"/>
            <a:endCxn id="47" idx="0"/>
          </p:cNvCxnSpPr>
          <p:nvPr/>
        </p:nvCxnSpPr>
        <p:spPr>
          <a:xfrm>
            <a:off x="6320799" y="3133704"/>
            <a:ext cx="0" cy="795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720710" y="3929687"/>
            <a:ext cx="1080000" cy="569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80799" y="2564904"/>
            <a:ext cx="1080000" cy="56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80799" y="3929687"/>
            <a:ext cx="1080000" cy="28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11441" y="3501008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Linino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 9331</a:t>
            </a:r>
          </a:p>
        </p:txBody>
      </p:sp>
      <p:sp>
        <p:nvSpPr>
          <p:cNvPr id="2" name="矩形 1"/>
          <p:cNvSpPr/>
          <p:nvPr/>
        </p:nvSpPr>
        <p:spPr>
          <a:xfrm>
            <a:off x="2893109" y="1999726"/>
            <a:ext cx="1428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ATmega32u4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9452" y="1772816"/>
            <a:ext cx="229632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5606444" y="1772816"/>
            <a:ext cx="3351719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endCxn id="27" idx="0"/>
          </p:cNvCxnSpPr>
          <p:nvPr/>
        </p:nvCxnSpPr>
        <p:spPr>
          <a:xfrm>
            <a:off x="3271783" y="2811151"/>
            <a:ext cx="0" cy="1325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621459" y="2970707"/>
            <a:ext cx="2134220" cy="40396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717804" y="1772816"/>
            <a:ext cx="9256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AP</a:t>
            </a:r>
          </a:p>
        </p:txBody>
      </p:sp>
      <p:sp>
        <p:nvSpPr>
          <p:cNvPr id="57" name="標題 1"/>
          <p:cNvSpPr txBox="1">
            <a:spLocks/>
          </p:cNvSpPr>
          <p:nvPr/>
        </p:nvSpPr>
        <p:spPr>
          <a:xfrm>
            <a:off x="457200" y="-99392"/>
            <a:ext cx="8229600" cy="16002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TW" sz="4400" dirty="0" err="1"/>
              <a:t>ArduTalk</a:t>
            </a:r>
            <a:r>
              <a:rPr lang="en-US" altLang="zh-TW" sz="4400" dirty="0"/>
              <a:t> -</a:t>
            </a:r>
            <a:br>
              <a:rPr lang="en-US" altLang="zh-TW" sz="4400" dirty="0"/>
            </a:br>
            <a:r>
              <a:rPr lang="en-US" altLang="zh-TW" sz="4400" dirty="0"/>
              <a:t>IoTtalk and Arduino Yun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496" y="3573016"/>
            <a:ext cx="2585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DA</a:t>
            </a:r>
            <a:r>
              <a:rPr lang="en-US" altLang="zh-TW" dirty="0"/>
              <a:t>: device application</a:t>
            </a:r>
          </a:p>
          <a:p>
            <a:r>
              <a:rPr lang="en-US" altLang="zh-TW" b="1" dirty="0"/>
              <a:t>DAN</a:t>
            </a:r>
            <a:r>
              <a:rPr lang="en-US" altLang="zh-TW" dirty="0"/>
              <a:t>: DA to Network</a:t>
            </a:r>
          </a:p>
          <a:p>
            <a:r>
              <a:rPr lang="en-US" altLang="zh-TW" b="1" dirty="0"/>
              <a:t>DAI:</a:t>
            </a:r>
            <a:r>
              <a:rPr lang="en-US" altLang="zh-TW" dirty="0"/>
              <a:t> DA to IoT device</a:t>
            </a:r>
          </a:p>
          <a:p>
            <a:r>
              <a:rPr lang="en-US" altLang="zh-TW" b="1" dirty="0"/>
              <a:t>IDA</a:t>
            </a:r>
            <a:r>
              <a:rPr lang="en-US" altLang="zh-TW" dirty="0"/>
              <a:t>: IoT DA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62182" y="2348880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IDA</a:t>
            </a:r>
            <a:r>
              <a:rPr lang="en-US" altLang="zh-TW" dirty="0"/>
              <a:t>: IoT 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27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直線接點 100"/>
          <p:cNvCxnSpPr/>
          <p:nvPr/>
        </p:nvCxnSpPr>
        <p:spPr>
          <a:xfrm flipH="1" flipV="1">
            <a:off x="1324576" y="2173059"/>
            <a:ext cx="1" cy="1039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1" name="圖片 1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10" y="5281368"/>
            <a:ext cx="649525" cy="1156846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936279" y="2890321"/>
            <a:ext cx="5507929" cy="875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IoTtalk  </a:t>
            </a:r>
          </a:p>
        </p:txBody>
      </p:sp>
      <p:pic>
        <p:nvPicPr>
          <p:cNvPr id="10" name="Picture 4" descr="C:\Users\Jyneda\AppData\Local\Microsoft\Windows\Temporary Internet Files\Content.IE5\Z6BNM35D\139999580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7" y="1183429"/>
            <a:ext cx="1732346" cy="10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3707904" y="5299403"/>
            <a:ext cx="695325" cy="1085850"/>
            <a:chOff x="5815013" y="2365375"/>
            <a:chExt cx="695325" cy="1085850"/>
          </a:xfrm>
        </p:grpSpPr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5815013" y="2365375"/>
              <a:ext cx="688975" cy="914400"/>
            </a:xfrm>
            <a:custGeom>
              <a:avLst/>
              <a:gdLst>
                <a:gd name="T0" fmla="*/ 256 w 866"/>
                <a:gd name="T1" fmla="*/ 18 h 1153"/>
                <a:gd name="T2" fmla="*/ 208 w 866"/>
                <a:gd name="T3" fmla="*/ 36 h 1153"/>
                <a:gd name="T4" fmla="*/ 165 w 866"/>
                <a:gd name="T5" fmla="*/ 61 h 1153"/>
                <a:gd name="T6" fmla="*/ 125 w 866"/>
                <a:gd name="T7" fmla="*/ 88 h 1153"/>
                <a:gd name="T8" fmla="*/ 91 w 866"/>
                <a:gd name="T9" fmla="*/ 121 h 1153"/>
                <a:gd name="T10" fmla="*/ 62 w 866"/>
                <a:gd name="T11" fmla="*/ 156 h 1153"/>
                <a:gd name="T12" fmla="*/ 40 w 866"/>
                <a:gd name="T13" fmla="*/ 195 h 1153"/>
                <a:gd name="T14" fmla="*/ 25 w 866"/>
                <a:gd name="T15" fmla="*/ 238 h 1153"/>
                <a:gd name="T16" fmla="*/ 9 w 866"/>
                <a:gd name="T17" fmla="*/ 301 h 1153"/>
                <a:gd name="T18" fmla="*/ 0 w 866"/>
                <a:gd name="T19" fmla="*/ 392 h 1153"/>
                <a:gd name="T20" fmla="*/ 11 w 866"/>
                <a:gd name="T21" fmla="*/ 496 h 1153"/>
                <a:gd name="T22" fmla="*/ 48 w 866"/>
                <a:gd name="T23" fmla="*/ 613 h 1153"/>
                <a:gd name="T24" fmla="*/ 85 w 866"/>
                <a:gd name="T25" fmla="*/ 693 h 1153"/>
                <a:gd name="T26" fmla="*/ 105 w 866"/>
                <a:gd name="T27" fmla="*/ 727 h 1153"/>
                <a:gd name="T28" fmla="*/ 123 w 866"/>
                <a:gd name="T29" fmla="*/ 759 h 1153"/>
                <a:gd name="T30" fmla="*/ 143 w 866"/>
                <a:gd name="T31" fmla="*/ 792 h 1153"/>
                <a:gd name="T32" fmla="*/ 158 w 866"/>
                <a:gd name="T33" fmla="*/ 833 h 1153"/>
                <a:gd name="T34" fmla="*/ 170 w 866"/>
                <a:gd name="T35" fmla="*/ 878 h 1153"/>
                <a:gd name="T36" fmla="*/ 176 w 866"/>
                <a:gd name="T37" fmla="*/ 939 h 1153"/>
                <a:gd name="T38" fmla="*/ 176 w 866"/>
                <a:gd name="T39" fmla="*/ 1016 h 1153"/>
                <a:gd name="T40" fmla="*/ 181 w 866"/>
                <a:gd name="T41" fmla="*/ 1069 h 1153"/>
                <a:gd name="T42" fmla="*/ 191 w 866"/>
                <a:gd name="T43" fmla="*/ 1098 h 1153"/>
                <a:gd name="T44" fmla="*/ 215 w 866"/>
                <a:gd name="T45" fmla="*/ 1115 h 1153"/>
                <a:gd name="T46" fmla="*/ 253 w 866"/>
                <a:gd name="T47" fmla="*/ 1121 h 1153"/>
                <a:gd name="T48" fmla="*/ 291 w 866"/>
                <a:gd name="T49" fmla="*/ 1126 h 1153"/>
                <a:gd name="T50" fmla="*/ 329 w 866"/>
                <a:gd name="T51" fmla="*/ 1132 h 1153"/>
                <a:gd name="T52" fmla="*/ 367 w 866"/>
                <a:gd name="T53" fmla="*/ 1137 h 1153"/>
                <a:gd name="T54" fmla="*/ 404 w 866"/>
                <a:gd name="T55" fmla="*/ 1141 h 1153"/>
                <a:gd name="T56" fmla="*/ 442 w 866"/>
                <a:gd name="T57" fmla="*/ 1146 h 1153"/>
                <a:gd name="T58" fmla="*/ 480 w 866"/>
                <a:gd name="T59" fmla="*/ 1151 h 1153"/>
                <a:gd name="T60" fmla="*/ 508 w 866"/>
                <a:gd name="T61" fmla="*/ 1141 h 1153"/>
                <a:gd name="T62" fmla="*/ 524 w 866"/>
                <a:gd name="T63" fmla="*/ 1117 h 1153"/>
                <a:gd name="T64" fmla="*/ 540 w 866"/>
                <a:gd name="T65" fmla="*/ 1069 h 1153"/>
                <a:gd name="T66" fmla="*/ 555 w 866"/>
                <a:gd name="T67" fmla="*/ 996 h 1153"/>
                <a:gd name="T68" fmla="*/ 568 w 866"/>
                <a:gd name="T69" fmla="*/ 949 h 1153"/>
                <a:gd name="T70" fmla="*/ 577 w 866"/>
                <a:gd name="T71" fmla="*/ 928 h 1153"/>
                <a:gd name="T72" fmla="*/ 587 w 866"/>
                <a:gd name="T73" fmla="*/ 908 h 1153"/>
                <a:gd name="T74" fmla="*/ 597 w 866"/>
                <a:gd name="T75" fmla="*/ 886 h 1153"/>
                <a:gd name="T76" fmla="*/ 609 w 866"/>
                <a:gd name="T77" fmla="*/ 865 h 1153"/>
                <a:gd name="T78" fmla="*/ 626 w 866"/>
                <a:gd name="T79" fmla="*/ 845 h 1153"/>
                <a:gd name="T80" fmla="*/ 644 w 866"/>
                <a:gd name="T81" fmla="*/ 825 h 1153"/>
                <a:gd name="T82" fmla="*/ 661 w 866"/>
                <a:gd name="T83" fmla="*/ 805 h 1153"/>
                <a:gd name="T84" fmla="*/ 685 w 866"/>
                <a:gd name="T85" fmla="*/ 780 h 1153"/>
                <a:gd name="T86" fmla="*/ 720 w 866"/>
                <a:gd name="T87" fmla="*/ 744 h 1153"/>
                <a:gd name="T88" fmla="*/ 756 w 866"/>
                <a:gd name="T89" fmla="*/ 699 h 1153"/>
                <a:gd name="T90" fmla="*/ 791 w 866"/>
                <a:gd name="T91" fmla="*/ 647 h 1153"/>
                <a:gd name="T92" fmla="*/ 822 w 866"/>
                <a:gd name="T93" fmla="*/ 587 h 1153"/>
                <a:gd name="T94" fmla="*/ 847 w 866"/>
                <a:gd name="T95" fmla="*/ 519 h 1153"/>
                <a:gd name="T96" fmla="*/ 863 w 866"/>
                <a:gd name="T97" fmla="*/ 444 h 1153"/>
                <a:gd name="T98" fmla="*/ 866 w 866"/>
                <a:gd name="T99" fmla="*/ 361 h 1153"/>
                <a:gd name="T100" fmla="*/ 851 w 866"/>
                <a:gd name="T101" fmla="*/ 269 h 1153"/>
                <a:gd name="T102" fmla="*/ 810 w 866"/>
                <a:gd name="T103" fmla="*/ 185 h 1153"/>
                <a:gd name="T104" fmla="*/ 749 w 866"/>
                <a:gd name="T105" fmla="*/ 118 h 1153"/>
                <a:gd name="T106" fmla="*/ 673 w 866"/>
                <a:gd name="T107" fmla="*/ 68 h 1153"/>
                <a:gd name="T108" fmla="*/ 587 w 866"/>
                <a:gd name="T109" fmla="*/ 31 h 1153"/>
                <a:gd name="T110" fmla="*/ 497 w 866"/>
                <a:gd name="T111" fmla="*/ 8 h 1153"/>
                <a:gd name="T112" fmla="*/ 406 w 866"/>
                <a:gd name="T113" fmla="*/ 0 h 1153"/>
                <a:gd name="T114" fmla="*/ 320 w 866"/>
                <a:gd name="T115" fmla="*/ 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6" h="1153">
                  <a:moveTo>
                    <a:pt x="280" y="10"/>
                  </a:moveTo>
                  <a:lnTo>
                    <a:pt x="256" y="18"/>
                  </a:lnTo>
                  <a:lnTo>
                    <a:pt x="231" y="26"/>
                  </a:lnTo>
                  <a:lnTo>
                    <a:pt x="208" y="36"/>
                  </a:lnTo>
                  <a:lnTo>
                    <a:pt x="185" y="48"/>
                  </a:lnTo>
                  <a:lnTo>
                    <a:pt x="165" y="61"/>
                  </a:lnTo>
                  <a:lnTo>
                    <a:pt x="144" y="74"/>
                  </a:lnTo>
                  <a:lnTo>
                    <a:pt x="125" y="88"/>
                  </a:lnTo>
                  <a:lnTo>
                    <a:pt x="107" y="104"/>
                  </a:lnTo>
                  <a:lnTo>
                    <a:pt x="91" y="121"/>
                  </a:lnTo>
                  <a:lnTo>
                    <a:pt x="76" y="138"/>
                  </a:lnTo>
                  <a:lnTo>
                    <a:pt x="62" y="156"/>
                  </a:lnTo>
                  <a:lnTo>
                    <a:pt x="50" y="176"/>
                  </a:lnTo>
                  <a:lnTo>
                    <a:pt x="40" y="195"/>
                  </a:lnTo>
                  <a:lnTo>
                    <a:pt x="32" y="217"/>
                  </a:lnTo>
                  <a:lnTo>
                    <a:pt x="25" y="238"/>
                  </a:lnTo>
                  <a:lnTo>
                    <a:pt x="21" y="261"/>
                  </a:lnTo>
                  <a:lnTo>
                    <a:pt x="9" y="301"/>
                  </a:lnTo>
                  <a:lnTo>
                    <a:pt x="1" y="346"/>
                  </a:lnTo>
                  <a:lnTo>
                    <a:pt x="0" y="392"/>
                  </a:lnTo>
                  <a:lnTo>
                    <a:pt x="3" y="443"/>
                  </a:lnTo>
                  <a:lnTo>
                    <a:pt x="11" y="496"/>
                  </a:lnTo>
                  <a:lnTo>
                    <a:pt x="26" y="553"/>
                  </a:lnTo>
                  <a:lnTo>
                    <a:pt x="48" y="613"/>
                  </a:lnTo>
                  <a:lnTo>
                    <a:pt x="76" y="676"/>
                  </a:lnTo>
                  <a:lnTo>
                    <a:pt x="85" y="693"/>
                  </a:lnTo>
                  <a:lnTo>
                    <a:pt x="95" y="709"/>
                  </a:lnTo>
                  <a:lnTo>
                    <a:pt x="105" y="727"/>
                  </a:lnTo>
                  <a:lnTo>
                    <a:pt x="114" y="743"/>
                  </a:lnTo>
                  <a:lnTo>
                    <a:pt x="123" y="759"/>
                  </a:lnTo>
                  <a:lnTo>
                    <a:pt x="133" y="776"/>
                  </a:lnTo>
                  <a:lnTo>
                    <a:pt x="143" y="792"/>
                  </a:lnTo>
                  <a:lnTo>
                    <a:pt x="152" y="810"/>
                  </a:lnTo>
                  <a:lnTo>
                    <a:pt x="158" y="833"/>
                  </a:lnTo>
                  <a:lnTo>
                    <a:pt x="165" y="855"/>
                  </a:lnTo>
                  <a:lnTo>
                    <a:pt x="170" y="878"/>
                  </a:lnTo>
                  <a:lnTo>
                    <a:pt x="176" y="901"/>
                  </a:lnTo>
                  <a:lnTo>
                    <a:pt x="176" y="939"/>
                  </a:lnTo>
                  <a:lnTo>
                    <a:pt x="176" y="977"/>
                  </a:lnTo>
                  <a:lnTo>
                    <a:pt x="176" y="1016"/>
                  </a:lnTo>
                  <a:lnTo>
                    <a:pt x="176" y="1054"/>
                  </a:lnTo>
                  <a:lnTo>
                    <a:pt x="181" y="1069"/>
                  </a:lnTo>
                  <a:lnTo>
                    <a:pt x="186" y="1083"/>
                  </a:lnTo>
                  <a:lnTo>
                    <a:pt x="191" y="1098"/>
                  </a:lnTo>
                  <a:lnTo>
                    <a:pt x="196" y="1111"/>
                  </a:lnTo>
                  <a:lnTo>
                    <a:pt x="215" y="1115"/>
                  </a:lnTo>
                  <a:lnTo>
                    <a:pt x="235" y="1117"/>
                  </a:lnTo>
                  <a:lnTo>
                    <a:pt x="253" y="1121"/>
                  </a:lnTo>
                  <a:lnTo>
                    <a:pt x="273" y="1124"/>
                  </a:lnTo>
                  <a:lnTo>
                    <a:pt x="291" y="1126"/>
                  </a:lnTo>
                  <a:lnTo>
                    <a:pt x="311" y="1129"/>
                  </a:lnTo>
                  <a:lnTo>
                    <a:pt x="329" y="1132"/>
                  </a:lnTo>
                  <a:lnTo>
                    <a:pt x="348" y="1134"/>
                  </a:lnTo>
                  <a:lnTo>
                    <a:pt x="367" y="1137"/>
                  </a:lnTo>
                  <a:lnTo>
                    <a:pt x="386" y="1139"/>
                  </a:lnTo>
                  <a:lnTo>
                    <a:pt x="404" y="1141"/>
                  </a:lnTo>
                  <a:lnTo>
                    <a:pt x="424" y="1144"/>
                  </a:lnTo>
                  <a:lnTo>
                    <a:pt x="442" y="1146"/>
                  </a:lnTo>
                  <a:lnTo>
                    <a:pt x="462" y="1148"/>
                  </a:lnTo>
                  <a:lnTo>
                    <a:pt x="480" y="1151"/>
                  </a:lnTo>
                  <a:lnTo>
                    <a:pt x="500" y="1153"/>
                  </a:lnTo>
                  <a:lnTo>
                    <a:pt x="508" y="1141"/>
                  </a:lnTo>
                  <a:lnTo>
                    <a:pt x="516" y="1129"/>
                  </a:lnTo>
                  <a:lnTo>
                    <a:pt x="524" y="1117"/>
                  </a:lnTo>
                  <a:lnTo>
                    <a:pt x="532" y="1106"/>
                  </a:lnTo>
                  <a:lnTo>
                    <a:pt x="540" y="1069"/>
                  </a:lnTo>
                  <a:lnTo>
                    <a:pt x="548" y="1033"/>
                  </a:lnTo>
                  <a:lnTo>
                    <a:pt x="555" y="996"/>
                  </a:lnTo>
                  <a:lnTo>
                    <a:pt x="563" y="959"/>
                  </a:lnTo>
                  <a:lnTo>
                    <a:pt x="568" y="949"/>
                  </a:lnTo>
                  <a:lnTo>
                    <a:pt x="572" y="939"/>
                  </a:lnTo>
                  <a:lnTo>
                    <a:pt x="577" y="928"/>
                  </a:lnTo>
                  <a:lnTo>
                    <a:pt x="583" y="918"/>
                  </a:lnTo>
                  <a:lnTo>
                    <a:pt x="587" y="908"/>
                  </a:lnTo>
                  <a:lnTo>
                    <a:pt x="592" y="897"/>
                  </a:lnTo>
                  <a:lnTo>
                    <a:pt x="597" y="886"/>
                  </a:lnTo>
                  <a:lnTo>
                    <a:pt x="601" y="875"/>
                  </a:lnTo>
                  <a:lnTo>
                    <a:pt x="609" y="865"/>
                  </a:lnTo>
                  <a:lnTo>
                    <a:pt x="617" y="856"/>
                  </a:lnTo>
                  <a:lnTo>
                    <a:pt x="626" y="845"/>
                  </a:lnTo>
                  <a:lnTo>
                    <a:pt x="635" y="835"/>
                  </a:lnTo>
                  <a:lnTo>
                    <a:pt x="644" y="825"/>
                  </a:lnTo>
                  <a:lnTo>
                    <a:pt x="652" y="814"/>
                  </a:lnTo>
                  <a:lnTo>
                    <a:pt x="661" y="805"/>
                  </a:lnTo>
                  <a:lnTo>
                    <a:pt x="670" y="795"/>
                  </a:lnTo>
                  <a:lnTo>
                    <a:pt x="685" y="780"/>
                  </a:lnTo>
                  <a:lnTo>
                    <a:pt x="703" y="762"/>
                  </a:lnTo>
                  <a:lnTo>
                    <a:pt x="720" y="744"/>
                  </a:lnTo>
                  <a:lnTo>
                    <a:pt x="737" y="722"/>
                  </a:lnTo>
                  <a:lnTo>
                    <a:pt x="756" y="699"/>
                  </a:lnTo>
                  <a:lnTo>
                    <a:pt x="774" y="674"/>
                  </a:lnTo>
                  <a:lnTo>
                    <a:pt x="791" y="647"/>
                  </a:lnTo>
                  <a:lnTo>
                    <a:pt x="807" y="618"/>
                  </a:lnTo>
                  <a:lnTo>
                    <a:pt x="822" y="587"/>
                  </a:lnTo>
                  <a:lnTo>
                    <a:pt x="836" y="554"/>
                  </a:lnTo>
                  <a:lnTo>
                    <a:pt x="847" y="519"/>
                  </a:lnTo>
                  <a:lnTo>
                    <a:pt x="856" y="482"/>
                  </a:lnTo>
                  <a:lnTo>
                    <a:pt x="863" y="444"/>
                  </a:lnTo>
                  <a:lnTo>
                    <a:pt x="866" y="403"/>
                  </a:lnTo>
                  <a:lnTo>
                    <a:pt x="866" y="361"/>
                  </a:lnTo>
                  <a:lnTo>
                    <a:pt x="863" y="316"/>
                  </a:lnTo>
                  <a:lnTo>
                    <a:pt x="851" y="269"/>
                  </a:lnTo>
                  <a:lnTo>
                    <a:pt x="833" y="225"/>
                  </a:lnTo>
                  <a:lnTo>
                    <a:pt x="810" y="185"/>
                  </a:lnTo>
                  <a:lnTo>
                    <a:pt x="781" y="151"/>
                  </a:lnTo>
                  <a:lnTo>
                    <a:pt x="749" y="118"/>
                  </a:lnTo>
                  <a:lnTo>
                    <a:pt x="712" y="91"/>
                  </a:lnTo>
                  <a:lnTo>
                    <a:pt x="673" y="68"/>
                  </a:lnTo>
                  <a:lnTo>
                    <a:pt x="631" y="47"/>
                  </a:lnTo>
                  <a:lnTo>
                    <a:pt x="587" y="31"/>
                  </a:lnTo>
                  <a:lnTo>
                    <a:pt x="542" y="18"/>
                  </a:lnTo>
                  <a:lnTo>
                    <a:pt x="497" y="8"/>
                  </a:lnTo>
                  <a:lnTo>
                    <a:pt x="451" y="2"/>
                  </a:lnTo>
                  <a:lnTo>
                    <a:pt x="406" y="0"/>
                  </a:lnTo>
                  <a:lnTo>
                    <a:pt x="363" y="0"/>
                  </a:lnTo>
                  <a:lnTo>
                    <a:pt x="320" y="3"/>
                  </a:lnTo>
                  <a:lnTo>
                    <a:pt x="280" y="10"/>
                  </a:lnTo>
                  <a:close/>
                </a:path>
              </a:pathLst>
            </a:custGeom>
            <a:solidFill>
              <a:srgbClr val="EDC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5818188" y="2368550"/>
              <a:ext cx="692150" cy="896937"/>
            </a:xfrm>
            <a:custGeom>
              <a:avLst/>
              <a:gdLst>
                <a:gd name="T0" fmla="*/ 301 w 872"/>
                <a:gd name="T1" fmla="*/ 9 h 1129"/>
                <a:gd name="T2" fmla="*/ 255 w 872"/>
                <a:gd name="T3" fmla="*/ 26 h 1129"/>
                <a:gd name="T4" fmla="*/ 212 w 872"/>
                <a:gd name="T5" fmla="*/ 44 h 1129"/>
                <a:gd name="T6" fmla="*/ 172 w 872"/>
                <a:gd name="T7" fmla="*/ 66 h 1129"/>
                <a:gd name="T8" fmla="*/ 135 w 872"/>
                <a:gd name="T9" fmla="*/ 91 h 1129"/>
                <a:gd name="T10" fmla="*/ 103 w 872"/>
                <a:gd name="T11" fmla="*/ 120 h 1129"/>
                <a:gd name="T12" fmla="*/ 74 w 872"/>
                <a:gd name="T13" fmla="*/ 151 h 1129"/>
                <a:gd name="T14" fmla="*/ 48 w 872"/>
                <a:gd name="T15" fmla="*/ 187 h 1129"/>
                <a:gd name="T16" fmla="*/ 29 w 872"/>
                <a:gd name="T17" fmla="*/ 225 h 1129"/>
                <a:gd name="T18" fmla="*/ 14 w 872"/>
                <a:gd name="T19" fmla="*/ 268 h 1129"/>
                <a:gd name="T20" fmla="*/ 4 w 872"/>
                <a:gd name="T21" fmla="*/ 312 h 1129"/>
                <a:gd name="T22" fmla="*/ 0 w 872"/>
                <a:gd name="T23" fmla="*/ 361 h 1129"/>
                <a:gd name="T24" fmla="*/ 1 w 872"/>
                <a:gd name="T25" fmla="*/ 413 h 1129"/>
                <a:gd name="T26" fmla="*/ 8 w 872"/>
                <a:gd name="T27" fmla="*/ 469 h 1129"/>
                <a:gd name="T28" fmla="*/ 23 w 872"/>
                <a:gd name="T29" fmla="*/ 528 h 1129"/>
                <a:gd name="T30" fmla="*/ 44 w 872"/>
                <a:gd name="T31" fmla="*/ 590 h 1129"/>
                <a:gd name="T32" fmla="*/ 72 w 872"/>
                <a:gd name="T33" fmla="*/ 657 h 1129"/>
                <a:gd name="T34" fmla="*/ 152 w 872"/>
                <a:gd name="T35" fmla="*/ 796 h 1129"/>
                <a:gd name="T36" fmla="*/ 177 w 872"/>
                <a:gd name="T37" fmla="*/ 880 h 1129"/>
                <a:gd name="T38" fmla="*/ 176 w 872"/>
                <a:gd name="T39" fmla="*/ 1043 h 1129"/>
                <a:gd name="T40" fmla="*/ 196 w 872"/>
                <a:gd name="T41" fmla="*/ 1090 h 1129"/>
                <a:gd name="T42" fmla="*/ 509 w 872"/>
                <a:gd name="T43" fmla="*/ 1129 h 1129"/>
                <a:gd name="T44" fmla="*/ 533 w 872"/>
                <a:gd name="T45" fmla="*/ 1096 h 1129"/>
                <a:gd name="T46" fmla="*/ 565 w 872"/>
                <a:gd name="T47" fmla="*/ 954 h 1129"/>
                <a:gd name="T48" fmla="*/ 603 w 872"/>
                <a:gd name="T49" fmla="*/ 870 h 1129"/>
                <a:gd name="T50" fmla="*/ 673 w 872"/>
                <a:gd name="T51" fmla="*/ 791 h 1129"/>
                <a:gd name="T52" fmla="*/ 688 w 872"/>
                <a:gd name="T53" fmla="*/ 776 h 1129"/>
                <a:gd name="T54" fmla="*/ 705 w 872"/>
                <a:gd name="T55" fmla="*/ 759 h 1129"/>
                <a:gd name="T56" fmla="*/ 722 w 872"/>
                <a:gd name="T57" fmla="*/ 741 h 1129"/>
                <a:gd name="T58" fmla="*/ 741 w 872"/>
                <a:gd name="T59" fmla="*/ 721 h 1129"/>
                <a:gd name="T60" fmla="*/ 758 w 872"/>
                <a:gd name="T61" fmla="*/ 698 h 1129"/>
                <a:gd name="T62" fmla="*/ 777 w 872"/>
                <a:gd name="T63" fmla="*/ 675 h 1129"/>
                <a:gd name="T64" fmla="*/ 794 w 872"/>
                <a:gd name="T65" fmla="*/ 649 h 1129"/>
                <a:gd name="T66" fmla="*/ 810 w 872"/>
                <a:gd name="T67" fmla="*/ 621 h 1129"/>
                <a:gd name="T68" fmla="*/ 826 w 872"/>
                <a:gd name="T69" fmla="*/ 591 h 1129"/>
                <a:gd name="T70" fmla="*/ 839 w 872"/>
                <a:gd name="T71" fmla="*/ 559 h 1129"/>
                <a:gd name="T72" fmla="*/ 851 w 872"/>
                <a:gd name="T73" fmla="*/ 526 h 1129"/>
                <a:gd name="T74" fmla="*/ 861 w 872"/>
                <a:gd name="T75" fmla="*/ 490 h 1129"/>
                <a:gd name="T76" fmla="*/ 868 w 872"/>
                <a:gd name="T77" fmla="*/ 452 h 1129"/>
                <a:gd name="T78" fmla="*/ 872 w 872"/>
                <a:gd name="T79" fmla="*/ 412 h 1129"/>
                <a:gd name="T80" fmla="*/ 872 w 872"/>
                <a:gd name="T81" fmla="*/ 369 h 1129"/>
                <a:gd name="T82" fmla="*/ 870 w 872"/>
                <a:gd name="T83" fmla="*/ 324 h 1129"/>
                <a:gd name="T84" fmla="*/ 857 w 872"/>
                <a:gd name="T85" fmla="*/ 277 h 1129"/>
                <a:gd name="T86" fmla="*/ 839 w 872"/>
                <a:gd name="T87" fmla="*/ 233 h 1129"/>
                <a:gd name="T88" fmla="*/ 816 w 872"/>
                <a:gd name="T89" fmla="*/ 193 h 1129"/>
                <a:gd name="T90" fmla="*/ 788 w 872"/>
                <a:gd name="T91" fmla="*/ 157 h 1129"/>
                <a:gd name="T92" fmla="*/ 757 w 872"/>
                <a:gd name="T93" fmla="*/ 126 h 1129"/>
                <a:gd name="T94" fmla="*/ 722 w 872"/>
                <a:gd name="T95" fmla="*/ 97 h 1129"/>
                <a:gd name="T96" fmla="*/ 684 w 872"/>
                <a:gd name="T97" fmla="*/ 73 h 1129"/>
                <a:gd name="T98" fmla="*/ 645 w 872"/>
                <a:gd name="T99" fmla="*/ 52 h 1129"/>
                <a:gd name="T100" fmla="*/ 603 w 872"/>
                <a:gd name="T101" fmla="*/ 35 h 1129"/>
                <a:gd name="T102" fmla="*/ 560 w 872"/>
                <a:gd name="T103" fmla="*/ 21 h 1129"/>
                <a:gd name="T104" fmla="*/ 516 w 872"/>
                <a:gd name="T105" fmla="*/ 11 h 1129"/>
                <a:gd name="T106" fmla="*/ 471 w 872"/>
                <a:gd name="T107" fmla="*/ 5 h 1129"/>
                <a:gd name="T108" fmla="*/ 427 w 872"/>
                <a:gd name="T109" fmla="*/ 0 h 1129"/>
                <a:gd name="T110" fmla="*/ 384 w 872"/>
                <a:gd name="T111" fmla="*/ 0 h 1129"/>
                <a:gd name="T112" fmla="*/ 341 w 872"/>
                <a:gd name="T113" fmla="*/ 4 h 1129"/>
                <a:gd name="T114" fmla="*/ 301 w 872"/>
                <a:gd name="T115" fmla="*/ 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2" h="1129">
                  <a:moveTo>
                    <a:pt x="301" y="9"/>
                  </a:moveTo>
                  <a:lnTo>
                    <a:pt x="255" y="26"/>
                  </a:lnTo>
                  <a:lnTo>
                    <a:pt x="212" y="44"/>
                  </a:lnTo>
                  <a:lnTo>
                    <a:pt x="172" y="66"/>
                  </a:lnTo>
                  <a:lnTo>
                    <a:pt x="135" y="91"/>
                  </a:lnTo>
                  <a:lnTo>
                    <a:pt x="103" y="120"/>
                  </a:lnTo>
                  <a:lnTo>
                    <a:pt x="74" y="151"/>
                  </a:lnTo>
                  <a:lnTo>
                    <a:pt x="48" y="187"/>
                  </a:lnTo>
                  <a:lnTo>
                    <a:pt x="29" y="225"/>
                  </a:lnTo>
                  <a:lnTo>
                    <a:pt x="14" y="268"/>
                  </a:lnTo>
                  <a:lnTo>
                    <a:pt x="4" y="312"/>
                  </a:lnTo>
                  <a:lnTo>
                    <a:pt x="0" y="361"/>
                  </a:lnTo>
                  <a:lnTo>
                    <a:pt x="1" y="413"/>
                  </a:lnTo>
                  <a:lnTo>
                    <a:pt x="8" y="469"/>
                  </a:lnTo>
                  <a:lnTo>
                    <a:pt x="23" y="528"/>
                  </a:lnTo>
                  <a:lnTo>
                    <a:pt x="44" y="590"/>
                  </a:lnTo>
                  <a:lnTo>
                    <a:pt x="72" y="657"/>
                  </a:lnTo>
                  <a:lnTo>
                    <a:pt x="152" y="796"/>
                  </a:lnTo>
                  <a:lnTo>
                    <a:pt x="177" y="880"/>
                  </a:lnTo>
                  <a:lnTo>
                    <a:pt x="176" y="1043"/>
                  </a:lnTo>
                  <a:lnTo>
                    <a:pt x="196" y="1090"/>
                  </a:lnTo>
                  <a:lnTo>
                    <a:pt x="509" y="1129"/>
                  </a:lnTo>
                  <a:lnTo>
                    <a:pt x="533" y="1096"/>
                  </a:lnTo>
                  <a:lnTo>
                    <a:pt x="565" y="954"/>
                  </a:lnTo>
                  <a:lnTo>
                    <a:pt x="603" y="870"/>
                  </a:lnTo>
                  <a:lnTo>
                    <a:pt x="673" y="791"/>
                  </a:lnTo>
                  <a:lnTo>
                    <a:pt x="688" y="776"/>
                  </a:lnTo>
                  <a:lnTo>
                    <a:pt x="705" y="759"/>
                  </a:lnTo>
                  <a:lnTo>
                    <a:pt x="722" y="741"/>
                  </a:lnTo>
                  <a:lnTo>
                    <a:pt x="741" y="721"/>
                  </a:lnTo>
                  <a:lnTo>
                    <a:pt x="758" y="698"/>
                  </a:lnTo>
                  <a:lnTo>
                    <a:pt x="777" y="675"/>
                  </a:lnTo>
                  <a:lnTo>
                    <a:pt x="794" y="649"/>
                  </a:lnTo>
                  <a:lnTo>
                    <a:pt x="810" y="621"/>
                  </a:lnTo>
                  <a:lnTo>
                    <a:pt x="826" y="591"/>
                  </a:lnTo>
                  <a:lnTo>
                    <a:pt x="839" y="559"/>
                  </a:lnTo>
                  <a:lnTo>
                    <a:pt x="851" y="526"/>
                  </a:lnTo>
                  <a:lnTo>
                    <a:pt x="861" y="490"/>
                  </a:lnTo>
                  <a:lnTo>
                    <a:pt x="868" y="452"/>
                  </a:lnTo>
                  <a:lnTo>
                    <a:pt x="872" y="412"/>
                  </a:lnTo>
                  <a:lnTo>
                    <a:pt x="872" y="369"/>
                  </a:lnTo>
                  <a:lnTo>
                    <a:pt x="870" y="324"/>
                  </a:lnTo>
                  <a:lnTo>
                    <a:pt x="857" y="277"/>
                  </a:lnTo>
                  <a:lnTo>
                    <a:pt x="839" y="233"/>
                  </a:lnTo>
                  <a:lnTo>
                    <a:pt x="816" y="193"/>
                  </a:lnTo>
                  <a:lnTo>
                    <a:pt x="788" y="157"/>
                  </a:lnTo>
                  <a:lnTo>
                    <a:pt x="757" y="126"/>
                  </a:lnTo>
                  <a:lnTo>
                    <a:pt x="722" y="97"/>
                  </a:lnTo>
                  <a:lnTo>
                    <a:pt x="684" y="73"/>
                  </a:lnTo>
                  <a:lnTo>
                    <a:pt x="645" y="52"/>
                  </a:lnTo>
                  <a:lnTo>
                    <a:pt x="603" y="35"/>
                  </a:lnTo>
                  <a:lnTo>
                    <a:pt x="560" y="21"/>
                  </a:lnTo>
                  <a:lnTo>
                    <a:pt x="516" y="11"/>
                  </a:lnTo>
                  <a:lnTo>
                    <a:pt x="471" y="5"/>
                  </a:lnTo>
                  <a:lnTo>
                    <a:pt x="427" y="0"/>
                  </a:lnTo>
                  <a:lnTo>
                    <a:pt x="384" y="0"/>
                  </a:lnTo>
                  <a:lnTo>
                    <a:pt x="341" y="4"/>
                  </a:lnTo>
                  <a:lnTo>
                    <a:pt x="301" y="9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5849938" y="2406650"/>
              <a:ext cx="627063" cy="842962"/>
            </a:xfrm>
            <a:custGeom>
              <a:avLst/>
              <a:gdLst>
                <a:gd name="T0" fmla="*/ 278 w 790"/>
                <a:gd name="T1" fmla="*/ 5 h 1063"/>
                <a:gd name="T2" fmla="*/ 237 w 790"/>
                <a:gd name="T3" fmla="*/ 19 h 1063"/>
                <a:gd name="T4" fmla="*/ 198 w 790"/>
                <a:gd name="T5" fmla="*/ 35 h 1063"/>
                <a:gd name="T6" fmla="*/ 161 w 790"/>
                <a:gd name="T7" fmla="*/ 55 h 1063"/>
                <a:gd name="T8" fmla="*/ 126 w 790"/>
                <a:gd name="T9" fmla="*/ 78 h 1063"/>
                <a:gd name="T10" fmla="*/ 95 w 790"/>
                <a:gd name="T11" fmla="*/ 103 h 1063"/>
                <a:gd name="T12" fmla="*/ 69 w 790"/>
                <a:gd name="T13" fmla="*/ 132 h 1063"/>
                <a:gd name="T14" fmla="*/ 46 w 790"/>
                <a:gd name="T15" fmla="*/ 163 h 1063"/>
                <a:gd name="T16" fmla="*/ 26 w 790"/>
                <a:gd name="T17" fmla="*/ 197 h 1063"/>
                <a:gd name="T18" fmla="*/ 12 w 790"/>
                <a:gd name="T19" fmla="*/ 234 h 1063"/>
                <a:gd name="T20" fmla="*/ 3 w 790"/>
                <a:gd name="T21" fmla="*/ 275 h 1063"/>
                <a:gd name="T22" fmla="*/ 0 w 790"/>
                <a:gd name="T23" fmla="*/ 318 h 1063"/>
                <a:gd name="T24" fmla="*/ 1 w 790"/>
                <a:gd name="T25" fmla="*/ 365 h 1063"/>
                <a:gd name="T26" fmla="*/ 9 w 790"/>
                <a:gd name="T27" fmla="*/ 414 h 1063"/>
                <a:gd name="T28" fmla="*/ 24 w 790"/>
                <a:gd name="T29" fmla="*/ 466 h 1063"/>
                <a:gd name="T30" fmla="*/ 44 w 790"/>
                <a:gd name="T31" fmla="*/ 521 h 1063"/>
                <a:gd name="T32" fmla="*/ 73 w 790"/>
                <a:gd name="T33" fmla="*/ 580 h 1063"/>
                <a:gd name="T34" fmla="*/ 172 w 790"/>
                <a:gd name="T35" fmla="*/ 707 h 1063"/>
                <a:gd name="T36" fmla="*/ 187 w 790"/>
                <a:gd name="T37" fmla="*/ 780 h 1063"/>
                <a:gd name="T38" fmla="*/ 179 w 790"/>
                <a:gd name="T39" fmla="*/ 980 h 1063"/>
                <a:gd name="T40" fmla="*/ 222 w 790"/>
                <a:gd name="T41" fmla="*/ 1034 h 1063"/>
                <a:gd name="T42" fmla="*/ 433 w 790"/>
                <a:gd name="T43" fmla="*/ 1063 h 1063"/>
                <a:gd name="T44" fmla="*/ 479 w 790"/>
                <a:gd name="T45" fmla="*/ 1026 h 1063"/>
                <a:gd name="T46" fmla="*/ 509 w 790"/>
                <a:gd name="T47" fmla="*/ 858 h 1063"/>
                <a:gd name="T48" fmla="*/ 543 w 790"/>
                <a:gd name="T49" fmla="*/ 783 h 1063"/>
                <a:gd name="T50" fmla="*/ 602 w 790"/>
                <a:gd name="T51" fmla="*/ 711 h 1063"/>
                <a:gd name="T52" fmla="*/ 617 w 790"/>
                <a:gd name="T53" fmla="*/ 696 h 1063"/>
                <a:gd name="T54" fmla="*/ 633 w 790"/>
                <a:gd name="T55" fmla="*/ 680 h 1063"/>
                <a:gd name="T56" fmla="*/ 649 w 790"/>
                <a:gd name="T57" fmla="*/ 663 h 1063"/>
                <a:gd name="T58" fmla="*/ 667 w 790"/>
                <a:gd name="T59" fmla="*/ 643 h 1063"/>
                <a:gd name="T60" fmla="*/ 683 w 790"/>
                <a:gd name="T61" fmla="*/ 623 h 1063"/>
                <a:gd name="T62" fmla="*/ 699 w 790"/>
                <a:gd name="T63" fmla="*/ 601 h 1063"/>
                <a:gd name="T64" fmla="*/ 715 w 790"/>
                <a:gd name="T65" fmla="*/ 577 h 1063"/>
                <a:gd name="T66" fmla="*/ 730 w 790"/>
                <a:gd name="T67" fmla="*/ 551 h 1063"/>
                <a:gd name="T68" fmla="*/ 744 w 790"/>
                <a:gd name="T69" fmla="*/ 524 h 1063"/>
                <a:gd name="T70" fmla="*/ 756 w 790"/>
                <a:gd name="T71" fmla="*/ 495 h 1063"/>
                <a:gd name="T72" fmla="*/ 767 w 790"/>
                <a:gd name="T73" fmla="*/ 465 h 1063"/>
                <a:gd name="T74" fmla="*/ 776 w 790"/>
                <a:gd name="T75" fmla="*/ 433 h 1063"/>
                <a:gd name="T76" fmla="*/ 783 w 790"/>
                <a:gd name="T77" fmla="*/ 398 h 1063"/>
                <a:gd name="T78" fmla="*/ 788 w 790"/>
                <a:gd name="T79" fmla="*/ 362 h 1063"/>
                <a:gd name="T80" fmla="*/ 790 w 790"/>
                <a:gd name="T81" fmla="*/ 324 h 1063"/>
                <a:gd name="T82" fmla="*/ 789 w 790"/>
                <a:gd name="T83" fmla="*/ 285 h 1063"/>
                <a:gd name="T84" fmla="*/ 777 w 790"/>
                <a:gd name="T85" fmla="*/ 242 h 1063"/>
                <a:gd name="T86" fmla="*/ 761 w 790"/>
                <a:gd name="T87" fmla="*/ 204 h 1063"/>
                <a:gd name="T88" fmla="*/ 740 w 790"/>
                <a:gd name="T89" fmla="*/ 170 h 1063"/>
                <a:gd name="T90" fmla="*/ 716 w 790"/>
                <a:gd name="T91" fmla="*/ 139 h 1063"/>
                <a:gd name="T92" fmla="*/ 688 w 790"/>
                <a:gd name="T93" fmla="*/ 111 h 1063"/>
                <a:gd name="T94" fmla="*/ 657 w 790"/>
                <a:gd name="T95" fmla="*/ 86 h 1063"/>
                <a:gd name="T96" fmla="*/ 624 w 790"/>
                <a:gd name="T97" fmla="*/ 65 h 1063"/>
                <a:gd name="T98" fmla="*/ 589 w 790"/>
                <a:gd name="T99" fmla="*/ 48 h 1063"/>
                <a:gd name="T100" fmla="*/ 551 w 790"/>
                <a:gd name="T101" fmla="*/ 33 h 1063"/>
                <a:gd name="T102" fmla="*/ 513 w 790"/>
                <a:gd name="T103" fmla="*/ 21 h 1063"/>
                <a:gd name="T104" fmla="*/ 473 w 790"/>
                <a:gd name="T105" fmla="*/ 12 h 1063"/>
                <a:gd name="T106" fmla="*/ 434 w 790"/>
                <a:gd name="T107" fmla="*/ 5 h 1063"/>
                <a:gd name="T108" fmla="*/ 394 w 790"/>
                <a:gd name="T109" fmla="*/ 2 h 1063"/>
                <a:gd name="T110" fmla="*/ 354 w 790"/>
                <a:gd name="T111" fmla="*/ 0 h 1063"/>
                <a:gd name="T112" fmla="*/ 315 w 790"/>
                <a:gd name="T113" fmla="*/ 2 h 1063"/>
                <a:gd name="T114" fmla="*/ 278 w 790"/>
                <a:gd name="T115" fmla="*/ 5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0" h="1063">
                  <a:moveTo>
                    <a:pt x="278" y="5"/>
                  </a:moveTo>
                  <a:lnTo>
                    <a:pt x="237" y="19"/>
                  </a:lnTo>
                  <a:lnTo>
                    <a:pt x="198" y="35"/>
                  </a:lnTo>
                  <a:lnTo>
                    <a:pt x="161" y="55"/>
                  </a:lnTo>
                  <a:lnTo>
                    <a:pt x="126" y="78"/>
                  </a:lnTo>
                  <a:lnTo>
                    <a:pt x="95" y="103"/>
                  </a:lnTo>
                  <a:lnTo>
                    <a:pt x="69" y="132"/>
                  </a:lnTo>
                  <a:lnTo>
                    <a:pt x="46" y="163"/>
                  </a:lnTo>
                  <a:lnTo>
                    <a:pt x="26" y="197"/>
                  </a:lnTo>
                  <a:lnTo>
                    <a:pt x="12" y="234"/>
                  </a:lnTo>
                  <a:lnTo>
                    <a:pt x="3" y="275"/>
                  </a:lnTo>
                  <a:lnTo>
                    <a:pt x="0" y="318"/>
                  </a:lnTo>
                  <a:lnTo>
                    <a:pt x="1" y="365"/>
                  </a:lnTo>
                  <a:lnTo>
                    <a:pt x="9" y="414"/>
                  </a:lnTo>
                  <a:lnTo>
                    <a:pt x="24" y="466"/>
                  </a:lnTo>
                  <a:lnTo>
                    <a:pt x="44" y="521"/>
                  </a:lnTo>
                  <a:lnTo>
                    <a:pt x="73" y="580"/>
                  </a:lnTo>
                  <a:lnTo>
                    <a:pt x="172" y="707"/>
                  </a:lnTo>
                  <a:lnTo>
                    <a:pt x="187" y="780"/>
                  </a:lnTo>
                  <a:lnTo>
                    <a:pt x="179" y="980"/>
                  </a:lnTo>
                  <a:lnTo>
                    <a:pt x="222" y="1034"/>
                  </a:lnTo>
                  <a:lnTo>
                    <a:pt x="433" y="1063"/>
                  </a:lnTo>
                  <a:lnTo>
                    <a:pt x="479" y="1026"/>
                  </a:lnTo>
                  <a:lnTo>
                    <a:pt x="509" y="858"/>
                  </a:lnTo>
                  <a:lnTo>
                    <a:pt x="543" y="783"/>
                  </a:lnTo>
                  <a:lnTo>
                    <a:pt x="602" y="711"/>
                  </a:lnTo>
                  <a:lnTo>
                    <a:pt x="617" y="696"/>
                  </a:lnTo>
                  <a:lnTo>
                    <a:pt x="633" y="680"/>
                  </a:lnTo>
                  <a:lnTo>
                    <a:pt x="649" y="663"/>
                  </a:lnTo>
                  <a:lnTo>
                    <a:pt x="667" y="643"/>
                  </a:lnTo>
                  <a:lnTo>
                    <a:pt x="683" y="623"/>
                  </a:lnTo>
                  <a:lnTo>
                    <a:pt x="699" y="601"/>
                  </a:lnTo>
                  <a:lnTo>
                    <a:pt x="715" y="577"/>
                  </a:lnTo>
                  <a:lnTo>
                    <a:pt x="730" y="551"/>
                  </a:lnTo>
                  <a:lnTo>
                    <a:pt x="744" y="524"/>
                  </a:lnTo>
                  <a:lnTo>
                    <a:pt x="756" y="495"/>
                  </a:lnTo>
                  <a:lnTo>
                    <a:pt x="767" y="465"/>
                  </a:lnTo>
                  <a:lnTo>
                    <a:pt x="776" y="433"/>
                  </a:lnTo>
                  <a:lnTo>
                    <a:pt x="783" y="398"/>
                  </a:lnTo>
                  <a:lnTo>
                    <a:pt x="788" y="362"/>
                  </a:lnTo>
                  <a:lnTo>
                    <a:pt x="790" y="324"/>
                  </a:lnTo>
                  <a:lnTo>
                    <a:pt x="789" y="285"/>
                  </a:lnTo>
                  <a:lnTo>
                    <a:pt x="777" y="242"/>
                  </a:lnTo>
                  <a:lnTo>
                    <a:pt x="761" y="204"/>
                  </a:lnTo>
                  <a:lnTo>
                    <a:pt x="740" y="170"/>
                  </a:lnTo>
                  <a:lnTo>
                    <a:pt x="716" y="139"/>
                  </a:lnTo>
                  <a:lnTo>
                    <a:pt x="688" y="111"/>
                  </a:lnTo>
                  <a:lnTo>
                    <a:pt x="657" y="86"/>
                  </a:lnTo>
                  <a:lnTo>
                    <a:pt x="624" y="65"/>
                  </a:lnTo>
                  <a:lnTo>
                    <a:pt x="589" y="48"/>
                  </a:lnTo>
                  <a:lnTo>
                    <a:pt x="551" y="33"/>
                  </a:lnTo>
                  <a:lnTo>
                    <a:pt x="513" y="21"/>
                  </a:lnTo>
                  <a:lnTo>
                    <a:pt x="473" y="12"/>
                  </a:lnTo>
                  <a:lnTo>
                    <a:pt x="434" y="5"/>
                  </a:lnTo>
                  <a:lnTo>
                    <a:pt x="394" y="2"/>
                  </a:lnTo>
                  <a:lnTo>
                    <a:pt x="354" y="0"/>
                  </a:lnTo>
                  <a:lnTo>
                    <a:pt x="315" y="2"/>
                  </a:lnTo>
                  <a:lnTo>
                    <a:pt x="278" y="5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5867400" y="2416175"/>
              <a:ext cx="590550" cy="831850"/>
            </a:xfrm>
            <a:custGeom>
              <a:avLst/>
              <a:gdLst>
                <a:gd name="T0" fmla="*/ 229 w 744"/>
                <a:gd name="T1" fmla="*/ 16 h 1049"/>
                <a:gd name="T2" fmla="*/ 154 w 744"/>
                <a:gd name="T3" fmla="*/ 52 h 1049"/>
                <a:gd name="T4" fmla="*/ 90 w 744"/>
                <a:gd name="T5" fmla="*/ 98 h 1049"/>
                <a:gd name="T6" fmla="*/ 42 w 744"/>
                <a:gd name="T7" fmla="*/ 156 h 1049"/>
                <a:gd name="T8" fmla="*/ 11 w 744"/>
                <a:gd name="T9" fmla="*/ 224 h 1049"/>
                <a:gd name="T10" fmla="*/ 0 w 744"/>
                <a:gd name="T11" fmla="*/ 303 h 1049"/>
                <a:gd name="T12" fmla="*/ 11 w 744"/>
                <a:gd name="T13" fmla="*/ 393 h 1049"/>
                <a:gd name="T14" fmla="*/ 48 w 744"/>
                <a:gd name="T15" fmla="*/ 492 h 1049"/>
                <a:gd name="T16" fmla="*/ 87 w 744"/>
                <a:gd name="T17" fmla="*/ 565 h 1049"/>
                <a:gd name="T18" fmla="*/ 109 w 744"/>
                <a:gd name="T19" fmla="*/ 603 h 1049"/>
                <a:gd name="T20" fmla="*/ 131 w 744"/>
                <a:gd name="T21" fmla="*/ 641 h 1049"/>
                <a:gd name="T22" fmla="*/ 153 w 744"/>
                <a:gd name="T23" fmla="*/ 679 h 1049"/>
                <a:gd name="T24" fmla="*/ 167 w 744"/>
                <a:gd name="T25" fmla="*/ 717 h 1049"/>
                <a:gd name="T26" fmla="*/ 174 w 744"/>
                <a:gd name="T27" fmla="*/ 752 h 1049"/>
                <a:gd name="T28" fmla="*/ 176 w 744"/>
                <a:gd name="T29" fmla="*/ 820 h 1049"/>
                <a:gd name="T30" fmla="*/ 170 w 744"/>
                <a:gd name="T31" fmla="*/ 918 h 1049"/>
                <a:gd name="T32" fmla="*/ 172 w 744"/>
                <a:gd name="T33" fmla="*/ 975 h 1049"/>
                <a:gd name="T34" fmla="*/ 182 w 744"/>
                <a:gd name="T35" fmla="*/ 989 h 1049"/>
                <a:gd name="T36" fmla="*/ 193 w 744"/>
                <a:gd name="T37" fmla="*/ 1003 h 1049"/>
                <a:gd name="T38" fmla="*/ 202 w 744"/>
                <a:gd name="T39" fmla="*/ 1016 h 1049"/>
                <a:gd name="T40" fmla="*/ 219 w 744"/>
                <a:gd name="T41" fmla="*/ 1024 h 1049"/>
                <a:gd name="T42" fmla="*/ 245 w 744"/>
                <a:gd name="T43" fmla="*/ 1028 h 1049"/>
                <a:gd name="T44" fmla="*/ 269 w 744"/>
                <a:gd name="T45" fmla="*/ 1031 h 1049"/>
                <a:gd name="T46" fmla="*/ 294 w 744"/>
                <a:gd name="T47" fmla="*/ 1034 h 1049"/>
                <a:gd name="T48" fmla="*/ 318 w 744"/>
                <a:gd name="T49" fmla="*/ 1037 h 1049"/>
                <a:gd name="T50" fmla="*/ 344 w 744"/>
                <a:gd name="T51" fmla="*/ 1041 h 1049"/>
                <a:gd name="T52" fmla="*/ 368 w 744"/>
                <a:gd name="T53" fmla="*/ 1044 h 1049"/>
                <a:gd name="T54" fmla="*/ 392 w 744"/>
                <a:gd name="T55" fmla="*/ 1047 h 1049"/>
                <a:gd name="T56" fmla="*/ 411 w 744"/>
                <a:gd name="T57" fmla="*/ 1044 h 1049"/>
                <a:gd name="T58" fmla="*/ 421 w 744"/>
                <a:gd name="T59" fmla="*/ 1035 h 1049"/>
                <a:gd name="T60" fmla="*/ 432 w 744"/>
                <a:gd name="T61" fmla="*/ 1026 h 1049"/>
                <a:gd name="T62" fmla="*/ 443 w 744"/>
                <a:gd name="T63" fmla="*/ 1016 h 1049"/>
                <a:gd name="T64" fmla="*/ 455 w 744"/>
                <a:gd name="T65" fmla="*/ 969 h 1049"/>
                <a:gd name="T66" fmla="*/ 470 w 744"/>
                <a:gd name="T67" fmla="*/ 886 h 1049"/>
                <a:gd name="T68" fmla="*/ 485 w 744"/>
                <a:gd name="T69" fmla="*/ 826 h 1049"/>
                <a:gd name="T70" fmla="*/ 503 w 744"/>
                <a:gd name="T71" fmla="*/ 789 h 1049"/>
                <a:gd name="T72" fmla="*/ 518 w 744"/>
                <a:gd name="T73" fmla="*/ 762 h 1049"/>
                <a:gd name="T74" fmla="*/ 532 w 744"/>
                <a:gd name="T75" fmla="*/ 744 h 1049"/>
                <a:gd name="T76" fmla="*/ 545 w 744"/>
                <a:gd name="T77" fmla="*/ 726 h 1049"/>
                <a:gd name="T78" fmla="*/ 559 w 744"/>
                <a:gd name="T79" fmla="*/ 709 h 1049"/>
                <a:gd name="T80" fmla="*/ 580 w 744"/>
                <a:gd name="T81" fmla="*/ 685 h 1049"/>
                <a:gd name="T82" fmla="*/ 610 w 744"/>
                <a:gd name="T83" fmla="*/ 651 h 1049"/>
                <a:gd name="T84" fmla="*/ 641 w 744"/>
                <a:gd name="T85" fmla="*/ 611 h 1049"/>
                <a:gd name="T86" fmla="*/ 671 w 744"/>
                <a:gd name="T87" fmla="*/ 565 h 1049"/>
                <a:gd name="T88" fmla="*/ 699 w 744"/>
                <a:gd name="T89" fmla="*/ 513 h 1049"/>
                <a:gd name="T90" fmla="*/ 720 w 744"/>
                <a:gd name="T91" fmla="*/ 454 h 1049"/>
                <a:gd name="T92" fmla="*/ 737 w 744"/>
                <a:gd name="T93" fmla="*/ 387 h 1049"/>
                <a:gd name="T94" fmla="*/ 744 w 744"/>
                <a:gd name="T95" fmla="*/ 315 h 1049"/>
                <a:gd name="T96" fmla="*/ 734 w 744"/>
                <a:gd name="T97" fmla="*/ 236 h 1049"/>
                <a:gd name="T98" fmla="*/ 703 w 744"/>
                <a:gd name="T99" fmla="*/ 166 h 1049"/>
                <a:gd name="T100" fmla="*/ 656 w 744"/>
                <a:gd name="T101" fmla="*/ 111 h 1049"/>
                <a:gd name="T102" fmla="*/ 596 w 744"/>
                <a:gd name="T103" fmla="*/ 66 h 1049"/>
                <a:gd name="T104" fmla="*/ 528 w 744"/>
                <a:gd name="T105" fmla="*/ 34 h 1049"/>
                <a:gd name="T106" fmla="*/ 455 w 744"/>
                <a:gd name="T107" fmla="*/ 13 h 1049"/>
                <a:gd name="T108" fmla="*/ 379 w 744"/>
                <a:gd name="T109" fmla="*/ 2 h 1049"/>
                <a:gd name="T110" fmla="*/ 306 w 744"/>
                <a:gd name="T111" fmla="*/ 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4" h="1049">
                  <a:moveTo>
                    <a:pt x="270" y="4"/>
                  </a:moveTo>
                  <a:lnTo>
                    <a:pt x="229" y="16"/>
                  </a:lnTo>
                  <a:lnTo>
                    <a:pt x="189" y="32"/>
                  </a:lnTo>
                  <a:lnTo>
                    <a:pt x="154" y="52"/>
                  </a:lnTo>
                  <a:lnTo>
                    <a:pt x="120" y="74"/>
                  </a:lnTo>
                  <a:lnTo>
                    <a:pt x="90" y="98"/>
                  </a:lnTo>
                  <a:lnTo>
                    <a:pt x="64" y="126"/>
                  </a:lnTo>
                  <a:lnTo>
                    <a:pt x="42" y="156"/>
                  </a:lnTo>
                  <a:lnTo>
                    <a:pt x="25" y="188"/>
                  </a:lnTo>
                  <a:lnTo>
                    <a:pt x="11" y="224"/>
                  </a:lnTo>
                  <a:lnTo>
                    <a:pt x="3" y="263"/>
                  </a:lnTo>
                  <a:lnTo>
                    <a:pt x="0" y="303"/>
                  </a:lnTo>
                  <a:lnTo>
                    <a:pt x="3" y="347"/>
                  </a:lnTo>
                  <a:lnTo>
                    <a:pt x="11" y="393"/>
                  </a:lnTo>
                  <a:lnTo>
                    <a:pt x="26" y="441"/>
                  </a:lnTo>
                  <a:lnTo>
                    <a:pt x="48" y="492"/>
                  </a:lnTo>
                  <a:lnTo>
                    <a:pt x="75" y="546"/>
                  </a:lnTo>
                  <a:lnTo>
                    <a:pt x="87" y="565"/>
                  </a:lnTo>
                  <a:lnTo>
                    <a:pt x="97" y="584"/>
                  </a:lnTo>
                  <a:lnTo>
                    <a:pt x="109" y="603"/>
                  </a:lnTo>
                  <a:lnTo>
                    <a:pt x="120" y="622"/>
                  </a:lnTo>
                  <a:lnTo>
                    <a:pt x="131" y="641"/>
                  </a:lnTo>
                  <a:lnTo>
                    <a:pt x="142" y="660"/>
                  </a:lnTo>
                  <a:lnTo>
                    <a:pt x="153" y="679"/>
                  </a:lnTo>
                  <a:lnTo>
                    <a:pt x="164" y="698"/>
                  </a:lnTo>
                  <a:lnTo>
                    <a:pt x="167" y="717"/>
                  </a:lnTo>
                  <a:lnTo>
                    <a:pt x="171" y="734"/>
                  </a:lnTo>
                  <a:lnTo>
                    <a:pt x="174" y="752"/>
                  </a:lnTo>
                  <a:lnTo>
                    <a:pt x="178" y="771"/>
                  </a:lnTo>
                  <a:lnTo>
                    <a:pt x="176" y="820"/>
                  </a:lnTo>
                  <a:lnTo>
                    <a:pt x="173" y="869"/>
                  </a:lnTo>
                  <a:lnTo>
                    <a:pt x="170" y="918"/>
                  </a:lnTo>
                  <a:lnTo>
                    <a:pt x="167" y="968"/>
                  </a:lnTo>
                  <a:lnTo>
                    <a:pt x="172" y="975"/>
                  </a:lnTo>
                  <a:lnTo>
                    <a:pt x="178" y="982"/>
                  </a:lnTo>
                  <a:lnTo>
                    <a:pt x="182" y="989"/>
                  </a:lnTo>
                  <a:lnTo>
                    <a:pt x="187" y="996"/>
                  </a:lnTo>
                  <a:lnTo>
                    <a:pt x="193" y="1003"/>
                  </a:lnTo>
                  <a:lnTo>
                    <a:pt x="197" y="1009"/>
                  </a:lnTo>
                  <a:lnTo>
                    <a:pt x="202" y="1016"/>
                  </a:lnTo>
                  <a:lnTo>
                    <a:pt x="207" y="1023"/>
                  </a:lnTo>
                  <a:lnTo>
                    <a:pt x="219" y="1024"/>
                  </a:lnTo>
                  <a:lnTo>
                    <a:pt x="232" y="1027"/>
                  </a:lnTo>
                  <a:lnTo>
                    <a:pt x="245" y="1028"/>
                  </a:lnTo>
                  <a:lnTo>
                    <a:pt x="256" y="1029"/>
                  </a:lnTo>
                  <a:lnTo>
                    <a:pt x="269" y="1031"/>
                  </a:lnTo>
                  <a:lnTo>
                    <a:pt x="282" y="1032"/>
                  </a:lnTo>
                  <a:lnTo>
                    <a:pt x="294" y="1034"/>
                  </a:lnTo>
                  <a:lnTo>
                    <a:pt x="306" y="1036"/>
                  </a:lnTo>
                  <a:lnTo>
                    <a:pt x="318" y="1037"/>
                  </a:lnTo>
                  <a:lnTo>
                    <a:pt x="331" y="1038"/>
                  </a:lnTo>
                  <a:lnTo>
                    <a:pt x="344" y="1041"/>
                  </a:lnTo>
                  <a:lnTo>
                    <a:pt x="355" y="1042"/>
                  </a:lnTo>
                  <a:lnTo>
                    <a:pt x="368" y="1044"/>
                  </a:lnTo>
                  <a:lnTo>
                    <a:pt x="381" y="1045"/>
                  </a:lnTo>
                  <a:lnTo>
                    <a:pt x="392" y="1047"/>
                  </a:lnTo>
                  <a:lnTo>
                    <a:pt x="405" y="1049"/>
                  </a:lnTo>
                  <a:lnTo>
                    <a:pt x="411" y="1044"/>
                  </a:lnTo>
                  <a:lnTo>
                    <a:pt x="416" y="1039"/>
                  </a:lnTo>
                  <a:lnTo>
                    <a:pt x="421" y="1035"/>
                  </a:lnTo>
                  <a:lnTo>
                    <a:pt x="427" y="1030"/>
                  </a:lnTo>
                  <a:lnTo>
                    <a:pt x="432" y="1026"/>
                  </a:lnTo>
                  <a:lnTo>
                    <a:pt x="437" y="1021"/>
                  </a:lnTo>
                  <a:lnTo>
                    <a:pt x="443" y="1016"/>
                  </a:lnTo>
                  <a:lnTo>
                    <a:pt x="449" y="1012"/>
                  </a:lnTo>
                  <a:lnTo>
                    <a:pt x="455" y="969"/>
                  </a:lnTo>
                  <a:lnTo>
                    <a:pt x="464" y="928"/>
                  </a:lnTo>
                  <a:lnTo>
                    <a:pt x="470" y="886"/>
                  </a:lnTo>
                  <a:lnTo>
                    <a:pt x="477" y="845"/>
                  </a:lnTo>
                  <a:lnTo>
                    <a:pt x="485" y="826"/>
                  </a:lnTo>
                  <a:lnTo>
                    <a:pt x="495" y="808"/>
                  </a:lnTo>
                  <a:lnTo>
                    <a:pt x="503" y="789"/>
                  </a:lnTo>
                  <a:lnTo>
                    <a:pt x="511" y="771"/>
                  </a:lnTo>
                  <a:lnTo>
                    <a:pt x="518" y="762"/>
                  </a:lnTo>
                  <a:lnTo>
                    <a:pt x="525" y="752"/>
                  </a:lnTo>
                  <a:lnTo>
                    <a:pt x="532" y="744"/>
                  </a:lnTo>
                  <a:lnTo>
                    <a:pt x="538" y="735"/>
                  </a:lnTo>
                  <a:lnTo>
                    <a:pt x="545" y="726"/>
                  </a:lnTo>
                  <a:lnTo>
                    <a:pt x="552" y="718"/>
                  </a:lnTo>
                  <a:lnTo>
                    <a:pt x="559" y="709"/>
                  </a:lnTo>
                  <a:lnTo>
                    <a:pt x="566" y="699"/>
                  </a:lnTo>
                  <a:lnTo>
                    <a:pt x="580" y="685"/>
                  </a:lnTo>
                  <a:lnTo>
                    <a:pt x="595" y="668"/>
                  </a:lnTo>
                  <a:lnTo>
                    <a:pt x="610" y="651"/>
                  </a:lnTo>
                  <a:lnTo>
                    <a:pt x="626" y="632"/>
                  </a:lnTo>
                  <a:lnTo>
                    <a:pt x="641" y="611"/>
                  </a:lnTo>
                  <a:lnTo>
                    <a:pt x="656" y="589"/>
                  </a:lnTo>
                  <a:lnTo>
                    <a:pt x="671" y="565"/>
                  </a:lnTo>
                  <a:lnTo>
                    <a:pt x="685" y="539"/>
                  </a:lnTo>
                  <a:lnTo>
                    <a:pt x="699" y="513"/>
                  </a:lnTo>
                  <a:lnTo>
                    <a:pt x="710" y="484"/>
                  </a:lnTo>
                  <a:lnTo>
                    <a:pt x="720" y="454"/>
                  </a:lnTo>
                  <a:lnTo>
                    <a:pt x="730" y="422"/>
                  </a:lnTo>
                  <a:lnTo>
                    <a:pt x="737" y="387"/>
                  </a:lnTo>
                  <a:lnTo>
                    <a:pt x="741" y="353"/>
                  </a:lnTo>
                  <a:lnTo>
                    <a:pt x="744" y="315"/>
                  </a:lnTo>
                  <a:lnTo>
                    <a:pt x="744" y="275"/>
                  </a:lnTo>
                  <a:lnTo>
                    <a:pt x="734" y="236"/>
                  </a:lnTo>
                  <a:lnTo>
                    <a:pt x="720" y="199"/>
                  </a:lnTo>
                  <a:lnTo>
                    <a:pt x="703" y="166"/>
                  </a:lnTo>
                  <a:lnTo>
                    <a:pt x="681" y="137"/>
                  </a:lnTo>
                  <a:lnTo>
                    <a:pt x="656" y="111"/>
                  </a:lnTo>
                  <a:lnTo>
                    <a:pt x="627" y="87"/>
                  </a:lnTo>
                  <a:lnTo>
                    <a:pt x="596" y="66"/>
                  </a:lnTo>
                  <a:lnTo>
                    <a:pt x="564" y="49"/>
                  </a:lnTo>
                  <a:lnTo>
                    <a:pt x="528" y="34"/>
                  </a:lnTo>
                  <a:lnTo>
                    <a:pt x="492" y="22"/>
                  </a:lnTo>
                  <a:lnTo>
                    <a:pt x="455" y="13"/>
                  </a:lnTo>
                  <a:lnTo>
                    <a:pt x="417" y="6"/>
                  </a:lnTo>
                  <a:lnTo>
                    <a:pt x="379" y="2"/>
                  </a:lnTo>
                  <a:lnTo>
                    <a:pt x="343" y="0"/>
                  </a:lnTo>
                  <a:lnTo>
                    <a:pt x="306" y="1"/>
                  </a:lnTo>
                  <a:lnTo>
                    <a:pt x="270" y="4"/>
                  </a:ln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5886450" y="2427288"/>
              <a:ext cx="550863" cy="820737"/>
            </a:xfrm>
            <a:custGeom>
              <a:avLst/>
              <a:gdLst>
                <a:gd name="T0" fmla="*/ 218 w 695"/>
                <a:gd name="T1" fmla="*/ 15 h 1033"/>
                <a:gd name="T2" fmla="*/ 144 w 695"/>
                <a:gd name="T3" fmla="*/ 48 h 1033"/>
                <a:gd name="T4" fmla="*/ 83 w 695"/>
                <a:gd name="T5" fmla="*/ 92 h 1033"/>
                <a:gd name="T6" fmla="*/ 37 w 695"/>
                <a:gd name="T7" fmla="*/ 147 h 1033"/>
                <a:gd name="T8" fmla="*/ 10 w 695"/>
                <a:gd name="T9" fmla="*/ 212 h 1033"/>
                <a:gd name="T10" fmla="*/ 0 w 695"/>
                <a:gd name="T11" fmla="*/ 287 h 1033"/>
                <a:gd name="T12" fmla="*/ 13 w 695"/>
                <a:gd name="T13" fmla="*/ 370 h 1033"/>
                <a:gd name="T14" fmla="*/ 49 w 695"/>
                <a:gd name="T15" fmla="*/ 462 h 1033"/>
                <a:gd name="T16" fmla="*/ 86 w 695"/>
                <a:gd name="T17" fmla="*/ 533 h 1033"/>
                <a:gd name="T18" fmla="*/ 105 w 695"/>
                <a:gd name="T19" fmla="*/ 577 h 1033"/>
                <a:gd name="T20" fmla="*/ 124 w 695"/>
                <a:gd name="T21" fmla="*/ 622 h 1033"/>
                <a:gd name="T22" fmla="*/ 143 w 695"/>
                <a:gd name="T23" fmla="*/ 666 h 1033"/>
                <a:gd name="T24" fmla="*/ 156 w 695"/>
                <a:gd name="T25" fmla="*/ 706 h 1033"/>
                <a:gd name="T26" fmla="*/ 163 w 695"/>
                <a:gd name="T27" fmla="*/ 742 h 1033"/>
                <a:gd name="T28" fmla="*/ 163 w 695"/>
                <a:gd name="T29" fmla="*/ 809 h 1033"/>
                <a:gd name="T30" fmla="*/ 157 w 695"/>
                <a:gd name="T31" fmla="*/ 907 h 1033"/>
                <a:gd name="T32" fmla="*/ 159 w 695"/>
                <a:gd name="T33" fmla="*/ 963 h 1033"/>
                <a:gd name="T34" fmla="*/ 169 w 695"/>
                <a:gd name="T35" fmla="*/ 976 h 1033"/>
                <a:gd name="T36" fmla="*/ 177 w 695"/>
                <a:gd name="T37" fmla="*/ 990 h 1033"/>
                <a:gd name="T38" fmla="*/ 186 w 695"/>
                <a:gd name="T39" fmla="*/ 1002 h 1033"/>
                <a:gd name="T40" fmla="*/ 202 w 695"/>
                <a:gd name="T41" fmla="*/ 1010 h 1033"/>
                <a:gd name="T42" fmla="*/ 225 w 695"/>
                <a:gd name="T43" fmla="*/ 1014 h 1033"/>
                <a:gd name="T44" fmla="*/ 248 w 695"/>
                <a:gd name="T45" fmla="*/ 1017 h 1033"/>
                <a:gd name="T46" fmla="*/ 271 w 695"/>
                <a:gd name="T47" fmla="*/ 1020 h 1033"/>
                <a:gd name="T48" fmla="*/ 294 w 695"/>
                <a:gd name="T49" fmla="*/ 1023 h 1033"/>
                <a:gd name="T50" fmla="*/ 317 w 695"/>
                <a:gd name="T51" fmla="*/ 1025 h 1033"/>
                <a:gd name="T52" fmla="*/ 340 w 695"/>
                <a:gd name="T53" fmla="*/ 1029 h 1033"/>
                <a:gd name="T54" fmla="*/ 363 w 695"/>
                <a:gd name="T55" fmla="*/ 1032 h 1033"/>
                <a:gd name="T56" fmla="*/ 380 w 695"/>
                <a:gd name="T57" fmla="*/ 1029 h 1033"/>
                <a:gd name="T58" fmla="*/ 390 w 695"/>
                <a:gd name="T59" fmla="*/ 1018 h 1033"/>
                <a:gd name="T60" fmla="*/ 400 w 695"/>
                <a:gd name="T61" fmla="*/ 1009 h 1033"/>
                <a:gd name="T62" fmla="*/ 411 w 695"/>
                <a:gd name="T63" fmla="*/ 1001 h 1033"/>
                <a:gd name="T64" fmla="*/ 423 w 695"/>
                <a:gd name="T65" fmla="*/ 955 h 1033"/>
                <a:gd name="T66" fmla="*/ 437 w 695"/>
                <a:gd name="T67" fmla="*/ 872 h 1033"/>
                <a:gd name="T68" fmla="*/ 452 w 695"/>
                <a:gd name="T69" fmla="*/ 812 h 1033"/>
                <a:gd name="T70" fmla="*/ 467 w 695"/>
                <a:gd name="T71" fmla="*/ 775 h 1033"/>
                <a:gd name="T72" fmla="*/ 482 w 695"/>
                <a:gd name="T73" fmla="*/ 748 h 1033"/>
                <a:gd name="T74" fmla="*/ 495 w 695"/>
                <a:gd name="T75" fmla="*/ 730 h 1033"/>
                <a:gd name="T76" fmla="*/ 507 w 695"/>
                <a:gd name="T77" fmla="*/ 713 h 1033"/>
                <a:gd name="T78" fmla="*/ 520 w 695"/>
                <a:gd name="T79" fmla="*/ 696 h 1033"/>
                <a:gd name="T80" fmla="*/ 553 w 695"/>
                <a:gd name="T81" fmla="*/ 656 h 1033"/>
                <a:gd name="T82" fmla="*/ 611 w 695"/>
                <a:gd name="T83" fmla="*/ 576 h 1033"/>
                <a:gd name="T84" fmla="*/ 662 w 695"/>
                <a:gd name="T85" fmla="*/ 472 h 1033"/>
                <a:gd name="T86" fmla="*/ 692 w 695"/>
                <a:gd name="T87" fmla="*/ 342 h 1033"/>
                <a:gd name="T88" fmla="*/ 689 w 695"/>
                <a:gd name="T89" fmla="*/ 229 h 1033"/>
                <a:gd name="T90" fmla="*/ 663 w 695"/>
                <a:gd name="T91" fmla="*/ 164 h 1033"/>
                <a:gd name="T92" fmla="*/ 621 w 695"/>
                <a:gd name="T93" fmla="*/ 109 h 1033"/>
                <a:gd name="T94" fmla="*/ 567 w 695"/>
                <a:gd name="T95" fmla="*/ 67 h 1033"/>
                <a:gd name="T96" fmla="*/ 504 w 695"/>
                <a:gd name="T97" fmla="*/ 35 h 1033"/>
                <a:gd name="T98" fmla="*/ 435 w 695"/>
                <a:gd name="T99" fmla="*/ 14 h 1033"/>
                <a:gd name="T100" fmla="*/ 363 w 695"/>
                <a:gd name="T101" fmla="*/ 2 h 1033"/>
                <a:gd name="T102" fmla="*/ 293 w 695"/>
                <a:gd name="T103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5" h="1033">
                  <a:moveTo>
                    <a:pt x="260" y="2"/>
                  </a:moveTo>
                  <a:lnTo>
                    <a:pt x="218" y="15"/>
                  </a:lnTo>
                  <a:lnTo>
                    <a:pt x="180" y="30"/>
                  </a:lnTo>
                  <a:lnTo>
                    <a:pt x="144" y="48"/>
                  </a:lnTo>
                  <a:lnTo>
                    <a:pt x="112" y="69"/>
                  </a:lnTo>
                  <a:lnTo>
                    <a:pt x="83" y="92"/>
                  </a:lnTo>
                  <a:lnTo>
                    <a:pt x="58" y="119"/>
                  </a:lnTo>
                  <a:lnTo>
                    <a:pt x="37" y="147"/>
                  </a:lnTo>
                  <a:lnTo>
                    <a:pt x="21" y="179"/>
                  </a:lnTo>
                  <a:lnTo>
                    <a:pt x="10" y="212"/>
                  </a:lnTo>
                  <a:lnTo>
                    <a:pt x="3" y="249"/>
                  </a:lnTo>
                  <a:lnTo>
                    <a:pt x="0" y="287"/>
                  </a:lnTo>
                  <a:lnTo>
                    <a:pt x="4" y="327"/>
                  </a:lnTo>
                  <a:lnTo>
                    <a:pt x="13" y="370"/>
                  </a:lnTo>
                  <a:lnTo>
                    <a:pt x="28" y="415"/>
                  </a:lnTo>
                  <a:lnTo>
                    <a:pt x="49" y="462"/>
                  </a:lnTo>
                  <a:lnTo>
                    <a:pt x="77" y="512"/>
                  </a:lnTo>
                  <a:lnTo>
                    <a:pt x="86" y="533"/>
                  </a:lnTo>
                  <a:lnTo>
                    <a:pt x="96" y="555"/>
                  </a:lnTo>
                  <a:lnTo>
                    <a:pt x="105" y="577"/>
                  </a:lnTo>
                  <a:lnTo>
                    <a:pt x="115" y="599"/>
                  </a:lnTo>
                  <a:lnTo>
                    <a:pt x="124" y="622"/>
                  </a:lnTo>
                  <a:lnTo>
                    <a:pt x="134" y="644"/>
                  </a:lnTo>
                  <a:lnTo>
                    <a:pt x="143" y="666"/>
                  </a:lnTo>
                  <a:lnTo>
                    <a:pt x="153" y="688"/>
                  </a:lnTo>
                  <a:lnTo>
                    <a:pt x="156" y="706"/>
                  </a:lnTo>
                  <a:lnTo>
                    <a:pt x="159" y="724"/>
                  </a:lnTo>
                  <a:lnTo>
                    <a:pt x="163" y="742"/>
                  </a:lnTo>
                  <a:lnTo>
                    <a:pt x="165" y="759"/>
                  </a:lnTo>
                  <a:lnTo>
                    <a:pt x="163" y="809"/>
                  </a:lnTo>
                  <a:lnTo>
                    <a:pt x="161" y="857"/>
                  </a:lnTo>
                  <a:lnTo>
                    <a:pt x="157" y="907"/>
                  </a:lnTo>
                  <a:lnTo>
                    <a:pt x="155" y="956"/>
                  </a:lnTo>
                  <a:lnTo>
                    <a:pt x="159" y="963"/>
                  </a:lnTo>
                  <a:lnTo>
                    <a:pt x="164" y="969"/>
                  </a:lnTo>
                  <a:lnTo>
                    <a:pt x="169" y="976"/>
                  </a:lnTo>
                  <a:lnTo>
                    <a:pt x="173" y="983"/>
                  </a:lnTo>
                  <a:lnTo>
                    <a:pt x="177" y="990"/>
                  </a:lnTo>
                  <a:lnTo>
                    <a:pt x="181" y="997"/>
                  </a:lnTo>
                  <a:lnTo>
                    <a:pt x="186" y="1002"/>
                  </a:lnTo>
                  <a:lnTo>
                    <a:pt x="191" y="1009"/>
                  </a:lnTo>
                  <a:lnTo>
                    <a:pt x="202" y="1010"/>
                  </a:lnTo>
                  <a:lnTo>
                    <a:pt x="214" y="1013"/>
                  </a:lnTo>
                  <a:lnTo>
                    <a:pt x="225" y="1014"/>
                  </a:lnTo>
                  <a:lnTo>
                    <a:pt x="237" y="1015"/>
                  </a:lnTo>
                  <a:lnTo>
                    <a:pt x="248" y="1017"/>
                  </a:lnTo>
                  <a:lnTo>
                    <a:pt x="260" y="1018"/>
                  </a:lnTo>
                  <a:lnTo>
                    <a:pt x="271" y="1020"/>
                  </a:lnTo>
                  <a:lnTo>
                    <a:pt x="283" y="1021"/>
                  </a:lnTo>
                  <a:lnTo>
                    <a:pt x="294" y="1023"/>
                  </a:lnTo>
                  <a:lnTo>
                    <a:pt x="306" y="1024"/>
                  </a:lnTo>
                  <a:lnTo>
                    <a:pt x="317" y="1025"/>
                  </a:lnTo>
                  <a:lnTo>
                    <a:pt x="329" y="1028"/>
                  </a:lnTo>
                  <a:lnTo>
                    <a:pt x="340" y="1029"/>
                  </a:lnTo>
                  <a:lnTo>
                    <a:pt x="352" y="1030"/>
                  </a:lnTo>
                  <a:lnTo>
                    <a:pt x="363" y="1032"/>
                  </a:lnTo>
                  <a:lnTo>
                    <a:pt x="375" y="1033"/>
                  </a:lnTo>
                  <a:lnTo>
                    <a:pt x="380" y="1029"/>
                  </a:lnTo>
                  <a:lnTo>
                    <a:pt x="385" y="1024"/>
                  </a:lnTo>
                  <a:lnTo>
                    <a:pt x="390" y="1018"/>
                  </a:lnTo>
                  <a:lnTo>
                    <a:pt x="396" y="1014"/>
                  </a:lnTo>
                  <a:lnTo>
                    <a:pt x="400" y="1009"/>
                  </a:lnTo>
                  <a:lnTo>
                    <a:pt x="406" y="1005"/>
                  </a:lnTo>
                  <a:lnTo>
                    <a:pt x="411" y="1001"/>
                  </a:lnTo>
                  <a:lnTo>
                    <a:pt x="415" y="997"/>
                  </a:lnTo>
                  <a:lnTo>
                    <a:pt x="423" y="955"/>
                  </a:lnTo>
                  <a:lnTo>
                    <a:pt x="430" y="914"/>
                  </a:lnTo>
                  <a:lnTo>
                    <a:pt x="437" y="872"/>
                  </a:lnTo>
                  <a:lnTo>
                    <a:pt x="444" y="831"/>
                  </a:lnTo>
                  <a:lnTo>
                    <a:pt x="452" y="812"/>
                  </a:lnTo>
                  <a:lnTo>
                    <a:pt x="460" y="794"/>
                  </a:lnTo>
                  <a:lnTo>
                    <a:pt x="467" y="775"/>
                  </a:lnTo>
                  <a:lnTo>
                    <a:pt x="475" y="757"/>
                  </a:lnTo>
                  <a:lnTo>
                    <a:pt x="482" y="748"/>
                  </a:lnTo>
                  <a:lnTo>
                    <a:pt x="488" y="740"/>
                  </a:lnTo>
                  <a:lnTo>
                    <a:pt x="495" y="730"/>
                  </a:lnTo>
                  <a:lnTo>
                    <a:pt x="502" y="721"/>
                  </a:lnTo>
                  <a:lnTo>
                    <a:pt x="507" y="713"/>
                  </a:lnTo>
                  <a:lnTo>
                    <a:pt x="514" y="704"/>
                  </a:lnTo>
                  <a:lnTo>
                    <a:pt x="520" y="696"/>
                  </a:lnTo>
                  <a:lnTo>
                    <a:pt x="527" y="687"/>
                  </a:lnTo>
                  <a:lnTo>
                    <a:pt x="553" y="656"/>
                  </a:lnTo>
                  <a:lnTo>
                    <a:pt x="582" y="619"/>
                  </a:lnTo>
                  <a:lnTo>
                    <a:pt x="611" y="576"/>
                  </a:lnTo>
                  <a:lnTo>
                    <a:pt x="638" y="528"/>
                  </a:lnTo>
                  <a:lnTo>
                    <a:pt x="662" y="472"/>
                  </a:lnTo>
                  <a:lnTo>
                    <a:pt x="680" y="411"/>
                  </a:lnTo>
                  <a:lnTo>
                    <a:pt x="692" y="342"/>
                  </a:lnTo>
                  <a:lnTo>
                    <a:pt x="695" y="266"/>
                  </a:lnTo>
                  <a:lnTo>
                    <a:pt x="689" y="229"/>
                  </a:lnTo>
                  <a:lnTo>
                    <a:pt x="678" y="195"/>
                  </a:lnTo>
                  <a:lnTo>
                    <a:pt x="663" y="164"/>
                  </a:lnTo>
                  <a:lnTo>
                    <a:pt x="643" y="135"/>
                  </a:lnTo>
                  <a:lnTo>
                    <a:pt x="621" y="109"/>
                  </a:lnTo>
                  <a:lnTo>
                    <a:pt x="595" y="86"/>
                  </a:lnTo>
                  <a:lnTo>
                    <a:pt x="567" y="67"/>
                  </a:lnTo>
                  <a:lnTo>
                    <a:pt x="536" y="49"/>
                  </a:lnTo>
                  <a:lnTo>
                    <a:pt x="504" y="35"/>
                  </a:lnTo>
                  <a:lnTo>
                    <a:pt x="469" y="23"/>
                  </a:lnTo>
                  <a:lnTo>
                    <a:pt x="435" y="14"/>
                  </a:lnTo>
                  <a:lnTo>
                    <a:pt x="399" y="7"/>
                  </a:lnTo>
                  <a:lnTo>
                    <a:pt x="363" y="2"/>
                  </a:lnTo>
                  <a:lnTo>
                    <a:pt x="328" y="0"/>
                  </a:lnTo>
                  <a:lnTo>
                    <a:pt x="293" y="0"/>
                  </a:lnTo>
                  <a:lnTo>
                    <a:pt x="260" y="2"/>
                  </a:lnTo>
                  <a:close/>
                </a:path>
              </a:pathLst>
            </a:custGeom>
            <a:solidFill>
              <a:srgbClr val="FFD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5903913" y="2436813"/>
              <a:ext cx="514350" cy="809625"/>
            </a:xfrm>
            <a:custGeom>
              <a:avLst/>
              <a:gdLst>
                <a:gd name="T0" fmla="*/ 207 w 647"/>
                <a:gd name="T1" fmla="*/ 13 h 1019"/>
                <a:gd name="T2" fmla="*/ 134 w 647"/>
                <a:gd name="T3" fmla="*/ 46 h 1019"/>
                <a:gd name="T4" fmla="*/ 76 w 647"/>
                <a:gd name="T5" fmla="*/ 88 h 1019"/>
                <a:gd name="T6" fmla="*/ 33 w 647"/>
                <a:gd name="T7" fmla="*/ 140 h 1019"/>
                <a:gd name="T8" fmla="*/ 6 w 647"/>
                <a:gd name="T9" fmla="*/ 201 h 1019"/>
                <a:gd name="T10" fmla="*/ 0 w 647"/>
                <a:gd name="T11" fmla="*/ 272 h 1019"/>
                <a:gd name="T12" fmla="*/ 12 w 647"/>
                <a:gd name="T13" fmla="*/ 349 h 1019"/>
                <a:gd name="T14" fmla="*/ 49 w 647"/>
                <a:gd name="T15" fmla="*/ 433 h 1019"/>
                <a:gd name="T16" fmla="*/ 84 w 647"/>
                <a:gd name="T17" fmla="*/ 503 h 1019"/>
                <a:gd name="T18" fmla="*/ 100 w 647"/>
                <a:gd name="T19" fmla="*/ 553 h 1019"/>
                <a:gd name="T20" fmla="*/ 117 w 647"/>
                <a:gd name="T21" fmla="*/ 602 h 1019"/>
                <a:gd name="T22" fmla="*/ 133 w 647"/>
                <a:gd name="T23" fmla="*/ 653 h 1019"/>
                <a:gd name="T24" fmla="*/ 144 w 647"/>
                <a:gd name="T25" fmla="*/ 697 h 1019"/>
                <a:gd name="T26" fmla="*/ 149 w 647"/>
                <a:gd name="T27" fmla="*/ 732 h 1019"/>
                <a:gd name="T28" fmla="*/ 149 w 647"/>
                <a:gd name="T29" fmla="*/ 798 h 1019"/>
                <a:gd name="T30" fmla="*/ 144 w 647"/>
                <a:gd name="T31" fmla="*/ 896 h 1019"/>
                <a:gd name="T32" fmla="*/ 148 w 647"/>
                <a:gd name="T33" fmla="*/ 957 h 1019"/>
                <a:gd name="T34" fmla="*/ 165 w 647"/>
                <a:gd name="T35" fmla="*/ 985 h 1019"/>
                <a:gd name="T36" fmla="*/ 194 w 647"/>
                <a:gd name="T37" fmla="*/ 1000 h 1019"/>
                <a:gd name="T38" fmla="*/ 237 w 647"/>
                <a:gd name="T39" fmla="*/ 1005 h 1019"/>
                <a:gd name="T40" fmla="*/ 281 w 647"/>
                <a:gd name="T41" fmla="*/ 1011 h 1019"/>
                <a:gd name="T42" fmla="*/ 323 w 647"/>
                <a:gd name="T43" fmla="*/ 1017 h 1019"/>
                <a:gd name="T44" fmla="*/ 349 w 647"/>
                <a:gd name="T45" fmla="*/ 1015 h 1019"/>
                <a:gd name="T46" fmla="*/ 358 w 647"/>
                <a:gd name="T47" fmla="*/ 1005 h 1019"/>
                <a:gd name="T48" fmla="*/ 368 w 647"/>
                <a:gd name="T49" fmla="*/ 996 h 1019"/>
                <a:gd name="T50" fmla="*/ 377 w 647"/>
                <a:gd name="T51" fmla="*/ 987 h 1019"/>
                <a:gd name="T52" fmla="*/ 389 w 647"/>
                <a:gd name="T53" fmla="*/ 941 h 1019"/>
                <a:gd name="T54" fmla="*/ 403 w 647"/>
                <a:gd name="T55" fmla="*/ 859 h 1019"/>
                <a:gd name="T56" fmla="*/ 417 w 647"/>
                <a:gd name="T57" fmla="*/ 799 h 1019"/>
                <a:gd name="T58" fmla="*/ 432 w 647"/>
                <a:gd name="T59" fmla="*/ 764 h 1019"/>
                <a:gd name="T60" fmla="*/ 445 w 647"/>
                <a:gd name="T61" fmla="*/ 736 h 1019"/>
                <a:gd name="T62" fmla="*/ 458 w 647"/>
                <a:gd name="T63" fmla="*/ 719 h 1019"/>
                <a:gd name="T64" fmla="*/ 470 w 647"/>
                <a:gd name="T65" fmla="*/ 700 h 1019"/>
                <a:gd name="T66" fmla="*/ 482 w 647"/>
                <a:gd name="T67" fmla="*/ 683 h 1019"/>
                <a:gd name="T68" fmla="*/ 512 w 647"/>
                <a:gd name="T69" fmla="*/ 643 h 1019"/>
                <a:gd name="T70" fmla="*/ 565 w 647"/>
                <a:gd name="T71" fmla="*/ 564 h 1019"/>
                <a:gd name="T72" fmla="*/ 612 w 647"/>
                <a:gd name="T73" fmla="*/ 460 h 1019"/>
                <a:gd name="T74" fmla="*/ 642 w 647"/>
                <a:gd name="T75" fmla="*/ 331 h 1019"/>
                <a:gd name="T76" fmla="*/ 644 w 647"/>
                <a:gd name="T77" fmla="*/ 222 h 1019"/>
                <a:gd name="T78" fmla="*/ 622 w 647"/>
                <a:gd name="T79" fmla="*/ 161 h 1019"/>
                <a:gd name="T80" fmla="*/ 585 w 647"/>
                <a:gd name="T81" fmla="*/ 109 h 1019"/>
                <a:gd name="T82" fmla="*/ 536 w 647"/>
                <a:gd name="T83" fmla="*/ 69 h 1019"/>
                <a:gd name="T84" fmla="*/ 478 w 647"/>
                <a:gd name="T85" fmla="*/ 36 h 1019"/>
                <a:gd name="T86" fmla="*/ 414 w 647"/>
                <a:gd name="T87" fmla="*/ 16 h 1019"/>
                <a:gd name="T88" fmla="*/ 347 w 647"/>
                <a:gd name="T89" fmla="*/ 3 h 1019"/>
                <a:gd name="T90" fmla="*/ 281 w 647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" h="1019">
                  <a:moveTo>
                    <a:pt x="248" y="2"/>
                  </a:moveTo>
                  <a:lnTo>
                    <a:pt x="207" y="13"/>
                  </a:lnTo>
                  <a:lnTo>
                    <a:pt x="170" y="28"/>
                  </a:lnTo>
                  <a:lnTo>
                    <a:pt x="134" y="46"/>
                  </a:lnTo>
                  <a:lnTo>
                    <a:pt x="103" y="65"/>
                  </a:lnTo>
                  <a:lnTo>
                    <a:pt x="76" y="88"/>
                  </a:lnTo>
                  <a:lnTo>
                    <a:pt x="53" y="113"/>
                  </a:lnTo>
                  <a:lnTo>
                    <a:pt x="33" y="140"/>
                  </a:lnTo>
                  <a:lnTo>
                    <a:pt x="17" y="170"/>
                  </a:lnTo>
                  <a:lnTo>
                    <a:pt x="6" y="201"/>
                  </a:lnTo>
                  <a:lnTo>
                    <a:pt x="1" y="236"/>
                  </a:lnTo>
                  <a:lnTo>
                    <a:pt x="0" y="272"/>
                  </a:lnTo>
                  <a:lnTo>
                    <a:pt x="3" y="310"/>
                  </a:lnTo>
                  <a:lnTo>
                    <a:pt x="12" y="349"/>
                  </a:lnTo>
                  <a:lnTo>
                    <a:pt x="27" y="390"/>
                  </a:lnTo>
                  <a:lnTo>
                    <a:pt x="49" y="433"/>
                  </a:lnTo>
                  <a:lnTo>
                    <a:pt x="76" y="478"/>
                  </a:lnTo>
                  <a:lnTo>
                    <a:pt x="84" y="503"/>
                  </a:lnTo>
                  <a:lnTo>
                    <a:pt x="92" y="527"/>
                  </a:lnTo>
                  <a:lnTo>
                    <a:pt x="100" y="553"/>
                  </a:lnTo>
                  <a:lnTo>
                    <a:pt x="109" y="578"/>
                  </a:lnTo>
                  <a:lnTo>
                    <a:pt x="117" y="602"/>
                  </a:lnTo>
                  <a:lnTo>
                    <a:pt x="125" y="628"/>
                  </a:lnTo>
                  <a:lnTo>
                    <a:pt x="133" y="653"/>
                  </a:lnTo>
                  <a:lnTo>
                    <a:pt x="141" y="678"/>
                  </a:lnTo>
                  <a:lnTo>
                    <a:pt x="144" y="697"/>
                  </a:lnTo>
                  <a:lnTo>
                    <a:pt x="147" y="714"/>
                  </a:lnTo>
                  <a:lnTo>
                    <a:pt x="149" y="732"/>
                  </a:lnTo>
                  <a:lnTo>
                    <a:pt x="152" y="750"/>
                  </a:lnTo>
                  <a:lnTo>
                    <a:pt x="149" y="798"/>
                  </a:lnTo>
                  <a:lnTo>
                    <a:pt x="146" y="846"/>
                  </a:lnTo>
                  <a:lnTo>
                    <a:pt x="144" y="896"/>
                  </a:lnTo>
                  <a:lnTo>
                    <a:pt x="140" y="944"/>
                  </a:lnTo>
                  <a:lnTo>
                    <a:pt x="148" y="957"/>
                  </a:lnTo>
                  <a:lnTo>
                    <a:pt x="157" y="971"/>
                  </a:lnTo>
                  <a:lnTo>
                    <a:pt x="165" y="985"/>
                  </a:lnTo>
                  <a:lnTo>
                    <a:pt x="173" y="997"/>
                  </a:lnTo>
                  <a:lnTo>
                    <a:pt x="194" y="1000"/>
                  </a:lnTo>
                  <a:lnTo>
                    <a:pt x="216" y="1003"/>
                  </a:lnTo>
                  <a:lnTo>
                    <a:pt x="237" y="1005"/>
                  </a:lnTo>
                  <a:lnTo>
                    <a:pt x="259" y="1008"/>
                  </a:lnTo>
                  <a:lnTo>
                    <a:pt x="281" y="1011"/>
                  </a:lnTo>
                  <a:lnTo>
                    <a:pt x="301" y="1014"/>
                  </a:lnTo>
                  <a:lnTo>
                    <a:pt x="323" y="1017"/>
                  </a:lnTo>
                  <a:lnTo>
                    <a:pt x="344" y="1019"/>
                  </a:lnTo>
                  <a:lnTo>
                    <a:pt x="349" y="1015"/>
                  </a:lnTo>
                  <a:lnTo>
                    <a:pt x="353" y="1010"/>
                  </a:lnTo>
                  <a:lnTo>
                    <a:pt x="358" y="1005"/>
                  </a:lnTo>
                  <a:lnTo>
                    <a:pt x="364" y="1001"/>
                  </a:lnTo>
                  <a:lnTo>
                    <a:pt x="368" y="996"/>
                  </a:lnTo>
                  <a:lnTo>
                    <a:pt x="373" y="992"/>
                  </a:lnTo>
                  <a:lnTo>
                    <a:pt x="377" y="987"/>
                  </a:lnTo>
                  <a:lnTo>
                    <a:pt x="382" y="982"/>
                  </a:lnTo>
                  <a:lnTo>
                    <a:pt x="389" y="941"/>
                  </a:lnTo>
                  <a:lnTo>
                    <a:pt x="396" y="899"/>
                  </a:lnTo>
                  <a:lnTo>
                    <a:pt x="403" y="859"/>
                  </a:lnTo>
                  <a:lnTo>
                    <a:pt x="410" y="818"/>
                  </a:lnTo>
                  <a:lnTo>
                    <a:pt x="417" y="799"/>
                  </a:lnTo>
                  <a:lnTo>
                    <a:pt x="425" y="781"/>
                  </a:lnTo>
                  <a:lnTo>
                    <a:pt x="432" y="764"/>
                  </a:lnTo>
                  <a:lnTo>
                    <a:pt x="438" y="745"/>
                  </a:lnTo>
                  <a:lnTo>
                    <a:pt x="445" y="736"/>
                  </a:lnTo>
                  <a:lnTo>
                    <a:pt x="451" y="727"/>
                  </a:lnTo>
                  <a:lnTo>
                    <a:pt x="458" y="719"/>
                  </a:lnTo>
                  <a:lnTo>
                    <a:pt x="464" y="709"/>
                  </a:lnTo>
                  <a:lnTo>
                    <a:pt x="470" y="700"/>
                  </a:lnTo>
                  <a:lnTo>
                    <a:pt x="475" y="692"/>
                  </a:lnTo>
                  <a:lnTo>
                    <a:pt x="482" y="683"/>
                  </a:lnTo>
                  <a:lnTo>
                    <a:pt x="488" y="674"/>
                  </a:lnTo>
                  <a:lnTo>
                    <a:pt x="512" y="643"/>
                  </a:lnTo>
                  <a:lnTo>
                    <a:pt x="539" y="607"/>
                  </a:lnTo>
                  <a:lnTo>
                    <a:pt x="565" y="564"/>
                  </a:lnTo>
                  <a:lnTo>
                    <a:pt x="591" y="516"/>
                  </a:lnTo>
                  <a:lnTo>
                    <a:pt x="612" y="460"/>
                  </a:lnTo>
                  <a:lnTo>
                    <a:pt x="630" y="399"/>
                  </a:lnTo>
                  <a:lnTo>
                    <a:pt x="642" y="331"/>
                  </a:lnTo>
                  <a:lnTo>
                    <a:pt x="647" y="257"/>
                  </a:lnTo>
                  <a:lnTo>
                    <a:pt x="644" y="222"/>
                  </a:lnTo>
                  <a:lnTo>
                    <a:pt x="634" y="190"/>
                  </a:lnTo>
                  <a:lnTo>
                    <a:pt x="622" y="161"/>
                  </a:lnTo>
                  <a:lnTo>
                    <a:pt x="605" y="133"/>
                  </a:lnTo>
                  <a:lnTo>
                    <a:pt x="585" y="109"/>
                  </a:lnTo>
                  <a:lnTo>
                    <a:pt x="562" y="87"/>
                  </a:lnTo>
                  <a:lnTo>
                    <a:pt x="536" y="69"/>
                  </a:lnTo>
                  <a:lnTo>
                    <a:pt x="509" y="51"/>
                  </a:lnTo>
                  <a:lnTo>
                    <a:pt x="478" y="36"/>
                  </a:lnTo>
                  <a:lnTo>
                    <a:pt x="447" y="25"/>
                  </a:lnTo>
                  <a:lnTo>
                    <a:pt x="414" y="16"/>
                  </a:lnTo>
                  <a:lnTo>
                    <a:pt x="381" y="8"/>
                  </a:lnTo>
                  <a:lnTo>
                    <a:pt x="347" y="3"/>
                  </a:lnTo>
                  <a:lnTo>
                    <a:pt x="314" y="1"/>
                  </a:lnTo>
                  <a:lnTo>
                    <a:pt x="281" y="0"/>
                  </a:lnTo>
                  <a:lnTo>
                    <a:pt x="248" y="2"/>
                  </a:lnTo>
                  <a:close/>
                </a:path>
              </a:pathLst>
            </a:custGeom>
            <a:solidFill>
              <a:srgbClr val="FFD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5921375" y="2447925"/>
              <a:ext cx="476250" cy="798512"/>
            </a:xfrm>
            <a:custGeom>
              <a:avLst/>
              <a:gdLst>
                <a:gd name="T0" fmla="*/ 199 w 601"/>
                <a:gd name="T1" fmla="*/ 13 h 1006"/>
                <a:gd name="T2" fmla="*/ 127 w 601"/>
                <a:gd name="T3" fmla="*/ 43 h 1006"/>
                <a:gd name="T4" fmla="*/ 71 w 601"/>
                <a:gd name="T5" fmla="*/ 84 h 1006"/>
                <a:gd name="T6" fmla="*/ 29 w 601"/>
                <a:gd name="T7" fmla="*/ 134 h 1006"/>
                <a:gd name="T8" fmla="*/ 6 w 601"/>
                <a:gd name="T9" fmla="*/ 192 h 1006"/>
                <a:gd name="T10" fmla="*/ 0 w 601"/>
                <a:gd name="T11" fmla="*/ 257 h 1006"/>
                <a:gd name="T12" fmla="*/ 15 w 601"/>
                <a:gd name="T13" fmla="*/ 329 h 1006"/>
                <a:gd name="T14" fmla="*/ 51 w 601"/>
                <a:gd name="T15" fmla="*/ 405 h 1006"/>
                <a:gd name="T16" fmla="*/ 85 w 601"/>
                <a:gd name="T17" fmla="*/ 473 h 1006"/>
                <a:gd name="T18" fmla="*/ 98 w 601"/>
                <a:gd name="T19" fmla="*/ 529 h 1006"/>
                <a:gd name="T20" fmla="*/ 112 w 601"/>
                <a:gd name="T21" fmla="*/ 587 h 1006"/>
                <a:gd name="T22" fmla="*/ 126 w 601"/>
                <a:gd name="T23" fmla="*/ 643 h 1006"/>
                <a:gd name="T24" fmla="*/ 135 w 601"/>
                <a:gd name="T25" fmla="*/ 688 h 1006"/>
                <a:gd name="T26" fmla="*/ 140 w 601"/>
                <a:gd name="T27" fmla="*/ 724 h 1006"/>
                <a:gd name="T28" fmla="*/ 139 w 601"/>
                <a:gd name="T29" fmla="*/ 790 h 1006"/>
                <a:gd name="T30" fmla="*/ 133 w 601"/>
                <a:gd name="T31" fmla="*/ 885 h 1006"/>
                <a:gd name="T32" fmla="*/ 138 w 601"/>
                <a:gd name="T33" fmla="*/ 946 h 1006"/>
                <a:gd name="T34" fmla="*/ 151 w 601"/>
                <a:gd name="T35" fmla="*/ 973 h 1006"/>
                <a:gd name="T36" fmla="*/ 179 w 601"/>
                <a:gd name="T37" fmla="*/ 989 h 1006"/>
                <a:gd name="T38" fmla="*/ 218 w 601"/>
                <a:gd name="T39" fmla="*/ 993 h 1006"/>
                <a:gd name="T40" fmla="*/ 257 w 601"/>
                <a:gd name="T41" fmla="*/ 998 h 1006"/>
                <a:gd name="T42" fmla="*/ 296 w 601"/>
                <a:gd name="T43" fmla="*/ 1004 h 1006"/>
                <a:gd name="T44" fmla="*/ 321 w 601"/>
                <a:gd name="T45" fmla="*/ 1002 h 1006"/>
                <a:gd name="T46" fmla="*/ 329 w 601"/>
                <a:gd name="T47" fmla="*/ 992 h 1006"/>
                <a:gd name="T48" fmla="*/ 338 w 601"/>
                <a:gd name="T49" fmla="*/ 983 h 1006"/>
                <a:gd name="T50" fmla="*/ 346 w 601"/>
                <a:gd name="T51" fmla="*/ 974 h 1006"/>
                <a:gd name="T52" fmla="*/ 358 w 601"/>
                <a:gd name="T53" fmla="*/ 929 h 1006"/>
                <a:gd name="T54" fmla="*/ 371 w 601"/>
                <a:gd name="T55" fmla="*/ 846 h 1006"/>
                <a:gd name="T56" fmla="*/ 385 w 601"/>
                <a:gd name="T57" fmla="*/ 787 h 1006"/>
                <a:gd name="T58" fmla="*/ 399 w 601"/>
                <a:gd name="T59" fmla="*/ 752 h 1006"/>
                <a:gd name="T60" fmla="*/ 412 w 601"/>
                <a:gd name="T61" fmla="*/ 724 h 1006"/>
                <a:gd name="T62" fmla="*/ 423 w 601"/>
                <a:gd name="T63" fmla="*/ 707 h 1006"/>
                <a:gd name="T64" fmla="*/ 434 w 601"/>
                <a:gd name="T65" fmla="*/ 689 h 1006"/>
                <a:gd name="T66" fmla="*/ 445 w 601"/>
                <a:gd name="T67" fmla="*/ 672 h 1006"/>
                <a:gd name="T68" fmla="*/ 474 w 601"/>
                <a:gd name="T69" fmla="*/ 632 h 1006"/>
                <a:gd name="T70" fmla="*/ 522 w 601"/>
                <a:gd name="T71" fmla="*/ 554 h 1006"/>
                <a:gd name="T72" fmla="*/ 566 w 601"/>
                <a:gd name="T73" fmla="*/ 452 h 1006"/>
                <a:gd name="T74" fmla="*/ 595 w 601"/>
                <a:gd name="T75" fmla="*/ 323 h 1006"/>
                <a:gd name="T76" fmla="*/ 599 w 601"/>
                <a:gd name="T77" fmla="*/ 216 h 1006"/>
                <a:gd name="T78" fmla="*/ 584 w 601"/>
                <a:gd name="T79" fmla="*/ 158 h 1006"/>
                <a:gd name="T80" fmla="*/ 552 w 601"/>
                <a:gd name="T81" fmla="*/ 110 h 1006"/>
                <a:gd name="T82" fmla="*/ 508 w 601"/>
                <a:gd name="T83" fmla="*/ 71 h 1006"/>
                <a:gd name="T84" fmla="*/ 455 w 601"/>
                <a:gd name="T85" fmla="*/ 39 h 1006"/>
                <a:gd name="T86" fmla="*/ 396 w 601"/>
                <a:gd name="T87" fmla="*/ 16 h 1006"/>
                <a:gd name="T88" fmla="*/ 332 w 601"/>
                <a:gd name="T89" fmla="*/ 4 h 1006"/>
                <a:gd name="T90" fmla="*/ 270 w 601"/>
                <a:gd name="T91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1" h="1006">
                  <a:moveTo>
                    <a:pt x="239" y="1"/>
                  </a:moveTo>
                  <a:lnTo>
                    <a:pt x="199" y="13"/>
                  </a:lnTo>
                  <a:lnTo>
                    <a:pt x="161" y="27"/>
                  </a:lnTo>
                  <a:lnTo>
                    <a:pt x="127" y="43"/>
                  </a:lnTo>
                  <a:lnTo>
                    <a:pt x="97" y="63"/>
                  </a:lnTo>
                  <a:lnTo>
                    <a:pt x="71" y="84"/>
                  </a:lnTo>
                  <a:lnTo>
                    <a:pt x="48" y="107"/>
                  </a:lnTo>
                  <a:lnTo>
                    <a:pt x="29" y="134"/>
                  </a:lnTo>
                  <a:lnTo>
                    <a:pt x="15" y="162"/>
                  </a:lnTo>
                  <a:lnTo>
                    <a:pt x="6" y="192"/>
                  </a:lnTo>
                  <a:lnTo>
                    <a:pt x="2" y="224"/>
                  </a:lnTo>
                  <a:lnTo>
                    <a:pt x="0" y="257"/>
                  </a:lnTo>
                  <a:lnTo>
                    <a:pt x="6" y="292"/>
                  </a:lnTo>
                  <a:lnTo>
                    <a:pt x="15" y="329"/>
                  </a:lnTo>
                  <a:lnTo>
                    <a:pt x="30" y="367"/>
                  </a:lnTo>
                  <a:lnTo>
                    <a:pt x="51" y="405"/>
                  </a:lnTo>
                  <a:lnTo>
                    <a:pt x="78" y="445"/>
                  </a:lnTo>
                  <a:lnTo>
                    <a:pt x="85" y="473"/>
                  </a:lnTo>
                  <a:lnTo>
                    <a:pt x="91" y="501"/>
                  </a:lnTo>
                  <a:lnTo>
                    <a:pt x="98" y="529"/>
                  </a:lnTo>
                  <a:lnTo>
                    <a:pt x="105" y="558"/>
                  </a:lnTo>
                  <a:lnTo>
                    <a:pt x="112" y="587"/>
                  </a:lnTo>
                  <a:lnTo>
                    <a:pt x="119" y="614"/>
                  </a:lnTo>
                  <a:lnTo>
                    <a:pt x="126" y="643"/>
                  </a:lnTo>
                  <a:lnTo>
                    <a:pt x="133" y="671"/>
                  </a:lnTo>
                  <a:lnTo>
                    <a:pt x="135" y="688"/>
                  </a:lnTo>
                  <a:lnTo>
                    <a:pt x="138" y="705"/>
                  </a:lnTo>
                  <a:lnTo>
                    <a:pt x="140" y="724"/>
                  </a:lnTo>
                  <a:lnTo>
                    <a:pt x="142" y="741"/>
                  </a:lnTo>
                  <a:lnTo>
                    <a:pt x="139" y="790"/>
                  </a:lnTo>
                  <a:lnTo>
                    <a:pt x="136" y="837"/>
                  </a:lnTo>
                  <a:lnTo>
                    <a:pt x="133" y="885"/>
                  </a:lnTo>
                  <a:lnTo>
                    <a:pt x="129" y="934"/>
                  </a:lnTo>
                  <a:lnTo>
                    <a:pt x="138" y="946"/>
                  </a:lnTo>
                  <a:lnTo>
                    <a:pt x="144" y="960"/>
                  </a:lnTo>
                  <a:lnTo>
                    <a:pt x="151" y="973"/>
                  </a:lnTo>
                  <a:lnTo>
                    <a:pt x="159" y="987"/>
                  </a:lnTo>
                  <a:lnTo>
                    <a:pt x="179" y="989"/>
                  </a:lnTo>
                  <a:lnTo>
                    <a:pt x="199" y="991"/>
                  </a:lnTo>
                  <a:lnTo>
                    <a:pt x="218" y="993"/>
                  </a:lnTo>
                  <a:lnTo>
                    <a:pt x="238" y="996"/>
                  </a:lnTo>
                  <a:lnTo>
                    <a:pt x="257" y="998"/>
                  </a:lnTo>
                  <a:lnTo>
                    <a:pt x="277" y="1002"/>
                  </a:lnTo>
                  <a:lnTo>
                    <a:pt x="296" y="1004"/>
                  </a:lnTo>
                  <a:lnTo>
                    <a:pt x="316" y="1006"/>
                  </a:lnTo>
                  <a:lnTo>
                    <a:pt x="321" y="1002"/>
                  </a:lnTo>
                  <a:lnTo>
                    <a:pt x="325" y="997"/>
                  </a:lnTo>
                  <a:lnTo>
                    <a:pt x="329" y="992"/>
                  </a:lnTo>
                  <a:lnTo>
                    <a:pt x="333" y="988"/>
                  </a:lnTo>
                  <a:lnTo>
                    <a:pt x="338" y="983"/>
                  </a:lnTo>
                  <a:lnTo>
                    <a:pt x="343" y="978"/>
                  </a:lnTo>
                  <a:lnTo>
                    <a:pt x="346" y="974"/>
                  </a:lnTo>
                  <a:lnTo>
                    <a:pt x="351" y="969"/>
                  </a:lnTo>
                  <a:lnTo>
                    <a:pt x="358" y="929"/>
                  </a:lnTo>
                  <a:lnTo>
                    <a:pt x="364" y="887"/>
                  </a:lnTo>
                  <a:lnTo>
                    <a:pt x="371" y="846"/>
                  </a:lnTo>
                  <a:lnTo>
                    <a:pt x="378" y="806"/>
                  </a:lnTo>
                  <a:lnTo>
                    <a:pt x="385" y="787"/>
                  </a:lnTo>
                  <a:lnTo>
                    <a:pt x="392" y="769"/>
                  </a:lnTo>
                  <a:lnTo>
                    <a:pt x="399" y="752"/>
                  </a:lnTo>
                  <a:lnTo>
                    <a:pt x="406" y="733"/>
                  </a:lnTo>
                  <a:lnTo>
                    <a:pt x="412" y="724"/>
                  </a:lnTo>
                  <a:lnTo>
                    <a:pt x="417" y="716"/>
                  </a:lnTo>
                  <a:lnTo>
                    <a:pt x="423" y="707"/>
                  </a:lnTo>
                  <a:lnTo>
                    <a:pt x="429" y="697"/>
                  </a:lnTo>
                  <a:lnTo>
                    <a:pt x="434" y="689"/>
                  </a:lnTo>
                  <a:lnTo>
                    <a:pt x="439" y="680"/>
                  </a:lnTo>
                  <a:lnTo>
                    <a:pt x="445" y="672"/>
                  </a:lnTo>
                  <a:lnTo>
                    <a:pt x="451" y="663"/>
                  </a:lnTo>
                  <a:lnTo>
                    <a:pt x="474" y="632"/>
                  </a:lnTo>
                  <a:lnTo>
                    <a:pt x="498" y="596"/>
                  </a:lnTo>
                  <a:lnTo>
                    <a:pt x="522" y="554"/>
                  </a:lnTo>
                  <a:lnTo>
                    <a:pt x="545" y="506"/>
                  </a:lnTo>
                  <a:lnTo>
                    <a:pt x="566" y="452"/>
                  </a:lnTo>
                  <a:lnTo>
                    <a:pt x="583" y="391"/>
                  </a:lnTo>
                  <a:lnTo>
                    <a:pt x="595" y="323"/>
                  </a:lnTo>
                  <a:lnTo>
                    <a:pt x="601" y="248"/>
                  </a:lnTo>
                  <a:lnTo>
                    <a:pt x="599" y="216"/>
                  </a:lnTo>
                  <a:lnTo>
                    <a:pt x="594" y="186"/>
                  </a:lnTo>
                  <a:lnTo>
                    <a:pt x="584" y="158"/>
                  </a:lnTo>
                  <a:lnTo>
                    <a:pt x="570" y="133"/>
                  </a:lnTo>
                  <a:lnTo>
                    <a:pt x="552" y="110"/>
                  </a:lnTo>
                  <a:lnTo>
                    <a:pt x="532" y="89"/>
                  </a:lnTo>
                  <a:lnTo>
                    <a:pt x="508" y="71"/>
                  </a:lnTo>
                  <a:lnTo>
                    <a:pt x="483" y="53"/>
                  </a:lnTo>
                  <a:lnTo>
                    <a:pt x="455" y="39"/>
                  </a:lnTo>
                  <a:lnTo>
                    <a:pt x="426" y="27"/>
                  </a:lnTo>
                  <a:lnTo>
                    <a:pt x="396" y="16"/>
                  </a:lnTo>
                  <a:lnTo>
                    <a:pt x="364" y="10"/>
                  </a:lnTo>
                  <a:lnTo>
                    <a:pt x="332" y="4"/>
                  </a:lnTo>
                  <a:lnTo>
                    <a:pt x="301" y="0"/>
                  </a:lnTo>
                  <a:lnTo>
                    <a:pt x="270" y="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D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>
              <a:off x="5938838" y="2457450"/>
              <a:ext cx="441325" cy="787400"/>
            </a:xfrm>
            <a:custGeom>
              <a:avLst/>
              <a:gdLst>
                <a:gd name="T0" fmla="*/ 189 w 556"/>
                <a:gd name="T1" fmla="*/ 11 h 992"/>
                <a:gd name="T2" fmla="*/ 119 w 556"/>
                <a:gd name="T3" fmla="*/ 40 h 992"/>
                <a:gd name="T4" fmla="*/ 65 w 556"/>
                <a:gd name="T5" fmla="*/ 79 h 992"/>
                <a:gd name="T6" fmla="*/ 26 w 556"/>
                <a:gd name="T7" fmla="*/ 127 h 992"/>
                <a:gd name="T8" fmla="*/ 5 w 556"/>
                <a:gd name="T9" fmla="*/ 182 h 992"/>
                <a:gd name="T10" fmla="*/ 1 w 556"/>
                <a:gd name="T11" fmla="*/ 242 h 992"/>
                <a:gd name="T12" fmla="*/ 18 w 556"/>
                <a:gd name="T13" fmla="*/ 308 h 992"/>
                <a:gd name="T14" fmla="*/ 53 w 556"/>
                <a:gd name="T15" fmla="*/ 377 h 992"/>
                <a:gd name="T16" fmla="*/ 86 w 556"/>
                <a:gd name="T17" fmla="*/ 444 h 992"/>
                <a:gd name="T18" fmla="*/ 96 w 556"/>
                <a:gd name="T19" fmla="*/ 506 h 992"/>
                <a:gd name="T20" fmla="*/ 106 w 556"/>
                <a:gd name="T21" fmla="*/ 568 h 992"/>
                <a:gd name="T22" fmla="*/ 117 w 556"/>
                <a:gd name="T23" fmla="*/ 630 h 992"/>
                <a:gd name="T24" fmla="*/ 125 w 556"/>
                <a:gd name="T25" fmla="*/ 679 h 992"/>
                <a:gd name="T26" fmla="*/ 128 w 556"/>
                <a:gd name="T27" fmla="*/ 713 h 992"/>
                <a:gd name="T28" fmla="*/ 127 w 556"/>
                <a:gd name="T29" fmla="*/ 779 h 992"/>
                <a:gd name="T30" fmla="*/ 120 w 556"/>
                <a:gd name="T31" fmla="*/ 873 h 992"/>
                <a:gd name="T32" fmla="*/ 124 w 556"/>
                <a:gd name="T33" fmla="*/ 934 h 992"/>
                <a:gd name="T34" fmla="*/ 137 w 556"/>
                <a:gd name="T35" fmla="*/ 961 h 992"/>
                <a:gd name="T36" fmla="*/ 162 w 556"/>
                <a:gd name="T37" fmla="*/ 976 h 992"/>
                <a:gd name="T38" fmla="*/ 197 w 556"/>
                <a:gd name="T39" fmla="*/ 980 h 992"/>
                <a:gd name="T40" fmla="*/ 233 w 556"/>
                <a:gd name="T41" fmla="*/ 985 h 992"/>
                <a:gd name="T42" fmla="*/ 269 w 556"/>
                <a:gd name="T43" fmla="*/ 990 h 992"/>
                <a:gd name="T44" fmla="*/ 295 w 556"/>
                <a:gd name="T45" fmla="*/ 983 h 992"/>
                <a:gd name="T46" fmla="*/ 311 w 556"/>
                <a:gd name="T47" fmla="*/ 964 h 992"/>
                <a:gd name="T48" fmla="*/ 325 w 556"/>
                <a:gd name="T49" fmla="*/ 915 h 992"/>
                <a:gd name="T50" fmla="*/ 339 w 556"/>
                <a:gd name="T51" fmla="*/ 833 h 992"/>
                <a:gd name="T52" fmla="*/ 352 w 556"/>
                <a:gd name="T53" fmla="*/ 774 h 992"/>
                <a:gd name="T54" fmla="*/ 365 w 556"/>
                <a:gd name="T55" fmla="*/ 740 h 992"/>
                <a:gd name="T56" fmla="*/ 377 w 556"/>
                <a:gd name="T57" fmla="*/ 712 h 992"/>
                <a:gd name="T58" fmla="*/ 387 w 556"/>
                <a:gd name="T59" fmla="*/ 695 h 992"/>
                <a:gd name="T60" fmla="*/ 398 w 556"/>
                <a:gd name="T61" fmla="*/ 677 h 992"/>
                <a:gd name="T62" fmla="*/ 408 w 556"/>
                <a:gd name="T63" fmla="*/ 660 h 992"/>
                <a:gd name="T64" fmla="*/ 435 w 556"/>
                <a:gd name="T65" fmla="*/ 620 h 992"/>
                <a:gd name="T66" fmla="*/ 478 w 556"/>
                <a:gd name="T67" fmla="*/ 543 h 992"/>
                <a:gd name="T68" fmla="*/ 519 w 556"/>
                <a:gd name="T69" fmla="*/ 441 h 992"/>
                <a:gd name="T70" fmla="*/ 548 w 556"/>
                <a:gd name="T71" fmla="*/ 313 h 992"/>
                <a:gd name="T72" fmla="*/ 556 w 556"/>
                <a:gd name="T73" fmla="*/ 210 h 992"/>
                <a:gd name="T74" fmla="*/ 545 w 556"/>
                <a:gd name="T75" fmla="*/ 157 h 992"/>
                <a:gd name="T76" fmla="*/ 519 w 556"/>
                <a:gd name="T77" fmla="*/ 109 h 992"/>
                <a:gd name="T78" fmla="*/ 480 w 556"/>
                <a:gd name="T79" fmla="*/ 71 h 992"/>
                <a:gd name="T80" fmla="*/ 431 w 556"/>
                <a:gd name="T81" fmla="*/ 40 h 992"/>
                <a:gd name="T82" fmla="*/ 376 w 556"/>
                <a:gd name="T83" fmla="*/ 18 h 992"/>
                <a:gd name="T84" fmla="*/ 317 w 556"/>
                <a:gd name="T85" fmla="*/ 5 h 992"/>
                <a:gd name="T86" fmla="*/ 258 w 556"/>
                <a:gd name="T87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6" h="992">
                  <a:moveTo>
                    <a:pt x="230" y="1"/>
                  </a:moveTo>
                  <a:lnTo>
                    <a:pt x="189" y="11"/>
                  </a:lnTo>
                  <a:lnTo>
                    <a:pt x="152" y="24"/>
                  </a:lnTo>
                  <a:lnTo>
                    <a:pt x="119" y="40"/>
                  </a:lnTo>
                  <a:lnTo>
                    <a:pt x="90" y="59"/>
                  </a:lnTo>
                  <a:lnTo>
                    <a:pt x="65" y="79"/>
                  </a:lnTo>
                  <a:lnTo>
                    <a:pt x="43" y="101"/>
                  </a:lnTo>
                  <a:lnTo>
                    <a:pt x="26" y="127"/>
                  </a:lnTo>
                  <a:lnTo>
                    <a:pt x="13" y="153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2"/>
                  </a:lnTo>
                  <a:lnTo>
                    <a:pt x="7" y="274"/>
                  </a:lnTo>
                  <a:lnTo>
                    <a:pt x="18" y="308"/>
                  </a:lnTo>
                  <a:lnTo>
                    <a:pt x="33" y="342"/>
                  </a:lnTo>
                  <a:lnTo>
                    <a:pt x="53" y="377"/>
                  </a:lnTo>
                  <a:lnTo>
                    <a:pt x="80" y="412"/>
                  </a:lnTo>
                  <a:lnTo>
                    <a:pt x="86" y="444"/>
                  </a:lnTo>
                  <a:lnTo>
                    <a:pt x="90" y="475"/>
                  </a:lnTo>
                  <a:lnTo>
                    <a:pt x="96" y="506"/>
                  </a:lnTo>
                  <a:lnTo>
                    <a:pt x="102" y="537"/>
                  </a:lnTo>
                  <a:lnTo>
                    <a:pt x="106" y="568"/>
                  </a:lnTo>
                  <a:lnTo>
                    <a:pt x="112" y="599"/>
                  </a:lnTo>
                  <a:lnTo>
                    <a:pt x="117" y="630"/>
                  </a:lnTo>
                  <a:lnTo>
                    <a:pt x="122" y="661"/>
                  </a:lnTo>
                  <a:lnTo>
                    <a:pt x="125" y="679"/>
                  </a:lnTo>
                  <a:lnTo>
                    <a:pt x="127" y="696"/>
                  </a:lnTo>
                  <a:lnTo>
                    <a:pt x="128" y="713"/>
                  </a:lnTo>
                  <a:lnTo>
                    <a:pt x="130" y="730"/>
                  </a:lnTo>
                  <a:lnTo>
                    <a:pt x="127" y="779"/>
                  </a:lnTo>
                  <a:lnTo>
                    <a:pt x="124" y="826"/>
                  </a:lnTo>
                  <a:lnTo>
                    <a:pt x="120" y="873"/>
                  </a:lnTo>
                  <a:lnTo>
                    <a:pt x="118" y="921"/>
                  </a:lnTo>
                  <a:lnTo>
                    <a:pt x="124" y="934"/>
                  </a:lnTo>
                  <a:lnTo>
                    <a:pt x="130" y="947"/>
                  </a:lnTo>
                  <a:lnTo>
                    <a:pt x="137" y="961"/>
                  </a:lnTo>
                  <a:lnTo>
                    <a:pt x="144" y="974"/>
                  </a:lnTo>
                  <a:lnTo>
                    <a:pt x="162" y="976"/>
                  </a:lnTo>
                  <a:lnTo>
                    <a:pt x="180" y="978"/>
                  </a:lnTo>
                  <a:lnTo>
                    <a:pt x="197" y="980"/>
                  </a:lnTo>
                  <a:lnTo>
                    <a:pt x="216" y="983"/>
                  </a:lnTo>
                  <a:lnTo>
                    <a:pt x="233" y="985"/>
                  </a:lnTo>
                  <a:lnTo>
                    <a:pt x="251" y="987"/>
                  </a:lnTo>
                  <a:lnTo>
                    <a:pt x="269" y="990"/>
                  </a:lnTo>
                  <a:lnTo>
                    <a:pt x="287" y="992"/>
                  </a:lnTo>
                  <a:lnTo>
                    <a:pt x="295" y="983"/>
                  </a:lnTo>
                  <a:lnTo>
                    <a:pt x="303" y="974"/>
                  </a:lnTo>
                  <a:lnTo>
                    <a:pt x="311" y="964"/>
                  </a:lnTo>
                  <a:lnTo>
                    <a:pt x="319" y="955"/>
                  </a:lnTo>
                  <a:lnTo>
                    <a:pt x="325" y="915"/>
                  </a:lnTo>
                  <a:lnTo>
                    <a:pt x="332" y="873"/>
                  </a:lnTo>
                  <a:lnTo>
                    <a:pt x="339" y="833"/>
                  </a:lnTo>
                  <a:lnTo>
                    <a:pt x="346" y="793"/>
                  </a:lnTo>
                  <a:lnTo>
                    <a:pt x="352" y="774"/>
                  </a:lnTo>
                  <a:lnTo>
                    <a:pt x="359" y="757"/>
                  </a:lnTo>
                  <a:lnTo>
                    <a:pt x="365" y="740"/>
                  </a:lnTo>
                  <a:lnTo>
                    <a:pt x="371" y="721"/>
                  </a:lnTo>
                  <a:lnTo>
                    <a:pt x="377" y="712"/>
                  </a:lnTo>
                  <a:lnTo>
                    <a:pt x="382" y="703"/>
                  </a:lnTo>
                  <a:lnTo>
                    <a:pt x="387" y="695"/>
                  </a:lnTo>
                  <a:lnTo>
                    <a:pt x="393" y="686"/>
                  </a:lnTo>
                  <a:lnTo>
                    <a:pt x="398" y="677"/>
                  </a:lnTo>
                  <a:lnTo>
                    <a:pt x="404" y="668"/>
                  </a:lnTo>
                  <a:lnTo>
                    <a:pt x="408" y="660"/>
                  </a:lnTo>
                  <a:lnTo>
                    <a:pt x="414" y="651"/>
                  </a:lnTo>
                  <a:lnTo>
                    <a:pt x="435" y="620"/>
                  </a:lnTo>
                  <a:lnTo>
                    <a:pt x="457" y="584"/>
                  </a:lnTo>
                  <a:lnTo>
                    <a:pt x="478" y="543"/>
                  </a:lnTo>
                  <a:lnTo>
                    <a:pt x="499" y="495"/>
                  </a:lnTo>
                  <a:lnTo>
                    <a:pt x="519" y="441"/>
                  </a:lnTo>
                  <a:lnTo>
                    <a:pt x="535" y="381"/>
                  </a:lnTo>
                  <a:lnTo>
                    <a:pt x="548" y="313"/>
                  </a:lnTo>
                  <a:lnTo>
                    <a:pt x="554" y="240"/>
                  </a:lnTo>
                  <a:lnTo>
                    <a:pt x="556" y="210"/>
                  </a:lnTo>
                  <a:lnTo>
                    <a:pt x="552" y="182"/>
                  </a:lnTo>
                  <a:lnTo>
                    <a:pt x="545" y="157"/>
                  </a:lnTo>
                  <a:lnTo>
                    <a:pt x="534" y="132"/>
                  </a:lnTo>
                  <a:lnTo>
                    <a:pt x="519" y="109"/>
                  </a:lnTo>
                  <a:lnTo>
                    <a:pt x="500" y="90"/>
                  </a:lnTo>
                  <a:lnTo>
                    <a:pt x="480" y="71"/>
                  </a:lnTo>
                  <a:lnTo>
                    <a:pt x="457" y="55"/>
                  </a:lnTo>
                  <a:lnTo>
                    <a:pt x="431" y="40"/>
                  </a:lnTo>
                  <a:lnTo>
                    <a:pt x="405" y="29"/>
                  </a:lnTo>
                  <a:lnTo>
                    <a:pt x="376" y="18"/>
                  </a:lnTo>
                  <a:lnTo>
                    <a:pt x="347" y="10"/>
                  </a:lnTo>
                  <a:lnTo>
                    <a:pt x="317" y="5"/>
                  </a:lnTo>
                  <a:lnTo>
                    <a:pt x="287" y="1"/>
                  </a:lnTo>
                  <a:lnTo>
                    <a:pt x="258" y="0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E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5956300" y="2468563"/>
              <a:ext cx="406400" cy="774700"/>
            </a:xfrm>
            <a:custGeom>
              <a:avLst/>
              <a:gdLst>
                <a:gd name="T0" fmla="*/ 180 w 512"/>
                <a:gd name="T1" fmla="*/ 9 h 977"/>
                <a:gd name="T2" fmla="*/ 111 w 512"/>
                <a:gd name="T3" fmla="*/ 37 h 977"/>
                <a:gd name="T4" fmla="*/ 59 w 512"/>
                <a:gd name="T5" fmla="*/ 74 h 977"/>
                <a:gd name="T6" fmla="*/ 22 w 512"/>
                <a:gd name="T7" fmla="*/ 118 h 977"/>
                <a:gd name="T8" fmla="*/ 4 w 512"/>
                <a:gd name="T9" fmla="*/ 169 h 977"/>
                <a:gd name="T10" fmla="*/ 2 w 512"/>
                <a:gd name="T11" fmla="*/ 226 h 977"/>
                <a:gd name="T12" fmla="*/ 20 w 512"/>
                <a:gd name="T13" fmla="*/ 286 h 977"/>
                <a:gd name="T14" fmla="*/ 55 w 512"/>
                <a:gd name="T15" fmla="*/ 347 h 977"/>
                <a:gd name="T16" fmla="*/ 89 w 512"/>
                <a:gd name="T17" fmla="*/ 446 h 977"/>
                <a:gd name="T18" fmla="*/ 105 w 512"/>
                <a:gd name="T19" fmla="*/ 583 h 977"/>
                <a:gd name="T20" fmla="*/ 114 w 512"/>
                <a:gd name="T21" fmla="*/ 669 h 977"/>
                <a:gd name="T22" fmla="*/ 118 w 512"/>
                <a:gd name="T23" fmla="*/ 703 h 977"/>
                <a:gd name="T24" fmla="*/ 115 w 512"/>
                <a:gd name="T25" fmla="*/ 767 h 977"/>
                <a:gd name="T26" fmla="*/ 108 w 512"/>
                <a:gd name="T27" fmla="*/ 862 h 977"/>
                <a:gd name="T28" fmla="*/ 111 w 512"/>
                <a:gd name="T29" fmla="*/ 922 h 977"/>
                <a:gd name="T30" fmla="*/ 123 w 512"/>
                <a:gd name="T31" fmla="*/ 948 h 977"/>
                <a:gd name="T32" fmla="*/ 145 w 512"/>
                <a:gd name="T33" fmla="*/ 963 h 977"/>
                <a:gd name="T34" fmla="*/ 178 w 512"/>
                <a:gd name="T35" fmla="*/ 966 h 977"/>
                <a:gd name="T36" fmla="*/ 209 w 512"/>
                <a:gd name="T37" fmla="*/ 970 h 977"/>
                <a:gd name="T38" fmla="*/ 241 w 512"/>
                <a:gd name="T39" fmla="*/ 975 h 977"/>
                <a:gd name="T40" fmla="*/ 265 w 512"/>
                <a:gd name="T41" fmla="*/ 968 h 977"/>
                <a:gd name="T42" fmla="*/ 280 w 512"/>
                <a:gd name="T43" fmla="*/ 949 h 977"/>
                <a:gd name="T44" fmla="*/ 294 w 512"/>
                <a:gd name="T45" fmla="*/ 900 h 977"/>
                <a:gd name="T46" fmla="*/ 307 w 512"/>
                <a:gd name="T47" fmla="*/ 820 h 977"/>
                <a:gd name="T48" fmla="*/ 319 w 512"/>
                <a:gd name="T49" fmla="*/ 761 h 977"/>
                <a:gd name="T50" fmla="*/ 332 w 512"/>
                <a:gd name="T51" fmla="*/ 726 h 977"/>
                <a:gd name="T52" fmla="*/ 342 w 512"/>
                <a:gd name="T53" fmla="*/ 698 h 977"/>
                <a:gd name="T54" fmla="*/ 352 w 512"/>
                <a:gd name="T55" fmla="*/ 681 h 977"/>
                <a:gd name="T56" fmla="*/ 362 w 512"/>
                <a:gd name="T57" fmla="*/ 663 h 977"/>
                <a:gd name="T58" fmla="*/ 372 w 512"/>
                <a:gd name="T59" fmla="*/ 646 h 977"/>
                <a:gd name="T60" fmla="*/ 395 w 512"/>
                <a:gd name="T61" fmla="*/ 606 h 977"/>
                <a:gd name="T62" fmla="*/ 435 w 512"/>
                <a:gd name="T63" fmla="*/ 530 h 977"/>
                <a:gd name="T64" fmla="*/ 471 w 512"/>
                <a:gd name="T65" fmla="*/ 430 h 977"/>
                <a:gd name="T66" fmla="*/ 499 w 512"/>
                <a:gd name="T67" fmla="*/ 303 h 977"/>
                <a:gd name="T68" fmla="*/ 512 w 512"/>
                <a:gd name="T69" fmla="*/ 203 h 977"/>
                <a:gd name="T70" fmla="*/ 506 w 512"/>
                <a:gd name="T71" fmla="*/ 153 h 977"/>
                <a:gd name="T72" fmla="*/ 485 w 512"/>
                <a:gd name="T73" fmla="*/ 109 h 977"/>
                <a:gd name="T74" fmla="*/ 451 w 512"/>
                <a:gd name="T75" fmla="*/ 72 h 977"/>
                <a:gd name="T76" fmla="*/ 407 w 512"/>
                <a:gd name="T77" fmla="*/ 42 h 977"/>
                <a:gd name="T78" fmla="*/ 356 w 512"/>
                <a:gd name="T79" fmla="*/ 19 h 977"/>
                <a:gd name="T80" fmla="*/ 302 w 512"/>
                <a:gd name="T81" fmla="*/ 6 h 977"/>
                <a:gd name="T82" fmla="*/ 247 w 512"/>
                <a:gd name="T83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2" h="977">
                  <a:moveTo>
                    <a:pt x="220" y="0"/>
                  </a:moveTo>
                  <a:lnTo>
                    <a:pt x="180" y="9"/>
                  </a:lnTo>
                  <a:lnTo>
                    <a:pt x="144" y="22"/>
                  </a:lnTo>
                  <a:lnTo>
                    <a:pt x="111" y="37"/>
                  </a:lnTo>
                  <a:lnTo>
                    <a:pt x="83" y="54"/>
                  </a:lnTo>
                  <a:lnTo>
                    <a:pt x="59" y="74"/>
                  </a:lnTo>
                  <a:lnTo>
                    <a:pt x="38" y="95"/>
                  </a:lnTo>
                  <a:lnTo>
                    <a:pt x="22" y="118"/>
                  </a:lnTo>
                  <a:lnTo>
                    <a:pt x="11" y="144"/>
                  </a:lnTo>
                  <a:lnTo>
                    <a:pt x="4" y="169"/>
                  </a:lnTo>
                  <a:lnTo>
                    <a:pt x="0" y="197"/>
                  </a:lnTo>
                  <a:lnTo>
                    <a:pt x="2" y="226"/>
                  </a:lnTo>
                  <a:lnTo>
                    <a:pt x="8" y="256"/>
                  </a:lnTo>
                  <a:lnTo>
                    <a:pt x="20" y="286"/>
                  </a:lnTo>
                  <a:lnTo>
                    <a:pt x="35" y="315"/>
                  </a:lnTo>
                  <a:lnTo>
                    <a:pt x="55" y="347"/>
                  </a:lnTo>
                  <a:lnTo>
                    <a:pt x="81" y="378"/>
                  </a:lnTo>
                  <a:lnTo>
                    <a:pt x="89" y="446"/>
                  </a:lnTo>
                  <a:lnTo>
                    <a:pt x="97" y="515"/>
                  </a:lnTo>
                  <a:lnTo>
                    <a:pt x="105" y="583"/>
                  </a:lnTo>
                  <a:lnTo>
                    <a:pt x="113" y="652"/>
                  </a:lnTo>
                  <a:lnTo>
                    <a:pt x="114" y="669"/>
                  </a:lnTo>
                  <a:lnTo>
                    <a:pt x="117" y="685"/>
                  </a:lnTo>
                  <a:lnTo>
                    <a:pt x="118" y="703"/>
                  </a:lnTo>
                  <a:lnTo>
                    <a:pt x="119" y="720"/>
                  </a:lnTo>
                  <a:lnTo>
                    <a:pt x="115" y="767"/>
                  </a:lnTo>
                  <a:lnTo>
                    <a:pt x="112" y="814"/>
                  </a:lnTo>
                  <a:lnTo>
                    <a:pt x="108" y="862"/>
                  </a:lnTo>
                  <a:lnTo>
                    <a:pt x="105" y="909"/>
                  </a:lnTo>
                  <a:lnTo>
                    <a:pt x="111" y="922"/>
                  </a:lnTo>
                  <a:lnTo>
                    <a:pt x="118" y="934"/>
                  </a:lnTo>
                  <a:lnTo>
                    <a:pt x="123" y="948"/>
                  </a:lnTo>
                  <a:lnTo>
                    <a:pt x="129" y="961"/>
                  </a:lnTo>
                  <a:lnTo>
                    <a:pt x="145" y="963"/>
                  </a:lnTo>
                  <a:lnTo>
                    <a:pt x="161" y="964"/>
                  </a:lnTo>
                  <a:lnTo>
                    <a:pt x="178" y="966"/>
                  </a:lnTo>
                  <a:lnTo>
                    <a:pt x="194" y="969"/>
                  </a:lnTo>
                  <a:lnTo>
                    <a:pt x="209" y="970"/>
                  </a:lnTo>
                  <a:lnTo>
                    <a:pt x="225" y="972"/>
                  </a:lnTo>
                  <a:lnTo>
                    <a:pt x="241" y="975"/>
                  </a:lnTo>
                  <a:lnTo>
                    <a:pt x="257" y="977"/>
                  </a:lnTo>
                  <a:lnTo>
                    <a:pt x="265" y="968"/>
                  </a:lnTo>
                  <a:lnTo>
                    <a:pt x="272" y="958"/>
                  </a:lnTo>
                  <a:lnTo>
                    <a:pt x="280" y="949"/>
                  </a:lnTo>
                  <a:lnTo>
                    <a:pt x="287" y="940"/>
                  </a:lnTo>
                  <a:lnTo>
                    <a:pt x="294" y="900"/>
                  </a:lnTo>
                  <a:lnTo>
                    <a:pt x="301" y="859"/>
                  </a:lnTo>
                  <a:lnTo>
                    <a:pt x="307" y="820"/>
                  </a:lnTo>
                  <a:lnTo>
                    <a:pt x="314" y="780"/>
                  </a:lnTo>
                  <a:lnTo>
                    <a:pt x="319" y="761"/>
                  </a:lnTo>
                  <a:lnTo>
                    <a:pt x="326" y="743"/>
                  </a:lnTo>
                  <a:lnTo>
                    <a:pt x="332" y="726"/>
                  </a:lnTo>
                  <a:lnTo>
                    <a:pt x="338" y="707"/>
                  </a:lnTo>
                  <a:lnTo>
                    <a:pt x="342" y="698"/>
                  </a:lnTo>
                  <a:lnTo>
                    <a:pt x="347" y="690"/>
                  </a:lnTo>
                  <a:lnTo>
                    <a:pt x="352" y="681"/>
                  </a:lnTo>
                  <a:lnTo>
                    <a:pt x="357" y="673"/>
                  </a:lnTo>
                  <a:lnTo>
                    <a:pt x="362" y="663"/>
                  </a:lnTo>
                  <a:lnTo>
                    <a:pt x="367" y="655"/>
                  </a:lnTo>
                  <a:lnTo>
                    <a:pt x="372" y="646"/>
                  </a:lnTo>
                  <a:lnTo>
                    <a:pt x="377" y="637"/>
                  </a:lnTo>
                  <a:lnTo>
                    <a:pt x="395" y="606"/>
                  </a:lnTo>
                  <a:lnTo>
                    <a:pt x="415" y="570"/>
                  </a:lnTo>
                  <a:lnTo>
                    <a:pt x="435" y="530"/>
                  </a:lnTo>
                  <a:lnTo>
                    <a:pt x="454" y="483"/>
                  </a:lnTo>
                  <a:lnTo>
                    <a:pt x="471" y="430"/>
                  </a:lnTo>
                  <a:lnTo>
                    <a:pt x="486" y="370"/>
                  </a:lnTo>
                  <a:lnTo>
                    <a:pt x="499" y="303"/>
                  </a:lnTo>
                  <a:lnTo>
                    <a:pt x="507" y="229"/>
                  </a:lnTo>
                  <a:lnTo>
                    <a:pt x="512" y="203"/>
                  </a:lnTo>
                  <a:lnTo>
                    <a:pt x="511" y="177"/>
                  </a:lnTo>
                  <a:lnTo>
                    <a:pt x="506" y="153"/>
                  </a:lnTo>
                  <a:lnTo>
                    <a:pt x="497" y="130"/>
                  </a:lnTo>
                  <a:lnTo>
                    <a:pt x="485" y="109"/>
                  </a:lnTo>
                  <a:lnTo>
                    <a:pt x="469" y="90"/>
                  </a:lnTo>
                  <a:lnTo>
                    <a:pt x="451" y="72"/>
                  </a:lnTo>
                  <a:lnTo>
                    <a:pt x="430" y="56"/>
                  </a:lnTo>
                  <a:lnTo>
                    <a:pt x="407" y="42"/>
                  </a:lnTo>
                  <a:lnTo>
                    <a:pt x="383" y="30"/>
                  </a:lnTo>
                  <a:lnTo>
                    <a:pt x="356" y="19"/>
                  </a:lnTo>
                  <a:lnTo>
                    <a:pt x="330" y="11"/>
                  </a:lnTo>
                  <a:lnTo>
                    <a:pt x="302" y="6"/>
                  </a:lnTo>
                  <a:lnTo>
                    <a:pt x="274" y="1"/>
                  </a:lnTo>
                  <a:lnTo>
                    <a:pt x="247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5973763" y="2478088"/>
              <a:ext cx="371475" cy="765175"/>
            </a:xfrm>
            <a:custGeom>
              <a:avLst/>
              <a:gdLst>
                <a:gd name="T0" fmla="*/ 171 w 469"/>
                <a:gd name="T1" fmla="*/ 10 h 964"/>
                <a:gd name="T2" fmla="*/ 104 w 469"/>
                <a:gd name="T3" fmla="*/ 35 h 964"/>
                <a:gd name="T4" fmla="*/ 52 w 469"/>
                <a:gd name="T5" fmla="*/ 70 h 964"/>
                <a:gd name="T6" fmla="*/ 19 w 469"/>
                <a:gd name="T7" fmla="*/ 112 h 964"/>
                <a:gd name="T8" fmla="*/ 2 w 469"/>
                <a:gd name="T9" fmla="*/ 161 h 964"/>
                <a:gd name="T10" fmla="*/ 4 w 469"/>
                <a:gd name="T11" fmla="*/ 211 h 964"/>
                <a:gd name="T12" fmla="*/ 22 w 469"/>
                <a:gd name="T13" fmla="*/ 265 h 964"/>
                <a:gd name="T14" fmla="*/ 58 w 469"/>
                <a:gd name="T15" fmla="*/ 318 h 964"/>
                <a:gd name="T16" fmla="*/ 89 w 469"/>
                <a:gd name="T17" fmla="*/ 420 h 964"/>
                <a:gd name="T18" fmla="*/ 99 w 469"/>
                <a:gd name="T19" fmla="*/ 568 h 964"/>
                <a:gd name="T20" fmla="*/ 105 w 469"/>
                <a:gd name="T21" fmla="*/ 661 h 964"/>
                <a:gd name="T22" fmla="*/ 107 w 469"/>
                <a:gd name="T23" fmla="*/ 694 h 964"/>
                <a:gd name="T24" fmla="*/ 104 w 469"/>
                <a:gd name="T25" fmla="*/ 759 h 964"/>
                <a:gd name="T26" fmla="*/ 97 w 469"/>
                <a:gd name="T27" fmla="*/ 852 h 964"/>
                <a:gd name="T28" fmla="*/ 99 w 469"/>
                <a:gd name="T29" fmla="*/ 911 h 964"/>
                <a:gd name="T30" fmla="*/ 110 w 469"/>
                <a:gd name="T31" fmla="*/ 936 h 964"/>
                <a:gd name="T32" fmla="*/ 128 w 469"/>
                <a:gd name="T33" fmla="*/ 951 h 964"/>
                <a:gd name="T34" fmla="*/ 157 w 469"/>
                <a:gd name="T35" fmla="*/ 954 h 964"/>
                <a:gd name="T36" fmla="*/ 186 w 469"/>
                <a:gd name="T37" fmla="*/ 958 h 964"/>
                <a:gd name="T38" fmla="*/ 214 w 469"/>
                <a:gd name="T39" fmla="*/ 961 h 964"/>
                <a:gd name="T40" fmla="*/ 235 w 469"/>
                <a:gd name="T41" fmla="*/ 954 h 964"/>
                <a:gd name="T42" fmla="*/ 249 w 469"/>
                <a:gd name="T43" fmla="*/ 936 h 964"/>
                <a:gd name="T44" fmla="*/ 262 w 469"/>
                <a:gd name="T45" fmla="*/ 886 h 964"/>
                <a:gd name="T46" fmla="*/ 274 w 469"/>
                <a:gd name="T47" fmla="*/ 807 h 964"/>
                <a:gd name="T48" fmla="*/ 286 w 469"/>
                <a:gd name="T49" fmla="*/ 749 h 964"/>
                <a:gd name="T50" fmla="*/ 297 w 469"/>
                <a:gd name="T51" fmla="*/ 714 h 964"/>
                <a:gd name="T52" fmla="*/ 308 w 469"/>
                <a:gd name="T53" fmla="*/ 687 h 964"/>
                <a:gd name="T54" fmla="*/ 317 w 469"/>
                <a:gd name="T55" fmla="*/ 670 h 964"/>
                <a:gd name="T56" fmla="*/ 325 w 469"/>
                <a:gd name="T57" fmla="*/ 653 h 964"/>
                <a:gd name="T58" fmla="*/ 334 w 469"/>
                <a:gd name="T59" fmla="*/ 635 h 964"/>
                <a:gd name="T60" fmla="*/ 355 w 469"/>
                <a:gd name="T61" fmla="*/ 596 h 964"/>
                <a:gd name="T62" fmla="*/ 391 w 469"/>
                <a:gd name="T63" fmla="*/ 519 h 964"/>
                <a:gd name="T64" fmla="*/ 424 w 469"/>
                <a:gd name="T65" fmla="*/ 420 h 964"/>
                <a:gd name="T66" fmla="*/ 452 w 469"/>
                <a:gd name="T67" fmla="*/ 294 h 964"/>
                <a:gd name="T68" fmla="*/ 468 w 469"/>
                <a:gd name="T69" fmla="*/ 197 h 964"/>
                <a:gd name="T70" fmla="*/ 467 w 469"/>
                <a:gd name="T71" fmla="*/ 151 h 964"/>
                <a:gd name="T72" fmla="*/ 451 w 469"/>
                <a:gd name="T73" fmla="*/ 110 h 964"/>
                <a:gd name="T74" fmla="*/ 422 w 469"/>
                <a:gd name="T75" fmla="*/ 74 h 964"/>
                <a:gd name="T76" fmla="*/ 384 w 469"/>
                <a:gd name="T77" fmla="*/ 44 h 964"/>
                <a:gd name="T78" fmla="*/ 338 w 469"/>
                <a:gd name="T79" fmla="*/ 21 h 964"/>
                <a:gd name="T80" fmla="*/ 287 w 469"/>
                <a:gd name="T81" fmla="*/ 6 h 964"/>
                <a:gd name="T82" fmla="*/ 236 w 469"/>
                <a:gd name="T83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9" h="964">
                  <a:moveTo>
                    <a:pt x="211" y="0"/>
                  </a:moveTo>
                  <a:lnTo>
                    <a:pt x="171" y="10"/>
                  </a:lnTo>
                  <a:lnTo>
                    <a:pt x="135" y="21"/>
                  </a:lnTo>
                  <a:lnTo>
                    <a:pt x="104" y="35"/>
                  </a:lnTo>
                  <a:lnTo>
                    <a:pt x="76" y="51"/>
                  </a:lnTo>
                  <a:lnTo>
                    <a:pt x="52" y="70"/>
                  </a:lnTo>
                  <a:lnTo>
                    <a:pt x="33" y="90"/>
                  </a:lnTo>
                  <a:lnTo>
                    <a:pt x="19" y="112"/>
                  </a:lnTo>
                  <a:lnTo>
                    <a:pt x="8" y="135"/>
                  </a:lnTo>
                  <a:lnTo>
                    <a:pt x="2" y="161"/>
                  </a:lnTo>
                  <a:lnTo>
                    <a:pt x="0" y="186"/>
                  </a:lnTo>
                  <a:lnTo>
                    <a:pt x="4" y="211"/>
                  </a:lnTo>
                  <a:lnTo>
                    <a:pt x="10" y="238"/>
                  </a:lnTo>
                  <a:lnTo>
                    <a:pt x="22" y="265"/>
                  </a:lnTo>
                  <a:lnTo>
                    <a:pt x="38" y="292"/>
                  </a:lnTo>
                  <a:lnTo>
                    <a:pt x="58" y="318"/>
                  </a:lnTo>
                  <a:lnTo>
                    <a:pt x="83" y="345"/>
                  </a:lnTo>
                  <a:lnTo>
                    <a:pt x="89" y="420"/>
                  </a:lnTo>
                  <a:lnTo>
                    <a:pt x="93" y="494"/>
                  </a:lnTo>
                  <a:lnTo>
                    <a:pt x="99" y="568"/>
                  </a:lnTo>
                  <a:lnTo>
                    <a:pt x="104" y="643"/>
                  </a:lnTo>
                  <a:lnTo>
                    <a:pt x="105" y="661"/>
                  </a:lnTo>
                  <a:lnTo>
                    <a:pt x="106" y="677"/>
                  </a:lnTo>
                  <a:lnTo>
                    <a:pt x="107" y="694"/>
                  </a:lnTo>
                  <a:lnTo>
                    <a:pt x="108" y="711"/>
                  </a:lnTo>
                  <a:lnTo>
                    <a:pt x="104" y="759"/>
                  </a:lnTo>
                  <a:lnTo>
                    <a:pt x="100" y="805"/>
                  </a:lnTo>
                  <a:lnTo>
                    <a:pt x="97" y="852"/>
                  </a:lnTo>
                  <a:lnTo>
                    <a:pt x="93" y="898"/>
                  </a:lnTo>
                  <a:lnTo>
                    <a:pt x="99" y="911"/>
                  </a:lnTo>
                  <a:lnTo>
                    <a:pt x="104" y="923"/>
                  </a:lnTo>
                  <a:lnTo>
                    <a:pt x="110" y="936"/>
                  </a:lnTo>
                  <a:lnTo>
                    <a:pt x="114" y="949"/>
                  </a:lnTo>
                  <a:lnTo>
                    <a:pt x="128" y="951"/>
                  </a:lnTo>
                  <a:lnTo>
                    <a:pt x="143" y="953"/>
                  </a:lnTo>
                  <a:lnTo>
                    <a:pt x="157" y="954"/>
                  </a:lnTo>
                  <a:lnTo>
                    <a:pt x="172" y="957"/>
                  </a:lnTo>
                  <a:lnTo>
                    <a:pt x="186" y="958"/>
                  </a:lnTo>
                  <a:lnTo>
                    <a:pt x="199" y="960"/>
                  </a:lnTo>
                  <a:lnTo>
                    <a:pt x="214" y="961"/>
                  </a:lnTo>
                  <a:lnTo>
                    <a:pt x="228" y="964"/>
                  </a:lnTo>
                  <a:lnTo>
                    <a:pt x="235" y="954"/>
                  </a:lnTo>
                  <a:lnTo>
                    <a:pt x="242" y="945"/>
                  </a:lnTo>
                  <a:lnTo>
                    <a:pt x="249" y="936"/>
                  </a:lnTo>
                  <a:lnTo>
                    <a:pt x="256" y="927"/>
                  </a:lnTo>
                  <a:lnTo>
                    <a:pt x="262" y="886"/>
                  </a:lnTo>
                  <a:lnTo>
                    <a:pt x="269" y="847"/>
                  </a:lnTo>
                  <a:lnTo>
                    <a:pt x="274" y="807"/>
                  </a:lnTo>
                  <a:lnTo>
                    <a:pt x="280" y="768"/>
                  </a:lnTo>
                  <a:lnTo>
                    <a:pt x="286" y="749"/>
                  </a:lnTo>
                  <a:lnTo>
                    <a:pt x="292" y="732"/>
                  </a:lnTo>
                  <a:lnTo>
                    <a:pt x="297" y="714"/>
                  </a:lnTo>
                  <a:lnTo>
                    <a:pt x="303" y="696"/>
                  </a:lnTo>
                  <a:lnTo>
                    <a:pt x="308" y="687"/>
                  </a:lnTo>
                  <a:lnTo>
                    <a:pt x="312" y="678"/>
                  </a:lnTo>
                  <a:lnTo>
                    <a:pt x="317" y="670"/>
                  </a:lnTo>
                  <a:lnTo>
                    <a:pt x="321" y="661"/>
                  </a:lnTo>
                  <a:lnTo>
                    <a:pt x="325" y="653"/>
                  </a:lnTo>
                  <a:lnTo>
                    <a:pt x="330" y="643"/>
                  </a:lnTo>
                  <a:lnTo>
                    <a:pt x="334" y="635"/>
                  </a:lnTo>
                  <a:lnTo>
                    <a:pt x="339" y="626"/>
                  </a:lnTo>
                  <a:lnTo>
                    <a:pt x="355" y="596"/>
                  </a:lnTo>
                  <a:lnTo>
                    <a:pt x="372" y="560"/>
                  </a:lnTo>
                  <a:lnTo>
                    <a:pt x="391" y="519"/>
                  </a:lnTo>
                  <a:lnTo>
                    <a:pt x="408" y="472"/>
                  </a:lnTo>
                  <a:lnTo>
                    <a:pt x="424" y="420"/>
                  </a:lnTo>
                  <a:lnTo>
                    <a:pt x="439" y="360"/>
                  </a:lnTo>
                  <a:lnTo>
                    <a:pt x="452" y="294"/>
                  </a:lnTo>
                  <a:lnTo>
                    <a:pt x="461" y="222"/>
                  </a:lnTo>
                  <a:lnTo>
                    <a:pt x="468" y="197"/>
                  </a:lnTo>
                  <a:lnTo>
                    <a:pt x="469" y="173"/>
                  </a:lnTo>
                  <a:lnTo>
                    <a:pt x="467" y="151"/>
                  </a:lnTo>
                  <a:lnTo>
                    <a:pt x="461" y="130"/>
                  </a:lnTo>
                  <a:lnTo>
                    <a:pt x="451" y="110"/>
                  </a:lnTo>
                  <a:lnTo>
                    <a:pt x="438" y="91"/>
                  </a:lnTo>
                  <a:lnTo>
                    <a:pt x="422" y="74"/>
                  </a:lnTo>
                  <a:lnTo>
                    <a:pt x="403" y="58"/>
                  </a:lnTo>
                  <a:lnTo>
                    <a:pt x="384" y="44"/>
                  </a:lnTo>
                  <a:lnTo>
                    <a:pt x="361" y="32"/>
                  </a:lnTo>
                  <a:lnTo>
                    <a:pt x="338" y="21"/>
                  </a:lnTo>
                  <a:lnTo>
                    <a:pt x="312" y="13"/>
                  </a:lnTo>
                  <a:lnTo>
                    <a:pt x="287" y="6"/>
                  </a:lnTo>
                  <a:lnTo>
                    <a:pt x="262" y="3"/>
                  </a:lnTo>
                  <a:lnTo>
                    <a:pt x="236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FE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5991225" y="2487613"/>
              <a:ext cx="339725" cy="754062"/>
            </a:xfrm>
            <a:custGeom>
              <a:avLst/>
              <a:gdLst>
                <a:gd name="T0" fmla="*/ 161 w 429"/>
                <a:gd name="T1" fmla="*/ 8 h 951"/>
                <a:gd name="T2" fmla="*/ 94 w 429"/>
                <a:gd name="T3" fmla="*/ 32 h 951"/>
                <a:gd name="T4" fmla="*/ 46 w 429"/>
                <a:gd name="T5" fmla="*/ 66 h 951"/>
                <a:gd name="T6" fmla="*/ 15 w 429"/>
                <a:gd name="T7" fmla="*/ 106 h 951"/>
                <a:gd name="T8" fmla="*/ 1 w 429"/>
                <a:gd name="T9" fmla="*/ 150 h 951"/>
                <a:gd name="T10" fmla="*/ 3 w 429"/>
                <a:gd name="T11" fmla="*/ 197 h 951"/>
                <a:gd name="T12" fmla="*/ 23 w 429"/>
                <a:gd name="T13" fmla="*/ 244 h 951"/>
                <a:gd name="T14" fmla="*/ 60 w 429"/>
                <a:gd name="T15" fmla="*/ 290 h 951"/>
                <a:gd name="T16" fmla="*/ 86 w 429"/>
                <a:gd name="T17" fmla="*/ 393 h 951"/>
                <a:gd name="T18" fmla="*/ 91 w 429"/>
                <a:gd name="T19" fmla="*/ 554 h 951"/>
                <a:gd name="T20" fmla="*/ 94 w 429"/>
                <a:gd name="T21" fmla="*/ 652 h 951"/>
                <a:gd name="T22" fmla="*/ 96 w 429"/>
                <a:gd name="T23" fmla="*/ 686 h 951"/>
                <a:gd name="T24" fmla="*/ 92 w 429"/>
                <a:gd name="T25" fmla="*/ 749 h 951"/>
                <a:gd name="T26" fmla="*/ 85 w 429"/>
                <a:gd name="T27" fmla="*/ 842 h 951"/>
                <a:gd name="T28" fmla="*/ 85 w 429"/>
                <a:gd name="T29" fmla="*/ 901 h 951"/>
                <a:gd name="T30" fmla="*/ 93 w 429"/>
                <a:gd name="T31" fmla="*/ 925 h 951"/>
                <a:gd name="T32" fmla="*/ 111 w 429"/>
                <a:gd name="T33" fmla="*/ 939 h 951"/>
                <a:gd name="T34" fmla="*/ 136 w 429"/>
                <a:gd name="T35" fmla="*/ 942 h 951"/>
                <a:gd name="T36" fmla="*/ 161 w 429"/>
                <a:gd name="T37" fmla="*/ 946 h 951"/>
                <a:gd name="T38" fmla="*/ 187 w 429"/>
                <a:gd name="T39" fmla="*/ 949 h 951"/>
                <a:gd name="T40" fmla="*/ 205 w 429"/>
                <a:gd name="T41" fmla="*/ 941 h 951"/>
                <a:gd name="T42" fmla="*/ 218 w 429"/>
                <a:gd name="T43" fmla="*/ 923 h 951"/>
                <a:gd name="T44" fmla="*/ 229 w 429"/>
                <a:gd name="T45" fmla="*/ 874 h 951"/>
                <a:gd name="T46" fmla="*/ 242 w 429"/>
                <a:gd name="T47" fmla="*/ 795 h 951"/>
                <a:gd name="T48" fmla="*/ 253 w 429"/>
                <a:gd name="T49" fmla="*/ 737 h 951"/>
                <a:gd name="T50" fmla="*/ 264 w 429"/>
                <a:gd name="T51" fmla="*/ 703 h 951"/>
                <a:gd name="T52" fmla="*/ 276 w 429"/>
                <a:gd name="T53" fmla="*/ 667 h 951"/>
                <a:gd name="T54" fmla="*/ 294 w 429"/>
                <a:gd name="T55" fmla="*/ 633 h 951"/>
                <a:gd name="T56" fmla="*/ 316 w 429"/>
                <a:gd name="T57" fmla="*/ 585 h 951"/>
                <a:gd name="T58" fmla="*/ 347 w 429"/>
                <a:gd name="T59" fmla="*/ 508 h 951"/>
                <a:gd name="T60" fmla="*/ 377 w 429"/>
                <a:gd name="T61" fmla="*/ 410 h 951"/>
                <a:gd name="T62" fmla="*/ 403 w 429"/>
                <a:gd name="T63" fmla="*/ 286 h 951"/>
                <a:gd name="T64" fmla="*/ 423 w 429"/>
                <a:gd name="T65" fmla="*/ 191 h 951"/>
                <a:gd name="T66" fmla="*/ 429 w 429"/>
                <a:gd name="T67" fmla="*/ 150 h 951"/>
                <a:gd name="T68" fmla="*/ 417 w 429"/>
                <a:gd name="T69" fmla="*/ 111 h 951"/>
                <a:gd name="T70" fmla="*/ 393 w 429"/>
                <a:gd name="T71" fmla="*/ 76 h 951"/>
                <a:gd name="T72" fmla="*/ 359 w 429"/>
                <a:gd name="T73" fmla="*/ 47 h 951"/>
                <a:gd name="T74" fmla="*/ 318 w 429"/>
                <a:gd name="T75" fmla="*/ 24 h 951"/>
                <a:gd name="T76" fmla="*/ 272 w 429"/>
                <a:gd name="T77" fmla="*/ 8 h 951"/>
                <a:gd name="T78" fmla="*/ 223 w 429"/>
                <a:gd name="T79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9" h="951">
                  <a:moveTo>
                    <a:pt x="200" y="0"/>
                  </a:moveTo>
                  <a:lnTo>
                    <a:pt x="161" y="8"/>
                  </a:lnTo>
                  <a:lnTo>
                    <a:pt x="126" y="20"/>
                  </a:lnTo>
                  <a:lnTo>
                    <a:pt x="94" y="32"/>
                  </a:lnTo>
                  <a:lnTo>
                    <a:pt x="68" y="48"/>
                  </a:lnTo>
                  <a:lnTo>
                    <a:pt x="46" y="66"/>
                  </a:lnTo>
                  <a:lnTo>
                    <a:pt x="29" y="85"/>
                  </a:lnTo>
                  <a:lnTo>
                    <a:pt x="15" y="106"/>
                  </a:lnTo>
                  <a:lnTo>
                    <a:pt x="6" y="128"/>
                  </a:lnTo>
                  <a:lnTo>
                    <a:pt x="1" y="150"/>
                  </a:lnTo>
                  <a:lnTo>
                    <a:pt x="0" y="174"/>
                  </a:lnTo>
                  <a:lnTo>
                    <a:pt x="3" y="197"/>
                  </a:lnTo>
                  <a:lnTo>
                    <a:pt x="11" y="221"/>
                  </a:lnTo>
                  <a:lnTo>
                    <a:pt x="23" y="244"/>
                  </a:lnTo>
                  <a:lnTo>
                    <a:pt x="39" y="268"/>
                  </a:lnTo>
                  <a:lnTo>
                    <a:pt x="60" y="290"/>
                  </a:lnTo>
                  <a:lnTo>
                    <a:pt x="84" y="312"/>
                  </a:lnTo>
                  <a:lnTo>
                    <a:pt x="86" y="393"/>
                  </a:lnTo>
                  <a:lnTo>
                    <a:pt x="89" y="474"/>
                  </a:lnTo>
                  <a:lnTo>
                    <a:pt x="91" y="554"/>
                  </a:lnTo>
                  <a:lnTo>
                    <a:pt x="93" y="635"/>
                  </a:lnTo>
                  <a:lnTo>
                    <a:pt x="94" y="652"/>
                  </a:lnTo>
                  <a:lnTo>
                    <a:pt x="96" y="668"/>
                  </a:lnTo>
                  <a:lnTo>
                    <a:pt x="96" y="686"/>
                  </a:lnTo>
                  <a:lnTo>
                    <a:pt x="97" y="703"/>
                  </a:lnTo>
                  <a:lnTo>
                    <a:pt x="92" y="749"/>
                  </a:lnTo>
                  <a:lnTo>
                    <a:pt x="89" y="795"/>
                  </a:lnTo>
                  <a:lnTo>
                    <a:pt x="85" y="842"/>
                  </a:lnTo>
                  <a:lnTo>
                    <a:pt x="81" y="888"/>
                  </a:lnTo>
                  <a:lnTo>
                    <a:pt x="85" y="901"/>
                  </a:lnTo>
                  <a:lnTo>
                    <a:pt x="90" y="913"/>
                  </a:lnTo>
                  <a:lnTo>
                    <a:pt x="93" y="925"/>
                  </a:lnTo>
                  <a:lnTo>
                    <a:pt x="98" y="938"/>
                  </a:lnTo>
                  <a:lnTo>
                    <a:pt x="111" y="939"/>
                  </a:lnTo>
                  <a:lnTo>
                    <a:pt x="123" y="941"/>
                  </a:lnTo>
                  <a:lnTo>
                    <a:pt x="136" y="942"/>
                  </a:lnTo>
                  <a:lnTo>
                    <a:pt x="149" y="944"/>
                  </a:lnTo>
                  <a:lnTo>
                    <a:pt x="161" y="946"/>
                  </a:lnTo>
                  <a:lnTo>
                    <a:pt x="174" y="947"/>
                  </a:lnTo>
                  <a:lnTo>
                    <a:pt x="187" y="949"/>
                  </a:lnTo>
                  <a:lnTo>
                    <a:pt x="199" y="951"/>
                  </a:lnTo>
                  <a:lnTo>
                    <a:pt x="205" y="941"/>
                  </a:lnTo>
                  <a:lnTo>
                    <a:pt x="212" y="932"/>
                  </a:lnTo>
                  <a:lnTo>
                    <a:pt x="218" y="923"/>
                  </a:lnTo>
                  <a:lnTo>
                    <a:pt x="223" y="914"/>
                  </a:lnTo>
                  <a:lnTo>
                    <a:pt x="229" y="874"/>
                  </a:lnTo>
                  <a:lnTo>
                    <a:pt x="236" y="834"/>
                  </a:lnTo>
                  <a:lnTo>
                    <a:pt x="242" y="795"/>
                  </a:lnTo>
                  <a:lnTo>
                    <a:pt x="248" y="756"/>
                  </a:lnTo>
                  <a:lnTo>
                    <a:pt x="253" y="737"/>
                  </a:lnTo>
                  <a:lnTo>
                    <a:pt x="258" y="720"/>
                  </a:lnTo>
                  <a:lnTo>
                    <a:pt x="264" y="703"/>
                  </a:lnTo>
                  <a:lnTo>
                    <a:pt x="268" y="684"/>
                  </a:lnTo>
                  <a:lnTo>
                    <a:pt x="276" y="667"/>
                  </a:lnTo>
                  <a:lnTo>
                    <a:pt x="286" y="650"/>
                  </a:lnTo>
                  <a:lnTo>
                    <a:pt x="294" y="633"/>
                  </a:lnTo>
                  <a:lnTo>
                    <a:pt x="302" y="615"/>
                  </a:lnTo>
                  <a:lnTo>
                    <a:pt x="316" y="585"/>
                  </a:lnTo>
                  <a:lnTo>
                    <a:pt x="331" y="550"/>
                  </a:lnTo>
                  <a:lnTo>
                    <a:pt x="347" y="508"/>
                  </a:lnTo>
                  <a:lnTo>
                    <a:pt x="362" y="462"/>
                  </a:lnTo>
                  <a:lnTo>
                    <a:pt x="377" y="410"/>
                  </a:lnTo>
                  <a:lnTo>
                    <a:pt x="391" y="351"/>
                  </a:lnTo>
                  <a:lnTo>
                    <a:pt x="403" y="286"/>
                  </a:lnTo>
                  <a:lnTo>
                    <a:pt x="414" y="213"/>
                  </a:lnTo>
                  <a:lnTo>
                    <a:pt x="423" y="191"/>
                  </a:lnTo>
                  <a:lnTo>
                    <a:pt x="427" y="171"/>
                  </a:lnTo>
                  <a:lnTo>
                    <a:pt x="429" y="150"/>
                  </a:lnTo>
                  <a:lnTo>
                    <a:pt x="424" y="129"/>
                  </a:lnTo>
                  <a:lnTo>
                    <a:pt x="417" y="111"/>
                  </a:lnTo>
                  <a:lnTo>
                    <a:pt x="407" y="93"/>
                  </a:lnTo>
                  <a:lnTo>
                    <a:pt x="393" y="76"/>
                  </a:lnTo>
                  <a:lnTo>
                    <a:pt x="378" y="61"/>
                  </a:lnTo>
                  <a:lnTo>
                    <a:pt x="359" y="47"/>
                  </a:lnTo>
                  <a:lnTo>
                    <a:pt x="339" y="35"/>
                  </a:lnTo>
                  <a:lnTo>
                    <a:pt x="318" y="24"/>
                  </a:lnTo>
                  <a:lnTo>
                    <a:pt x="295" y="15"/>
                  </a:lnTo>
                  <a:lnTo>
                    <a:pt x="272" y="8"/>
                  </a:lnTo>
                  <a:lnTo>
                    <a:pt x="248" y="3"/>
                  </a:lnTo>
                  <a:lnTo>
                    <a:pt x="223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E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6008688" y="2497138"/>
              <a:ext cx="309563" cy="744537"/>
            </a:xfrm>
            <a:custGeom>
              <a:avLst/>
              <a:gdLst>
                <a:gd name="T0" fmla="*/ 152 w 389"/>
                <a:gd name="T1" fmla="*/ 8 h 936"/>
                <a:gd name="T2" fmla="*/ 87 w 389"/>
                <a:gd name="T3" fmla="*/ 30 h 936"/>
                <a:gd name="T4" fmla="*/ 40 w 389"/>
                <a:gd name="T5" fmla="*/ 61 h 936"/>
                <a:gd name="T6" fmla="*/ 11 w 389"/>
                <a:gd name="T7" fmla="*/ 99 h 936"/>
                <a:gd name="T8" fmla="*/ 0 w 389"/>
                <a:gd name="T9" fmla="*/ 139 h 936"/>
                <a:gd name="T10" fmla="*/ 4 w 389"/>
                <a:gd name="T11" fmla="*/ 182 h 936"/>
                <a:gd name="T12" fmla="*/ 25 w 389"/>
                <a:gd name="T13" fmla="*/ 223 h 936"/>
                <a:gd name="T14" fmla="*/ 62 w 389"/>
                <a:gd name="T15" fmla="*/ 261 h 936"/>
                <a:gd name="T16" fmla="*/ 85 w 389"/>
                <a:gd name="T17" fmla="*/ 366 h 936"/>
                <a:gd name="T18" fmla="*/ 85 w 389"/>
                <a:gd name="T19" fmla="*/ 539 h 936"/>
                <a:gd name="T20" fmla="*/ 84 w 389"/>
                <a:gd name="T21" fmla="*/ 643 h 936"/>
                <a:gd name="T22" fmla="*/ 85 w 389"/>
                <a:gd name="T23" fmla="*/ 676 h 936"/>
                <a:gd name="T24" fmla="*/ 82 w 389"/>
                <a:gd name="T25" fmla="*/ 739 h 936"/>
                <a:gd name="T26" fmla="*/ 74 w 389"/>
                <a:gd name="T27" fmla="*/ 830 h 936"/>
                <a:gd name="T28" fmla="*/ 72 w 389"/>
                <a:gd name="T29" fmla="*/ 888 h 936"/>
                <a:gd name="T30" fmla="*/ 79 w 389"/>
                <a:gd name="T31" fmla="*/ 912 h 936"/>
                <a:gd name="T32" fmla="*/ 93 w 389"/>
                <a:gd name="T33" fmla="*/ 926 h 936"/>
                <a:gd name="T34" fmla="*/ 115 w 389"/>
                <a:gd name="T35" fmla="*/ 929 h 936"/>
                <a:gd name="T36" fmla="*/ 138 w 389"/>
                <a:gd name="T37" fmla="*/ 933 h 936"/>
                <a:gd name="T38" fmla="*/ 160 w 389"/>
                <a:gd name="T39" fmla="*/ 935 h 936"/>
                <a:gd name="T40" fmla="*/ 176 w 389"/>
                <a:gd name="T41" fmla="*/ 927 h 936"/>
                <a:gd name="T42" fmla="*/ 186 w 389"/>
                <a:gd name="T43" fmla="*/ 909 h 936"/>
                <a:gd name="T44" fmla="*/ 198 w 389"/>
                <a:gd name="T45" fmla="*/ 860 h 936"/>
                <a:gd name="T46" fmla="*/ 210 w 389"/>
                <a:gd name="T47" fmla="*/ 782 h 936"/>
                <a:gd name="T48" fmla="*/ 220 w 389"/>
                <a:gd name="T49" fmla="*/ 726 h 936"/>
                <a:gd name="T50" fmla="*/ 230 w 389"/>
                <a:gd name="T51" fmla="*/ 690 h 936"/>
                <a:gd name="T52" fmla="*/ 242 w 389"/>
                <a:gd name="T53" fmla="*/ 655 h 936"/>
                <a:gd name="T54" fmla="*/ 257 w 389"/>
                <a:gd name="T55" fmla="*/ 620 h 936"/>
                <a:gd name="T56" fmla="*/ 276 w 389"/>
                <a:gd name="T57" fmla="*/ 572 h 936"/>
                <a:gd name="T58" fmla="*/ 302 w 389"/>
                <a:gd name="T59" fmla="*/ 496 h 936"/>
                <a:gd name="T60" fmla="*/ 329 w 389"/>
                <a:gd name="T61" fmla="*/ 399 h 936"/>
                <a:gd name="T62" fmla="*/ 356 w 389"/>
                <a:gd name="T63" fmla="*/ 276 h 936"/>
                <a:gd name="T64" fmla="*/ 379 w 389"/>
                <a:gd name="T65" fmla="*/ 185 h 936"/>
                <a:gd name="T66" fmla="*/ 389 w 389"/>
                <a:gd name="T67" fmla="*/ 147 h 936"/>
                <a:gd name="T68" fmla="*/ 383 w 389"/>
                <a:gd name="T69" fmla="*/ 111 h 936"/>
                <a:gd name="T70" fmla="*/ 365 w 389"/>
                <a:gd name="T71" fmla="*/ 78 h 936"/>
                <a:gd name="T72" fmla="*/ 335 w 389"/>
                <a:gd name="T73" fmla="*/ 49 h 936"/>
                <a:gd name="T74" fmla="*/ 299 w 389"/>
                <a:gd name="T75" fmla="*/ 25 h 936"/>
                <a:gd name="T76" fmla="*/ 257 w 389"/>
                <a:gd name="T77" fmla="*/ 9 h 936"/>
                <a:gd name="T78" fmla="*/ 213 w 389"/>
                <a:gd name="T79" fmla="*/ 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9" h="936">
                  <a:moveTo>
                    <a:pt x="191" y="0"/>
                  </a:moveTo>
                  <a:lnTo>
                    <a:pt x="152" y="8"/>
                  </a:lnTo>
                  <a:lnTo>
                    <a:pt x="117" y="17"/>
                  </a:lnTo>
                  <a:lnTo>
                    <a:pt x="87" y="30"/>
                  </a:lnTo>
                  <a:lnTo>
                    <a:pt x="61" y="45"/>
                  </a:lnTo>
                  <a:lnTo>
                    <a:pt x="40" y="61"/>
                  </a:lnTo>
                  <a:lnTo>
                    <a:pt x="24" y="79"/>
                  </a:lnTo>
                  <a:lnTo>
                    <a:pt x="11" y="99"/>
                  </a:lnTo>
                  <a:lnTo>
                    <a:pt x="3" y="118"/>
                  </a:lnTo>
                  <a:lnTo>
                    <a:pt x="0" y="139"/>
                  </a:lnTo>
                  <a:lnTo>
                    <a:pt x="0" y="161"/>
                  </a:lnTo>
                  <a:lnTo>
                    <a:pt x="4" y="182"/>
                  </a:lnTo>
                  <a:lnTo>
                    <a:pt x="13" y="202"/>
                  </a:lnTo>
                  <a:lnTo>
                    <a:pt x="25" y="223"/>
                  </a:lnTo>
                  <a:lnTo>
                    <a:pt x="42" y="243"/>
                  </a:lnTo>
                  <a:lnTo>
                    <a:pt x="62" y="261"/>
                  </a:lnTo>
                  <a:lnTo>
                    <a:pt x="86" y="278"/>
                  </a:lnTo>
                  <a:lnTo>
                    <a:pt x="85" y="366"/>
                  </a:lnTo>
                  <a:lnTo>
                    <a:pt x="85" y="452"/>
                  </a:lnTo>
                  <a:lnTo>
                    <a:pt x="85" y="539"/>
                  </a:lnTo>
                  <a:lnTo>
                    <a:pt x="84" y="626"/>
                  </a:lnTo>
                  <a:lnTo>
                    <a:pt x="84" y="643"/>
                  </a:lnTo>
                  <a:lnTo>
                    <a:pt x="85" y="660"/>
                  </a:lnTo>
                  <a:lnTo>
                    <a:pt x="85" y="676"/>
                  </a:lnTo>
                  <a:lnTo>
                    <a:pt x="85" y="693"/>
                  </a:lnTo>
                  <a:lnTo>
                    <a:pt x="82" y="739"/>
                  </a:lnTo>
                  <a:lnTo>
                    <a:pt x="77" y="784"/>
                  </a:lnTo>
                  <a:lnTo>
                    <a:pt x="74" y="830"/>
                  </a:lnTo>
                  <a:lnTo>
                    <a:pt x="69" y="876"/>
                  </a:lnTo>
                  <a:lnTo>
                    <a:pt x="72" y="888"/>
                  </a:lnTo>
                  <a:lnTo>
                    <a:pt x="76" y="901"/>
                  </a:lnTo>
                  <a:lnTo>
                    <a:pt x="79" y="912"/>
                  </a:lnTo>
                  <a:lnTo>
                    <a:pt x="83" y="925"/>
                  </a:lnTo>
                  <a:lnTo>
                    <a:pt x="93" y="926"/>
                  </a:lnTo>
                  <a:lnTo>
                    <a:pt x="105" y="928"/>
                  </a:lnTo>
                  <a:lnTo>
                    <a:pt x="115" y="929"/>
                  </a:lnTo>
                  <a:lnTo>
                    <a:pt x="127" y="931"/>
                  </a:lnTo>
                  <a:lnTo>
                    <a:pt x="138" y="933"/>
                  </a:lnTo>
                  <a:lnTo>
                    <a:pt x="148" y="934"/>
                  </a:lnTo>
                  <a:lnTo>
                    <a:pt x="160" y="935"/>
                  </a:lnTo>
                  <a:lnTo>
                    <a:pt x="170" y="936"/>
                  </a:lnTo>
                  <a:lnTo>
                    <a:pt x="176" y="927"/>
                  </a:lnTo>
                  <a:lnTo>
                    <a:pt x="182" y="918"/>
                  </a:lnTo>
                  <a:lnTo>
                    <a:pt x="186" y="909"/>
                  </a:lnTo>
                  <a:lnTo>
                    <a:pt x="192" y="900"/>
                  </a:lnTo>
                  <a:lnTo>
                    <a:pt x="198" y="860"/>
                  </a:lnTo>
                  <a:lnTo>
                    <a:pt x="204" y="821"/>
                  </a:lnTo>
                  <a:lnTo>
                    <a:pt x="210" y="782"/>
                  </a:lnTo>
                  <a:lnTo>
                    <a:pt x="215" y="743"/>
                  </a:lnTo>
                  <a:lnTo>
                    <a:pt x="220" y="726"/>
                  </a:lnTo>
                  <a:lnTo>
                    <a:pt x="226" y="707"/>
                  </a:lnTo>
                  <a:lnTo>
                    <a:pt x="230" y="690"/>
                  </a:lnTo>
                  <a:lnTo>
                    <a:pt x="235" y="673"/>
                  </a:lnTo>
                  <a:lnTo>
                    <a:pt x="242" y="655"/>
                  </a:lnTo>
                  <a:lnTo>
                    <a:pt x="250" y="637"/>
                  </a:lnTo>
                  <a:lnTo>
                    <a:pt x="257" y="620"/>
                  </a:lnTo>
                  <a:lnTo>
                    <a:pt x="264" y="602"/>
                  </a:lnTo>
                  <a:lnTo>
                    <a:pt x="276" y="572"/>
                  </a:lnTo>
                  <a:lnTo>
                    <a:pt x="289" y="537"/>
                  </a:lnTo>
                  <a:lnTo>
                    <a:pt x="302" y="496"/>
                  </a:lnTo>
                  <a:lnTo>
                    <a:pt x="316" y="451"/>
                  </a:lnTo>
                  <a:lnTo>
                    <a:pt x="329" y="399"/>
                  </a:lnTo>
                  <a:lnTo>
                    <a:pt x="343" y="342"/>
                  </a:lnTo>
                  <a:lnTo>
                    <a:pt x="356" y="276"/>
                  </a:lnTo>
                  <a:lnTo>
                    <a:pt x="367" y="205"/>
                  </a:lnTo>
                  <a:lnTo>
                    <a:pt x="379" y="185"/>
                  </a:lnTo>
                  <a:lnTo>
                    <a:pt x="387" y="167"/>
                  </a:lnTo>
                  <a:lnTo>
                    <a:pt x="389" y="147"/>
                  </a:lnTo>
                  <a:lnTo>
                    <a:pt x="388" y="129"/>
                  </a:lnTo>
                  <a:lnTo>
                    <a:pt x="383" y="111"/>
                  </a:lnTo>
                  <a:lnTo>
                    <a:pt x="375" y="94"/>
                  </a:lnTo>
                  <a:lnTo>
                    <a:pt x="365" y="78"/>
                  </a:lnTo>
                  <a:lnTo>
                    <a:pt x="351" y="63"/>
                  </a:lnTo>
                  <a:lnTo>
                    <a:pt x="335" y="49"/>
                  </a:lnTo>
                  <a:lnTo>
                    <a:pt x="318" y="37"/>
                  </a:lnTo>
                  <a:lnTo>
                    <a:pt x="299" y="25"/>
                  </a:lnTo>
                  <a:lnTo>
                    <a:pt x="279" y="16"/>
                  </a:lnTo>
                  <a:lnTo>
                    <a:pt x="257" y="9"/>
                  </a:lnTo>
                  <a:lnTo>
                    <a:pt x="235" y="3"/>
                  </a:lnTo>
                  <a:lnTo>
                    <a:pt x="213" y="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6024563" y="2508250"/>
              <a:ext cx="280988" cy="731837"/>
            </a:xfrm>
            <a:custGeom>
              <a:avLst/>
              <a:gdLst>
                <a:gd name="T0" fmla="*/ 144 w 352"/>
                <a:gd name="T1" fmla="*/ 7 h 923"/>
                <a:gd name="T2" fmla="*/ 80 w 352"/>
                <a:gd name="T3" fmla="*/ 28 h 923"/>
                <a:gd name="T4" fmla="*/ 35 w 352"/>
                <a:gd name="T5" fmla="*/ 58 h 923"/>
                <a:gd name="T6" fmla="*/ 9 w 352"/>
                <a:gd name="T7" fmla="*/ 93 h 923"/>
                <a:gd name="T8" fmla="*/ 0 w 352"/>
                <a:gd name="T9" fmla="*/ 129 h 923"/>
                <a:gd name="T10" fmla="*/ 7 w 352"/>
                <a:gd name="T11" fmla="*/ 167 h 923"/>
                <a:gd name="T12" fmla="*/ 28 w 352"/>
                <a:gd name="T13" fmla="*/ 203 h 923"/>
                <a:gd name="T14" fmla="*/ 65 w 352"/>
                <a:gd name="T15" fmla="*/ 233 h 923"/>
                <a:gd name="T16" fmla="*/ 85 w 352"/>
                <a:gd name="T17" fmla="*/ 339 h 923"/>
                <a:gd name="T18" fmla="*/ 78 w 352"/>
                <a:gd name="T19" fmla="*/ 526 h 923"/>
                <a:gd name="T20" fmla="*/ 76 w 352"/>
                <a:gd name="T21" fmla="*/ 634 h 923"/>
                <a:gd name="T22" fmla="*/ 76 w 352"/>
                <a:gd name="T23" fmla="*/ 667 h 923"/>
                <a:gd name="T24" fmla="*/ 71 w 352"/>
                <a:gd name="T25" fmla="*/ 730 h 923"/>
                <a:gd name="T26" fmla="*/ 62 w 352"/>
                <a:gd name="T27" fmla="*/ 821 h 923"/>
                <a:gd name="T28" fmla="*/ 61 w 352"/>
                <a:gd name="T29" fmla="*/ 878 h 923"/>
                <a:gd name="T30" fmla="*/ 66 w 352"/>
                <a:gd name="T31" fmla="*/ 902 h 923"/>
                <a:gd name="T32" fmla="*/ 78 w 352"/>
                <a:gd name="T33" fmla="*/ 915 h 923"/>
                <a:gd name="T34" fmla="*/ 96 w 352"/>
                <a:gd name="T35" fmla="*/ 917 h 923"/>
                <a:gd name="T36" fmla="*/ 115 w 352"/>
                <a:gd name="T37" fmla="*/ 920 h 923"/>
                <a:gd name="T38" fmla="*/ 133 w 352"/>
                <a:gd name="T39" fmla="*/ 922 h 923"/>
                <a:gd name="T40" fmla="*/ 147 w 352"/>
                <a:gd name="T41" fmla="*/ 914 h 923"/>
                <a:gd name="T42" fmla="*/ 156 w 352"/>
                <a:gd name="T43" fmla="*/ 896 h 923"/>
                <a:gd name="T44" fmla="*/ 167 w 352"/>
                <a:gd name="T45" fmla="*/ 847 h 923"/>
                <a:gd name="T46" fmla="*/ 178 w 352"/>
                <a:gd name="T47" fmla="*/ 770 h 923"/>
                <a:gd name="T48" fmla="*/ 189 w 352"/>
                <a:gd name="T49" fmla="*/ 714 h 923"/>
                <a:gd name="T50" fmla="*/ 197 w 352"/>
                <a:gd name="T51" fmla="*/ 678 h 923"/>
                <a:gd name="T52" fmla="*/ 208 w 352"/>
                <a:gd name="T53" fmla="*/ 643 h 923"/>
                <a:gd name="T54" fmla="*/ 221 w 352"/>
                <a:gd name="T55" fmla="*/ 609 h 923"/>
                <a:gd name="T56" fmla="*/ 238 w 352"/>
                <a:gd name="T57" fmla="*/ 561 h 923"/>
                <a:gd name="T58" fmla="*/ 259 w 352"/>
                <a:gd name="T59" fmla="*/ 487 h 923"/>
                <a:gd name="T60" fmla="*/ 283 w 352"/>
                <a:gd name="T61" fmla="*/ 390 h 923"/>
                <a:gd name="T62" fmla="*/ 308 w 352"/>
                <a:gd name="T63" fmla="*/ 268 h 923"/>
                <a:gd name="T64" fmla="*/ 336 w 352"/>
                <a:gd name="T65" fmla="*/ 180 h 923"/>
                <a:gd name="T66" fmla="*/ 351 w 352"/>
                <a:gd name="T67" fmla="*/ 146 h 923"/>
                <a:gd name="T68" fmla="*/ 350 w 352"/>
                <a:gd name="T69" fmla="*/ 112 h 923"/>
                <a:gd name="T70" fmla="*/ 337 w 352"/>
                <a:gd name="T71" fmla="*/ 80 h 923"/>
                <a:gd name="T72" fmla="*/ 313 w 352"/>
                <a:gd name="T73" fmla="*/ 51 h 923"/>
                <a:gd name="T74" fmla="*/ 281 w 352"/>
                <a:gd name="T75" fmla="*/ 28 h 923"/>
                <a:gd name="T76" fmla="*/ 243 w 352"/>
                <a:gd name="T77" fmla="*/ 11 h 923"/>
                <a:gd name="T78" fmla="*/ 204 w 352"/>
                <a:gd name="T79" fmla="*/ 1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923">
                  <a:moveTo>
                    <a:pt x="183" y="0"/>
                  </a:moveTo>
                  <a:lnTo>
                    <a:pt x="144" y="7"/>
                  </a:lnTo>
                  <a:lnTo>
                    <a:pt x="109" y="16"/>
                  </a:lnTo>
                  <a:lnTo>
                    <a:pt x="80" y="28"/>
                  </a:lnTo>
                  <a:lnTo>
                    <a:pt x="55" y="42"/>
                  </a:lnTo>
                  <a:lnTo>
                    <a:pt x="35" y="58"/>
                  </a:lnTo>
                  <a:lnTo>
                    <a:pt x="20" y="74"/>
                  </a:lnTo>
                  <a:lnTo>
                    <a:pt x="9" y="93"/>
                  </a:lnTo>
                  <a:lnTo>
                    <a:pt x="2" y="111"/>
                  </a:lnTo>
                  <a:lnTo>
                    <a:pt x="0" y="129"/>
                  </a:lnTo>
                  <a:lnTo>
                    <a:pt x="1" y="149"/>
                  </a:lnTo>
                  <a:lnTo>
                    <a:pt x="7" y="167"/>
                  </a:lnTo>
                  <a:lnTo>
                    <a:pt x="16" y="186"/>
                  </a:lnTo>
                  <a:lnTo>
                    <a:pt x="28" y="203"/>
                  </a:lnTo>
                  <a:lnTo>
                    <a:pt x="45" y="219"/>
                  </a:lnTo>
                  <a:lnTo>
                    <a:pt x="65" y="233"/>
                  </a:lnTo>
                  <a:lnTo>
                    <a:pt x="88" y="246"/>
                  </a:lnTo>
                  <a:lnTo>
                    <a:pt x="85" y="339"/>
                  </a:lnTo>
                  <a:lnTo>
                    <a:pt x="81" y="432"/>
                  </a:lnTo>
                  <a:lnTo>
                    <a:pt x="78" y="526"/>
                  </a:lnTo>
                  <a:lnTo>
                    <a:pt x="76" y="618"/>
                  </a:lnTo>
                  <a:lnTo>
                    <a:pt x="76" y="634"/>
                  </a:lnTo>
                  <a:lnTo>
                    <a:pt x="76" y="650"/>
                  </a:lnTo>
                  <a:lnTo>
                    <a:pt x="76" y="667"/>
                  </a:lnTo>
                  <a:lnTo>
                    <a:pt x="76" y="684"/>
                  </a:lnTo>
                  <a:lnTo>
                    <a:pt x="71" y="730"/>
                  </a:lnTo>
                  <a:lnTo>
                    <a:pt x="66" y="775"/>
                  </a:lnTo>
                  <a:lnTo>
                    <a:pt x="62" y="821"/>
                  </a:lnTo>
                  <a:lnTo>
                    <a:pt x="57" y="867"/>
                  </a:lnTo>
                  <a:lnTo>
                    <a:pt x="61" y="878"/>
                  </a:lnTo>
                  <a:lnTo>
                    <a:pt x="63" y="890"/>
                  </a:lnTo>
                  <a:lnTo>
                    <a:pt x="66" y="902"/>
                  </a:lnTo>
                  <a:lnTo>
                    <a:pt x="69" y="914"/>
                  </a:lnTo>
                  <a:lnTo>
                    <a:pt x="78" y="915"/>
                  </a:lnTo>
                  <a:lnTo>
                    <a:pt x="87" y="916"/>
                  </a:lnTo>
                  <a:lnTo>
                    <a:pt x="96" y="917"/>
                  </a:lnTo>
                  <a:lnTo>
                    <a:pt x="106" y="919"/>
                  </a:lnTo>
                  <a:lnTo>
                    <a:pt x="115" y="920"/>
                  </a:lnTo>
                  <a:lnTo>
                    <a:pt x="124" y="921"/>
                  </a:lnTo>
                  <a:lnTo>
                    <a:pt x="133" y="922"/>
                  </a:lnTo>
                  <a:lnTo>
                    <a:pt x="142" y="923"/>
                  </a:lnTo>
                  <a:lnTo>
                    <a:pt x="147" y="914"/>
                  </a:lnTo>
                  <a:lnTo>
                    <a:pt x="152" y="905"/>
                  </a:lnTo>
                  <a:lnTo>
                    <a:pt x="156" y="896"/>
                  </a:lnTo>
                  <a:lnTo>
                    <a:pt x="161" y="886"/>
                  </a:lnTo>
                  <a:lnTo>
                    <a:pt x="167" y="847"/>
                  </a:lnTo>
                  <a:lnTo>
                    <a:pt x="172" y="808"/>
                  </a:lnTo>
                  <a:lnTo>
                    <a:pt x="178" y="770"/>
                  </a:lnTo>
                  <a:lnTo>
                    <a:pt x="184" y="731"/>
                  </a:lnTo>
                  <a:lnTo>
                    <a:pt x="189" y="714"/>
                  </a:lnTo>
                  <a:lnTo>
                    <a:pt x="193" y="695"/>
                  </a:lnTo>
                  <a:lnTo>
                    <a:pt x="197" y="678"/>
                  </a:lnTo>
                  <a:lnTo>
                    <a:pt x="201" y="661"/>
                  </a:lnTo>
                  <a:lnTo>
                    <a:pt x="208" y="643"/>
                  </a:lnTo>
                  <a:lnTo>
                    <a:pt x="215" y="626"/>
                  </a:lnTo>
                  <a:lnTo>
                    <a:pt x="221" y="609"/>
                  </a:lnTo>
                  <a:lnTo>
                    <a:pt x="228" y="591"/>
                  </a:lnTo>
                  <a:lnTo>
                    <a:pt x="238" y="561"/>
                  </a:lnTo>
                  <a:lnTo>
                    <a:pt x="248" y="526"/>
                  </a:lnTo>
                  <a:lnTo>
                    <a:pt x="259" y="487"/>
                  </a:lnTo>
                  <a:lnTo>
                    <a:pt x="271" y="440"/>
                  </a:lnTo>
                  <a:lnTo>
                    <a:pt x="283" y="390"/>
                  </a:lnTo>
                  <a:lnTo>
                    <a:pt x="296" y="332"/>
                  </a:lnTo>
                  <a:lnTo>
                    <a:pt x="308" y="268"/>
                  </a:lnTo>
                  <a:lnTo>
                    <a:pt x="321" y="196"/>
                  </a:lnTo>
                  <a:lnTo>
                    <a:pt x="336" y="180"/>
                  </a:lnTo>
                  <a:lnTo>
                    <a:pt x="345" y="163"/>
                  </a:lnTo>
                  <a:lnTo>
                    <a:pt x="351" y="146"/>
                  </a:lnTo>
                  <a:lnTo>
                    <a:pt x="352" y="128"/>
                  </a:lnTo>
                  <a:lnTo>
                    <a:pt x="350" y="112"/>
                  </a:lnTo>
                  <a:lnTo>
                    <a:pt x="345" y="96"/>
                  </a:lnTo>
                  <a:lnTo>
                    <a:pt x="337" y="80"/>
                  </a:lnTo>
                  <a:lnTo>
                    <a:pt x="326" y="65"/>
                  </a:lnTo>
                  <a:lnTo>
                    <a:pt x="313" y="51"/>
                  </a:lnTo>
                  <a:lnTo>
                    <a:pt x="297" y="38"/>
                  </a:lnTo>
                  <a:lnTo>
                    <a:pt x="281" y="28"/>
                  </a:lnTo>
                  <a:lnTo>
                    <a:pt x="262" y="18"/>
                  </a:lnTo>
                  <a:lnTo>
                    <a:pt x="243" y="11"/>
                  </a:lnTo>
                  <a:lnTo>
                    <a:pt x="223" y="5"/>
                  </a:lnTo>
                  <a:lnTo>
                    <a:pt x="204" y="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6042025" y="2516188"/>
              <a:ext cx="252413" cy="723900"/>
            </a:xfrm>
            <a:custGeom>
              <a:avLst/>
              <a:gdLst>
                <a:gd name="T0" fmla="*/ 136 w 319"/>
                <a:gd name="T1" fmla="*/ 6 h 910"/>
                <a:gd name="T2" fmla="*/ 74 w 319"/>
                <a:gd name="T3" fmla="*/ 26 h 910"/>
                <a:gd name="T4" fmla="*/ 31 w 319"/>
                <a:gd name="T5" fmla="*/ 53 h 910"/>
                <a:gd name="T6" fmla="*/ 7 w 319"/>
                <a:gd name="T7" fmla="*/ 85 h 910"/>
                <a:gd name="T8" fmla="*/ 0 w 319"/>
                <a:gd name="T9" fmla="*/ 120 h 910"/>
                <a:gd name="T10" fmla="*/ 10 w 319"/>
                <a:gd name="T11" fmla="*/ 153 h 910"/>
                <a:gd name="T12" fmla="*/ 33 w 319"/>
                <a:gd name="T13" fmla="*/ 183 h 910"/>
                <a:gd name="T14" fmla="*/ 69 w 319"/>
                <a:gd name="T15" fmla="*/ 206 h 910"/>
                <a:gd name="T16" fmla="*/ 87 w 319"/>
                <a:gd name="T17" fmla="*/ 313 h 910"/>
                <a:gd name="T18" fmla="*/ 73 w 319"/>
                <a:gd name="T19" fmla="*/ 511 h 910"/>
                <a:gd name="T20" fmla="*/ 67 w 319"/>
                <a:gd name="T21" fmla="*/ 627 h 910"/>
                <a:gd name="T22" fmla="*/ 66 w 319"/>
                <a:gd name="T23" fmla="*/ 659 h 910"/>
                <a:gd name="T24" fmla="*/ 61 w 319"/>
                <a:gd name="T25" fmla="*/ 720 h 910"/>
                <a:gd name="T26" fmla="*/ 52 w 319"/>
                <a:gd name="T27" fmla="*/ 811 h 910"/>
                <a:gd name="T28" fmla="*/ 50 w 319"/>
                <a:gd name="T29" fmla="*/ 867 h 910"/>
                <a:gd name="T30" fmla="*/ 53 w 319"/>
                <a:gd name="T31" fmla="*/ 892 h 910"/>
                <a:gd name="T32" fmla="*/ 63 w 319"/>
                <a:gd name="T33" fmla="*/ 904 h 910"/>
                <a:gd name="T34" fmla="*/ 78 w 319"/>
                <a:gd name="T35" fmla="*/ 905 h 910"/>
                <a:gd name="T36" fmla="*/ 92 w 319"/>
                <a:gd name="T37" fmla="*/ 908 h 910"/>
                <a:gd name="T38" fmla="*/ 107 w 319"/>
                <a:gd name="T39" fmla="*/ 909 h 910"/>
                <a:gd name="T40" fmla="*/ 119 w 319"/>
                <a:gd name="T41" fmla="*/ 901 h 910"/>
                <a:gd name="T42" fmla="*/ 127 w 319"/>
                <a:gd name="T43" fmla="*/ 882 h 910"/>
                <a:gd name="T44" fmla="*/ 137 w 319"/>
                <a:gd name="T45" fmla="*/ 834 h 910"/>
                <a:gd name="T46" fmla="*/ 148 w 319"/>
                <a:gd name="T47" fmla="*/ 758 h 910"/>
                <a:gd name="T48" fmla="*/ 158 w 319"/>
                <a:gd name="T49" fmla="*/ 702 h 910"/>
                <a:gd name="T50" fmla="*/ 165 w 319"/>
                <a:gd name="T51" fmla="*/ 667 h 910"/>
                <a:gd name="T52" fmla="*/ 175 w 319"/>
                <a:gd name="T53" fmla="*/ 632 h 910"/>
                <a:gd name="T54" fmla="*/ 187 w 319"/>
                <a:gd name="T55" fmla="*/ 598 h 910"/>
                <a:gd name="T56" fmla="*/ 201 w 319"/>
                <a:gd name="T57" fmla="*/ 551 h 910"/>
                <a:gd name="T58" fmla="*/ 218 w 319"/>
                <a:gd name="T59" fmla="*/ 476 h 910"/>
                <a:gd name="T60" fmla="*/ 238 w 319"/>
                <a:gd name="T61" fmla="*/ 380 h 910"/>
                <a:gd name="T62" fmla="*/ 263 w 319"/>
                <a:gd name="T63" fmla="*/ 259 h 910"/>
                <a:gd name="T64" fmla="*/ 294 w 319"/>
                <a:gd name="T65" fmla="*/ 175 h 910"/>
                <a:gd name="T66" fmla="*/ 315 w 319"/>
                <a:gd name="T67" fmla="*/ 144 h 910"/>
                <a:gd name="T68" fmla="*/ 319 w 319"/>
                <a:gd name="T69" fmla="*/ 113 h 910"/>
                <a:gd name="T70" fmla="*/ 310 w 319"/>
                <a:gd name="T71" fmla="*/ 82 h 910"/>
                <a:gd name="T72" fmla="*/ 291 w 319"/>
                <a:gd name="T73" fmla="*/ 54 h 910"/>
                <a:gd name="T74" fmla="*/ 263 w 319"/>
                <a:gd name="T75" fmla="*/ 30 h 910"/>
                <a:gd name="T76" fmla="*/ 230 w 319"/>
                <a:gd name="T77" fmla="*/ 11 h 910"/>
                <a:gd name="T78" fmla="*/ 194 w 319"/>
                <a:gd name="T79" fmla="*/ 1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9" h="910">
                  <a:moveTo>
                    <a:pt x="175" y="0"/>
                  </a:moveTo>
                  <a:lnTo>
                    <a:pt x="136" y="6"/>
                  </a:lnTo>
                  <a:lnTo>
                    <a:pt x="103" y="15"/>
                  </a:lnTo>
                  <a:lnTo>
                    <a:pt x="74" y="26"/>
                  </a:lnTo>
                  <a:lnTo>
                    <a:pt x="50" y="39"/>
                  </a:lnTo>
                  <a:lnTo>
                    <a:pt x="31" y="53"/>
                  </a:lnTo>
                  <a:lnTo>
                    <a:pt x="18" y="69"/>
                  </a:lnTo>
                  <a:lnTo>
                    <a:pt x="7" y="85"/>
                  </a:lnTo>
                  <a:lnTo>
                    <a:pt x="1" y="102"/>
                  </a:lnTo>
                  <a:lnTo>
                    <a:pt x="0" y="120"/>
                  </a:lnTo>
                  <a:lnTo>
                    <a:pt x="3" y="137"/>
                  </a:lnTo>
                  <a:lnTo>
                    <a:pt x="10" y="153"/>
                  </a:lnTo>
                  <a:lnTo>
                    <a:pt x="19" y="169"/>
                  </a:lnTo>
                  <a:lnTo>
                    <a:pt x="33" y="183"/>
                  </a:lnTo>
                  <a:lnTo>
                    <a:pt x="50" y="196"/>
                  </a:lnTo>
                  <a:lnTo>
                    <a:pt x="69" y="206"/>
                  </a:lnTo>
                  <a:lnTo>
                    <a:pt x="92" y="214"/>
                  </a:lnTo>
                  <a:lnTo>
                    <a:pt x="87" y="313"/>
                  </a:lnTo>
                  <a:lnTo>
                    <a:pt x="80" y="412"/>
                  </a:lnTo>
                  <a:lnTo>
                    <a:pt x="73" y="511"/>
                  </a:lnTo>
                  <a:lnTo>
                    <a:pt x="67" y="611"/>
                  </a:lnTo>
                  <a:lnTo>
                    <a:pt x="67" y="627"/>
                  </a:lnTo>
                  <a:lnTo>
                    <a:pt x="67" y="643"/>
                  </a:lnTo>
                  <a:lnTo>
                    <a:pt x="66" y="659"/>
                  </a:lnTo>
                  <a:lnTo>
                    <a:pt x="66" y="675"/>
                  </a:lnTo>
                  <a:lnTo>
                    <a:pt x="61" y="720"/>
                  </a:lnTo>
                  <a:lnTo>
                    <a:pt x="57" y="765"/>
                  </a:lnTo>
                  <a:lnTo>
                    <a:pt x="52" y="811"/>
                  </a:lnTo>
                  <a:lnTo>
                    <a:pt x="48" y="856"/>
                  </a:lnTo>
                  <a:lnTo>
                    <a:pt x="50" y="867"/>
                  </a:lnTo>
                  <a:lnTo>
                    <a:pt x="52" y="879"/>
                  </a:lnTo>
                  <a:lnTo>
                    <a:pt x="53" y="892"/>
                  </a:lnTo>
                  <a:lnTo>
                    <a:pt x="56" y="903"/>
                  </a:lnTo>
                  <a:lnTo>
                    <a:pt x="63" y="904"/>
                  </a:lnTo>
                  <a:lnTo>
                    <a:pt x="71" y="904"/>
                  </a:lnTo>
                  <a:lnTo>
                    <a:pt x="78" y="905"/>
                  </a:lnTo>
                  <a:lnTo>
                    <a:pt x="86" y="907"/>
                  </a:lnTo>
                  <a:lnTo>
                    <a:pt x="92" y="908"/>
                  </a:lnTo>
                  <a:lnTo>
                    <a:pt x="101" y="908"/>
                  </a:lnTo>
                  <a:lnTo>
                    <a:pt x="107" y="909"/>
                  </a:lnTo>
                  <a:lnTo>
                    <a:pt x="116" y="910"/>
                  </a:lnTo>
                  <a:lnTo>
                    <a:pt x="119" y="901"/>
                  </a:lnTo>
                  <a:lnTo>
                    <a:pt x="124" y="892"/>
                  </a:lnTo>
                  <a:lnTo>
                    <a:pt x="127" y="882"/>
                  </a:lnTo>
                  <a:lnTo>
                    <a:pt x="132" y="873"/>
                  </a:lnTo>
                  <a:lnTo>
                    <a:pt x="137" y="834"/>
                  </a:lnTo>
                  <a:lnTo>
                    <a:pt x="143" y="796"/>
                  </a:lnTo>
                  <a:lnTo>
                    <a:pt x="148" y="758"/>
                  </a:lnTo>
                  <a:lnTo>
                    <a:pt x="154" y="719"/>
                  </a:lnTo>
                  <a:lnTo>
                    <a:pt x="158" y="702"/>
                  </a:lnTo>
                  <a:lnTo>
                    <a:pt x="162" y="684"/>
                  </a:lnTo>
                  <a:lnTo>
                    <a:pt x="165" y="667"/>
                  </a:lnTo>
                  <a:lnTo>
                    <a:pt x="170" y="650"/>
                  </a:lnTo>
                  <a:lnTo>
                    <a:pt x="175" y="632"/>
                  </a:lnTo>
                  <a:lnTo>
                    <a:pt x="181" y="615"/>
                  </a:lnTo>
                  <a:lnTo>
                    <a:pt x="187" y="598"/>
                  </a:lnTo>
                  <a:lnTo>
                    <a:pt x="193" y="581"/>
                  </a:lnTo>
                  <a:lnTo>
                    <a:pt x="201" y="551"/>
                  </a:lnTo>
                  <a:lnTo>
                    <a:pt x="209" y="516"/>
                  </a:lnTo>
                  <a:lnTo>
                    <a:pt x="218" y="476"/>
                  </a:lnTo>
                  <a:lnTo>
                    <a:pt x="227" y="431"/>
                  </a:lnTo>
                  <a:lnTo>
                    <a:pt x="238" y="380"/>
                  </a:lnTo>
                  <a:lnTo>
                    <a:pt x="250" y="324"/>
                  </a:lnTo>
                  <a:lnTo>
                    <a:pt x="263" y="259"/>
                  </a:lnTo>
                  <a:lnTo>
                    <a:pt x="277" y="189"/>
                  </a:lnTo>
                  <a:lnTo>
                    <a:pt x="294" y="175"/>
                  </a:lnTo>
                  <a:lnTo>
                    <a:pt x="307" y="160"/>
                  </a:lnTo>
                  <a:lnTo>
                    <a:pt x="315" y="144"/>
                  </a:lnTo>
                  <a:lnTo>
                    <a:pt x="318" y="129"/>
                  </a:lnTo>
                  <a:lnTo>
                    <a:pt x="319" y="113"/>
                  </a:lnTo>
                  <a:lnTo>
                    <a:pt x="316" y="98"/>
                  </a:lnTo>
                  <a:lnTo>
                    <a:pt x="310" y="82"/>
                  </a:lnTo>
                  <a:lnTo>
                    <a:pt x="302" y="68"/>
                  </a:lnTo>
                  <a:lnTo>
                    <a:pt x="291" y="54"/>
                  </a:lnTo>
                  <a:lnTo>
                    <a:pt x="278" y="41"/>
                  </a:lnTo>
                  <a:lnTo>
                    <a:pt x="263" y="30"/>
                  </a:lnTo>
                  <a:lnTo>
                    <a:pt x="247" y="19"/>
                  </a:lnTo>
                  <a:lnTo>
                    <a:pt x="230" y="11"/>
                  </a:lnTo>
                  <a:lnTo>
                    <a:pt x="212" y="6"/>
                  </a:lnTo>
                  <a:lnTo>
                    <a:pt x="194" y="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FFF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6057900" y="2527300"/>
              <a:ext cx="227013" cy="711200"/>
            </a:xfrm>
            <a:custGeom>
              <a:avLst/>
              <a:gdLst>
                <a:gd name="T0" fmla="*/ 166 w 286"/>
                <a:gd name="T1" fmla="*/ 0 h 896"/>
                <a:gd name="T2" fmla="*/ 127 w 286"/>
                <a:gd name="T3" fmla="*/ 5 h 896"/>
                <a:gd name="T4" fmla="*/ 95 w 286"/>
                <a:gd name="T5" fmla="*/ 13 h 896"/>
                <a:gd name="T6" fmla="*/ 67 w 286"/>
                <a:gd name="T7" fmla="*/ 24 h 896"/>
                <a:gd name="T8" fmla="*/ 44 w 286"/>
                <a:gd name="T9" fmla="*/ 35 h 896"/>
                <a:gd name="T10" fmla="*/ 27 w 286"/>
                <a:gd name="T11" fmla="*/ 49 h 896"/>
                <a:gd name="T12" fmla="*/ 13 w 286"/>
                <a:gd name="T13" fmla="*/ 64 h 896"/>
                <a:gd name="T14" fmla="*/ 5 w 286"/>
                <a:gd name="T15" fmla="*/ 79 h 896"/>
                <a:gd name="T16" fmla="*/ 0 w 286"/>
                <a:gd name="T17" fmla="*/ 94 h 896"/>
                <a:gd name="T18" fmla="*/ 0 w 286"/>
                <a:gd name="T19" fmla="*/ 110 h 896"/>
                <a:gd name="T20" fmla="*/ 4 w 286"/>
                <a:gd name="T21" fmla="*/ 124 h 896"/>
                <a:gd name="T22" fmla="*/ 10 w 286"/>
                <a:gd name="T23" fmla="*/ 138 h 896"/>
                <a:gd name="T24" fmla="*/ 22 w 286"/>
                <a:gd name="T25" fmla="*/ 150 h 896"/>
                <a:gd name="T26" fmla="*/ 36 w 286"/>
                <a:gd name="T27" fmla="*/ 162 h 896"/>
                <a:gd name="T28" fmla="*/ 52 w 286"/>
                <a:gd name="T29" fmla="*/ 170 h 896"/>
                <a:gd name="T30" fmla="*/ 73 w 286"/>
                <a:gd name="T31" fmla="*/ 177 h 896"/>
                <a:gd name="T32" fmla="*/ 95 w 286"/>
                <a:gd name="T33" fmla="*/ 180 h 896"/>
                <a:gd name="T34" fmla="*/ 59 w 286"/>
                <a:gd name="T35" fmla="*/ 601 h 896"/>
                <a:gd name="T36" fmla="*/ 55 w 286"/>
                <a:gd name="T37" fmla="*/ 665 h 896"/>
                <a:gd name="T38" fmla="*/ 37 w 286"/>
                <a:gd name="T39" fmla="*/ 844 h 896"/>
                <a:gd name="T40" fmla="*/ 42 w 286"/>
                <a:gd name="T41" fmla="*/ 890 h 896"/>
                <a:gd name="T42" fmla="*/ 86 w 286"/>
                <a:gd name="T43" fmla="*/ 896 h 896"/>
                <a:gd name="T44" fmla="*/ 100 w 286"/>
                <a:gd name="T45" fmla="*/ 859 h 896"/>
                <a:gd name="T46" fmla="*/ 122 w 286"/>
                <a:gd name="T47" fmla="*/ 706 h 896"/>
                <a:gd name="T48" fmla="*/ 136 w 286"/>
                <a:gd name="T49" fmla="*/ 637 h 896"/>
                <a:gd name="T50" fmla="*/ 156 w 286"/>
                <a:gd name="T51" fmla="*/ 568 h 896"/>
                <a:gd name="T52" fmla="*/ 161 w 286"/>
                <a:gd name="T53" fmla="*/ 538 h 896"/>
                <a:gd name="T54" fmla="*/ 167 w 286"/>
                <a:gd name="T55" fmla="*/ 503 h 896"/>
                <a:gd name="T56" fmla="*/ 174 w 286"/>
                <a:gd name="T57" fmla="*/ 464 h 896"/>
                <a:gd name="T58" fmla="*/ 182 w 286"/>
                <a:gd name="T59" fmla="*/ 419 h 896"/>
                <a:gd name="T60" fmla="*/ 191 w 286"/>
                <a:gd name="T61" fmla="*/ 369 h 896"/>
                <a:gd name="T62" fmla="*/ 203 w 286"/>
                <a:gd name="T63" fmla="*/ 313 h 896"/>
                <a:gd name="T64" fmla="*/ 215 w 286"/>
                <a:gd name="T65" fmla="*/ 250 h 896"/>
                <a:gd name="T66" fmla="*/ 230 w 286"/>
                <a:gd name="T67" fmla="*/ 179 h 896"/>
                <a:gd name="T68" fmla="*/ 265 w 286"/>
                <a:gd name="T69" fmla="*/ 155 h 896"/>
                <a:gd name="T70" fmla="*/ 282 w 286"/>
                <a:gd name="T71" fmla="*/ 127 h 896"/>
                <a:gd name="T72" fmla="*/ 286 w 286"/>
                <a:gd name="T73" fmla="*/ 99 h 896"/>
                <a:gd name="T74" fmla="*/ 277 w 286"/>
                <a:gd name="T75" fmla="*/ 70 h 896"/>
                <a:gd name="T76" fmla="*/ 257 w 286"/>
                <a:gd name="T77" fmla="*/ 43 h 896"/>
                <a:gd name="T78" fmla="*/ 230 w 286"/>
                <a:gd name="T79" fmla="*/ 21 h 896"/>
                <a:gd name="T80" fmla="*/ 199 w 286"/>
                <a:gd name="T81" fmla="*/ 6 h 896"/>
                <a:gd name="T82" fmla="*/ 166 w 286"/>
                <a:gd name="T83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896">
                  <a:moveTo>
                    <a:pt x="166" y="0"/>
                  </a:moveTo>
                  <a:lnTo>
                    <a:pt x="127" y="5"/>
                  </a:lnTo>
                  <a:lnTo>
                    <a:pt x="95" y="13"/>
                  </a:lnTo>
                  <a:lnTo>
                    <a:pt x="67" y="24"/>
                  </a:lnTo>
                  <a:lnTo>
                    <a:pt x="44" y="35"/>
                  </a:lnTo>
                  <a:lnTo>
                    <a:pt x="27" y="49"/>
                  </a:lnTo>
                  <a:lnTo>
                    <a:pt x="13" y="64"/>
                  </a:lnTo>
                  <a:lnTo>
                    <a:pt x="5" y="79"/>
                  </a:lnTo>
                  <a:lnTo>
                    <a:pt x="0" y="94"/>
                  </a:lnTo>
                  <a:lnTo>
                    <a:pt x="0" y="110"/>
                  </a:lnTo>
                  <a:lnTo>
                    <a:pt x="4" y="124"/>
                  </a:lnTo>
                  <a:lnTo>
                    <a:pt x="10" y="138"/>
                  </a:lnTo>
                  <a:lnTo>
                    <a:pt x="22" y="150"/>
                  </a:lnTo>
                  <a:lnTo>
                    <a:pt x="36" y="162"/>
                  </a:lnTo>
                  <a:lnTo>
                    <a:pt x="52" y="170"/>
                  </a:lnTo>
                  <a:lnTo>
                    <a:pt x="73" y="177"/>
                  </a:lnTo>
                  <a:lnTo>
                    <a:pt x="95" y="180"/>
                  </a:lnTo>
                  <a:lnTo>
                    <a:pt x="59" y="601"/>
                  </a:lnTo>
                  <a:lnTo>
                    <a:pt x="55" y="665"/>
                  </a:lnTo>
                  <a:lnTo>
                    <a:pt x="37" y="844"/>
                  </a:lnTo>
                  <a:lnTo>
                    <a:pt x="42" y="890"/>
                  </a:lnTo>
                  <a:lnTo>
                    <a:pt x="86" y="896"/>
                  </a:lnTo>
                  <a:lnTo>
                    <a:pt x="100" y="859"/>
                  </a:lnTo>
                  <a:lnTo>
                    <a:pt x="122" y="706"/>
                  </a:lnTo>
                  <a:lnTo>
                    <a:pt x="136" y="637"/>
                  </a:lnTo>
                  <a:lnTo>
                    <a:pt x="156" y="568"/>
                  </a:lnTo>
                  <a:lnTo>
                    <a:pt x="161" y="538"/>
                  </a:lnTo>
                  <a:lnTo>
                    <a:pt x="167" y="503"/>
                  </a:lnTo>
                  <a:lnTo>
                    <a:pt x="174" y="464"/>
                  </a:lnTo>
                  <a:lnTo>
                    <a:pt x="182" y="419"/>
                  </a:lnTo>
                  <a:lnTo>
                    <a:pt x="191" y="369"/>
                  </a:lnTo>
                  <a:lnTo>
                    <a:pt x="203" y="313"/>
                  </a:lnTo>
                  <a:lnTo>
                    <a:pt x="215" y="250"/>
                  </a:lnTo>
                  <a:lnTo>
                    <a:pt x="230" y="179"/>
                  </a:lnTo>
                  <a:lnTo>
                    <a:pt x="265" y="155"/>
                  </a:lnTo>
                  <a:lnTo>
                    <a:pt x="282" y="127"/>
                  </a:lnTo>
                  <a:lnTo>
                    <a:pt x="286" y="99"/>
                  </a:lnTo>
                  <a:lnTo>
                    <a:pt x="277" y="70"/>
                  </a:lnTo>
                  <a:lnTo>
                    <a:pt x="257" y="43"/>
                  </a:lnTo>
                  <a:lnTo>
                    <a:pt x="230" y="21"/>
                  </a:lnTo>
                  <a:lnTo>
                    <a:pt x="199" y="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5829300" y="2390775"/>
              <a:ext cx="274638" cy="381000"/>
            </a:xfrm>
            <a:custGeom>
              <a:avLst/>
              <a:gdLst>
                <a:gd name="T0" fmla="*/ 266 w 346"/>
                <a:gd name="T1" fmla="*/ 0 h 480"/>
                <a:gd name="T2" fmla="*/ 235 w 346"/>
                <a:gd name="T3" fmla="*/ 11 h 480"/>
                <a:gd name="T4" fmla="*/ 205 w 346"/>
                <a:gd name="T5" fmla="*/ 25 h 480"/>
                <a:gd name="T6" fmla="*/ 175 w 346"/>
                <a:gd name="T7" fmla="*/ 44 h 480"/>
                <a:gd name="T8" fmla="*/ 146 w 346"/>
                <a:gd name="T9" fmla="*/ 63 h 480"/>
                <a:gd name="T10" fmla="*/ 119 w 346"/>
                <a:gd name="T11" fmla="*/ 87 h 480"/>
                <a:gd name="T12" fmla="*/ 93 w 346"/>
                <a:gd name="T13" fmla="*/ 113 h 480"/>
                <a:gd name="T14" fmla="*/ 69 w 346"/>
                <a:gd name="T15" fmla="*/ 142 h 480"/>
                <a:gd name="T16" fmla="*/ 48 w 346"/>
                <a:gd name="T17" fmla="*/ 173 h 480"/>
                <a:gd name="T18" fmla="*/ 31 w 346"/>
                <a:gd name="T19" fmla="*/ 205 h 480"/>
                <a:gd name="T20" fmla="*/ 17 w 346"/>
                <a:gd name="T21" fmla="*/ 240 h 480"/>
                <a:gd name="T22" fmla="*/ 7 w 346"/>
                <a:gd name="T23" fmla="*/ 276 h 480"/>
                <a:gd name="T24" fmla="*/ 1 w 346"/>
                <a:gd name="T25" fmla="*/ 314 h 480"/>
                <a:gd name="T26" fmla="*/ 0 w 346"/>
                <a:gd name="T27" fmla="*/ 355 h 480"/>
                <a:gd name="T28" fmla="*/ 5 w 346"/>
                <a:gd name="T29" fmla="*/ 395 h 480"/>
                <a:gd name="T30" fmla="*/ 14 w 346"/>
                <a:gd name="T31" fmla="*/ 438 h 480"/>
                <a:gd name="T32" fmla="*/ 30 w 346"/>
                <a:gd name="T33" fmla="*/ 480 h 480"/>
                <a:gd name="T34" fmla="*/ 36 w 346"/>
                <a:gd name="T35" fmla="*/ 445 h 480"/>
                <a:gd name="T36" fmla="*/ 43 w 346"/>
                <a:gd name="T37" fmla="*/ 408 h 480"/>
                <a:gd name="T38" fmla="*/ 52 w 346"/>
                <a:gd name="T39" fmla="*/ 372 h 480"/>
                <a:gd name="T40" fmla="*/ 63 w 346"/>
                <a:gd name="T41" fmla="*/ 337 h 480"/>
                <a:gd name="T42" fmla="*/ 76 w 346"/>
                <a:gd name="T43" fmla="*/ 303 h 480"/>
                <a:gd name="T44" fmla="*/ 91 w 346"/>
                <a:gd name="T45" fmla="*/ 268 h 480"/>
                <a:gd name="T46" fmla="*/ 107 w 346"/>
                <a:gd name="T47" fmla="*/ 236 h 480"/>
                <a:gd name="T48" fmla="*/ 126 w 346"/>
                <a:gd name="T49" fmla="*/ 204 h 480"/>
                <a:gd name="T50" fmla="*/ 146 w 346"/>
                <a:gd name="T51" fmla="*/ 174 h 480"/>
                <a:gd name="T52" fmla="*/ 168 w 346"/>
                <a:gd name="T53" fmla="*/ 144 h 480"/>
                <a:gd name="T54" fmla="*/ 192 w 346"/>
                <a:gd name="T55" fmla="*/ 116 h 480"/>
                <a:gd name="T56" fmla="*/ 219 w 346"/>
                <a:gd name="T57" fmla="*/ 91 h 480"/>
                <a:gd name="T58" fmla="*/ 248 w 346"/>
                <a:gd name="T59" fmla="*/ 67 h 480"/>
                <a:gd name="T60" fmla="*/ 278 w 346"/>
                <a:gd name="T61" fmla="*/ 45 h 480"/>
                <a:gd name="T62" fmla="*/ 311 w 346"/>
                <a:gd name="T63" fmla="*/ 25 h 480"/>
                <a:gd name="T64" fmla="*/ 346 w 346"/>
                <a:gd name="T65" fmla="*/ 8 h 480"/>
                <a:gd name="T66" fmla="*/ 266 w 346"/>
                <a:gd name="T6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6" h="480">
                  <a:moveTo>
                    <a:pt x="266" y="0"/>
                  </a:moveTo>
                  <a:lnTo>
                    <a:pt x="235" y="11"/>
                  </a:lnTo>
                  <a:lnTo>
                    <a:pt x="205" y="25"/>
                  </a:lnTo>
                  <a:lnTo>
                    <a:pt x="175" y="44"/>
                  </a:lnTo>
                  <a:lnTo>
                    <a:pt x="146" y="63"/>
                  </a:lnTo>
                  <a:lnTo>
                    <a:pt x="119" y="87"/>
                  </a:lnTo>
                  <a:lnTo>
                    <a:pt x="93" y="113"/>
                  </a:lnTo>
                  <a:lnTo>
                    <a:pt x="69" y="142"/>
                  </a:lnTo>
                  <a:lnTo>
                    <a:pt x="48" y="173"/>
                  </a:lnTo>
                  <a:lnTo>
                    <a:pt x="31" y="205"/>
                  </a:lnTo>
                  <a:lnTo>
                    <a:pt x="17" y="240"/>
                  </a:lnTo>
                  <a:lnTo>
                    <a:pt x="7" y="276"/>
                  </a:lnTo>
                  <a:lnTo>
                    <a:pt x="1" y="314"/>
                  </a:lnTo>
                  <a:lnTo>
                    <a:pt x="0" y="355"/>
                  </a:lnTo>
                  <a:lnTo>
                    <a:pt x="5" y="395"/>
                  </a:lnTo>
                  <a:lnTo>
                    <a:pt x="14" y="438"/>
                  </a:lnTo>
                  <a:lnTo>
                    <a:pt x="30" y="480"/>
                  </a:lnTo>
                  <a:lnTo>
                    <a:pt x="36" y="445"/>
                  </a:lnTo>
                  <a:lnTo>
                    <a:pt x="43" y="408"/>
                  </a:lnTo>
                  <a:lnTo>
                    <a:pt x="52" y="372"/>
                  </a:lnTo>
                  <a:lnTo>
                    <a:pt x="63" y="337"/>
                  </a:lnTo>
                  <a:lnTo>
                    <a:pt x="76" y="303"/>
                  </a:lnTo>
                  <a:lnTo>
                    <a:pt x="91" y="268"/>
                  </a:lnTo>
                  <a:lnTo>
                    <a:pt x="107" y="236"/>
                  </a:lnTo>
                  <a:lnTo>
                    <a:pt x="126" y="204"/>
                  </a:lnTo>
                  <a:lnTo>
                    <a:pt x="146" y="174"/>
                  </a:lnTo>
                  <a:lnTo>
                    <a:pt x="168" y="144"/>
                  </a:lnTo>
                  <a:lnTo>
                    <a:pt x="192" y="116"/>
                  </a:lnTo>
                  <a:lnTo>
                    <a:pt x="219" y="91"/>
                  </a:lnTo>
                  <a:lnTo>
                    <a:pt x="248" y="67"/>
                  </a:lnTo>
                  <a:lnTo>
                    <a:pt x="278" y="45"/>
                  </a:lnTo>
                  <a:lnTo>
                    <a:pt x="311" y="25"/>
                  </a:lnTo>
                  <a:lnTo>
                    <a:pt x="346" y="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" name="Freeform 49"/>
            <p:cNvSpPr>
              <a:spLocks/>
            </p:cNvSpPr>
            <p:nvPr/>
          </p:nvSpPr>
          <p:spPr bwMode="auto">
            <a:xfrm>
              <a:off x="5832475" y="2393950"/>
              <a:ext cx="268288" cy="373062"/>
            </a:xfrm>
            <a:custGeom>
              <a:avLst/>
              <a:gdLst>
                <a:gd name="T0" fmla="*/ 259 w 337"/>
                <a:gd name="T1" fmla="*/ 0 h 469"/>
                <a:gd name="T2" fmla="*/ 229 w 337"/>
                <a:gd name="T3" fmla="*/ 12 h 469"/>
                <a:gd name="T4" fmla="*/ 200 w 337"/>
                <a:gd name="T5" fmla="*/ 26 h 469"/>
                <a:gd name="T6" fmla="*/ 170 w 337"/>
                <a:gd name="T7" fmla="*/ 44 h 469"/>
                <a:gd name="T8" fmla="*/ 142 w 337"/>
                <a:gd name="T9" fmla="*/ 64 h 469"/>
                <a:gd name="T10" fmla="*/ 116 w 337"/>
                <a:gd name="T11" fmla="*/ 86 h 469"/>
                <a:gd name="T12" fmla="*/ 91 w 337"/>
                <a:gd name="T13" fmla="*/ 111 h 469"/>
                <a:gd name="T14" fmla="*/ 67 w 337"/>
                <a:gd name="T15" fmla="*/ 139 h 469"/>
                <a:gd name="T16" fmla="*/ 48 w 337"/>
                <a:gd name="T17" fmla="*/ 169 h 469"/>
                <a:gd name="T18" fmla="*/ 31 w 337"/>
                <a:gd name="T19" fmla="*/ 200 h 469"/>
                <a:gd name="T20" fmla="*/ 17 w 337"/>
                <a:gd name="T21" fmla="*/ 233 h 469"/>
                <a:gd name="T22" fmla="*/ 6 w 337"/>
                <a:gd name="T23" fmla="*/ 269 h 469"/>
                <a:gd name="T24" fmla="*/ 1 w 337"/>
                <a:gd name="T25" fmla="*/ 306 h 469"/>
                <a:gd name="T26" fmla="*/ 0 w 337"/>
                <a:gd name="T27" fmla="*/ 345 h 469"/>
                <a:gd name="T28" fmla="*/ 3 w 337"/>
                <a:gd name="T29" fmla="*/ 385 h 469"/>
                <a:gd name="T30" fmla="*/ 12 w 337"/>
                <a:gd name="T31" fmla="*/ 427 h 469"/>
                <a:gd name="T32" fmla="*/ 27 w 337"/>
                <a:gd name="T33" fmla="*/ 469 h 469"/>
                <a:gd name="T34" fmla="*/ 33 w 337"/>
                <a:gd name="T35" fmla="*/ 434 h 469"/>
                <a:gd name="T36" fmla="*/ 40 w 337"/>
                <a:gd name="T37" fmla="*/ 397 h 469"/>
                <a:gd name="T38" fmla="*/ 49 w 337"/>
                <a:gd name="T39" fmla="*/ 362 h 469"/>
                <a:gd name="T40" fmla="*/ 59 w 337"/>
                <a:gd name="T41" fmla="*/ 328 h 469"/>
                <a:gd name="T42" fmla="*/ 72 w 337"/>
                <a:gd name="T43" fmla="*/ 293 h 469"/>
                <a:gd name="T44" fmla="*/ 86 w 337"/>
                <a:gd name="T45" fmla="*/ 260 h 469"/>
                <a:gd name="T46" fmla="*/ 102 w 337"/>
                <a:gd name="T47" fmla="*/ 227 h 469"/>
                <a:gd name="T48" fmla="*/ 120 w 337"/>
                <a:gd name="T49" fmla="*/ 196 h 469"/>
                <a:gd name="T50" fmla="*/ 140 w 337"/>
                <a:gd name="T51" fmla="*/ 166 h 469"/>
                <a:gd name="T52" fmla="*/ 162 w 337"/>
                <a:gd name="T53" fmla="*/ 139 h 469"/>
                <a:gd name="T54" fmla="*/ 185 w 337"/>
                <a:gd name="T55" fmla="*/ 111 h 469"/>
                <a:gd name="T56" fmla="*/ 211 w 337"/>
                <a:gd name="T57" fmla="*/ 87 h 469"/>
                <a:gd name="T58" fmla="*/ 239 w 337"/>
                <a:gd name="T59" fmla="*/ 63 h 469"/>
                <a:gd name="T60" fmla="*/ 270 w 337"/>
                <a:gd name="T61" fmla="*/ 42 h 469"/>
                <a:gd name="T62" fmla="*/ 302 w 337"/>
                <a:gd name="T63" fmla="*/ 22 h 469"/>
                <a:gd name="T64" fmla="*/ 337 w 337"/>
                <a:gd name="T65" fmla="*/ 5 h 469"/>
                <a:gd name="T66" fmla="*/ 327 w 337"/>
                <a:gd name="T67" fmla="*/ 5 h 469"/>
                <a:gd name="T68" fmla="*/ 317 w 337"/>
                <a:gd name="T69" fmla="*/ 4 h 469"/>
                <a:gd name="T70" fmla="*/ 307 w 337"/>
                <a:gd name="T71" fmla="*/ 4 h 469"/>
                <a:gd name="T72" fmla="*/ 298 w 337"/>
                <a:gd name="T73" fmla="*/ 3 h 469"/>
                <a:gd name="T74" fmla="*/ 289 w 337"/>
                <a:gd name="T75" fmla="*/ 2 h 469"/>
                <a:gd name="T76" fmla="*/ 278 w 337"/>
                <a:gd name="T77" fmla="*/ 2 h 469"/>
                <a:gd name="T78" fmla="*/ 269 w 337"/>
                <a:gd name="T79" fmla="*/ 0 h 469"/>
                <a:gd name="T80" fmla="*/ 259 w 337"/>
                <a:gd name="T81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7" h="469">
                  <a:moveTo>
                    <a:pt x="259" y="0"/>
                  </a:moveTo>
                  <a:lnTo>
                    <a:pt x="229" y="12"/>
                  </a:lnTo>
                  <a:lnTo>
                    <a:pt x="200" y="26"/>
                  </a:lnTo>
                  <a:lnTo>
                    <a:pt x="170" y="44"/>
                  </a:lnTo>
                  <a:lnTo>
                    <a:pt x="142" y="64"/>
                  </a:lnTo>
                  <a:lnTo>
                    <a:pt x="116" y="86"/>
                  </a:lnTo>
                  <a:lnTo>
                    <a:pt x="91" y="111"/>
                  </a:lnTo>
                  <a:lnTo>
                    <a:pt x="67" y="139"/>
                  </a:lnTo>
                  <a:lnTo>
                    <a:pt x="48" y="169"/>
                  </a:lnTo>
                  <a:lnTo>
                    <a:pt x="31" y="200"/>
                  </a:lnTo>
                  <a:lnTo>
                    <a:pt x="17" y="233"/>
                  </a:lnTo>
                  <a:lnTo>
                    <a:pt x="6" y="269"/>
                  </a:lnTo>
                  <a:lnTo>
                    <a:pt x="1" y="306"/>
                  </a:lnTo>
                  <a:lnTo>
                    <a:pt x="0" y="345"/>
                  </a:lnTo>
                  <a:lnTo>
                    <a:pt x="3" y="385"/>
                  </a:lnTo>
                  <a:lnTo>
                    <a:pt x="12" y="427"/>
                  </a:lnTo>
                  <a:lnTo>
                    <a:pt x="27" y="469"/>
                  </a:lnTo>
                  <a:lnTo>
                    <a:pt x="33" y="434"/>
                  </a:lnTo>
                  <a:lnTo>
                    <a:pt x="40" y="397"/>
                  </a:lnTo>
                  <a:lnTo>
                    <a:pt x="49" y="362"/>
                  </a:lnTo>
                  <a:lnTo>
                    <a:pt x="59" y="328"/>
                  </a:lnTo>
                  <a:lnTo>
                    <a:pt x="72" y="293"/>
                  </a:lnTo>
                  <a:lnTo>
                    <a:pt x="86" y="260"/>
                  </a:lnTo>
                  <a:lnTo>
                    <a:pt x="102" y="227"/>
                  </a:lnTo>
                  <a:lnTo>
                    <a:pt x="120" y="196"/>
                  </a:lnTo>
                  <a:lnTo>
                    <a:pt x="140" y="166"/>
                  </a:lnTo>
                  <a:lnTo>
                    <a:pt x="162" y="139"/>
                  </a:lnTo>
                  <a:lnTo>
                    <a:pt x="185" y="111"/>
                  </a:lnTo>
                  <a:lnTo>
                    <a:pt x="211" y="87"/>
                  </a:lnTo>
                  <a:lnTo>
                    <a:pt x="239" y="63"/>
                  </a:lnTo>
                  <a:lnTo>
                    <a:pt x="270" y="42"/>
                  </a:lnTo>
                  <a:lnTo>
                    <a:pt x="302" y="22"/>
                  </a:lnTo>
                  <a:lnTo>
                    <a:pt x="337" y="5"/>
                  </a:lnTo>
                  <a:lnTo>
                    <a:pt x="327" y="5"/>
                  </a:lnTo>
                  <a:lnTo>
                    <a:pt x="317" y="4"/>
                  </a:lnTo>
                  <a:lnTo>
                    <a:pt x="307" y="4"/>
                  </a:lnTo>
                  <a:lnTo>
                    <a:pt x="298" y="3"/>
                  </a:lnTo>
                  <a:lnTo>
                    <a:pt x="289" y="2"/>
                  </a:lnTo>
                  <a:lnTo>
                    <a:pt x="278" y="2"/>
                  </a:lnTo>
                  <a:lnTo>
                    <a:pt x="269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auto">
            <a:xfrm>
              <a:off x="5834063" y="2397125"/>
              <a:ext cx="263525" cy="363537"/>
            </a:xfrm>
            <a:custGeom>
              <a:avLst/>
              <a:gdLst>
                <a:gd name="T0" fmla="*/ 253 w 332"/>
                <a:gd name="T1" fmla="*/ 0 h 458"/>
                <a:gd name="T2" fmla="*/ 224 w 332"/>
                <a:gd name="T3" fmla="*/ 11 h 458"/>
                <a:gd name="T4" fmla="*/ 196 w 332"/>
                <a:gd name="T5" fmla="*/ 26 h 458"/>
                <a:gd name="T6" fmla="*/ 168 w 332"/>
                <a:gd name="T7" fmla="*/ 44 h 458"/>
                <a:gd name="T8" fmla="*/ 140 w 332"/>
                <a:gd name="T9" fmla="*/ 63 h 458"/>
                <a:gd name="T10" fmla="*/ 114 w 332"/>
                <a:gd name="T11" fmla="*/ 85 h 458"/>
                <a:gd name="T12" fmla="*/ 90 w 332"/>
                <a:gd name="T13" fmla="*/ 109 h 458"/>
                <a:gd name="T14" fmla="*/ 68 w 332"/>
                <a:gd name="T15" fmla="*/ 136 h 458"/>
                <a:gd name="T16" fmla="*/ 48 w 332"/>
                <a:gd name="T17" fmla="*/ 165 h 458"/>
                <a:gd name="T18" fmla="*/ 31 w 332"/>
                <a:gd name="T19" fmla="*/ 195 h 458"/>
                <a:gd name="T20" fmla="*/ 18 w 332"/>
                <a:gd name="T21" fmla="*/ 228 h 458"/>
                <a:gd name="T22" fmla="*/ 8 w 332"/>
                <a:gd name="T23" fmla="*/ 263 h 458"/>
                <a:gd name="T24" fmla="*/ 2 w 332"/>
                <a:gd name="T25" fmla="*/ 298 h 458"/>
                <a:gd name="T26" fmla="*/ 0 w 332"/>
                <a:gd name="T27" fmla="*/ 336 h 458"/>
                <a:gd name="T28" fmla="*/ 3 w 332"/>
                <a:gd name="T29" fmla="*/ 376 h 458"/>
                <a:gd name="T30" fmla="*/ 12 w 332"/>
                <a:gd name="T31" fmla="*/ 416 h 458"/>
                <a:gd name="T32" fmla="*/ 26 w 332"/>
                <a:gd name="T33" fmla="*/ 458 h 458"/>
                <a:gd name="T34" fmla="*/ 32 w 332"/>
                <a:gd name="T35" fmla="*/ 422 h 458"/>
                <a:gd name="T36" fmla="*/ 39 w 332"/>
                <a:gd name="T37" fmla="*/ 386 h 458"/>
                <a:gd name="T38" fmla="*/ 47 w 332"/>
                <a:gd name="T39" fmla="*/ 351 h 458"/>
                <a:gd name="T40" fmla="*/ 57 w 332"/>
                <a:gd name="T41" fmla="*/ 317 h 458"/>
                <a:gd name="T42" fmla="*/ 69 w 332"/>
                <a:gd name="T43" fmla="*/ 283 h 458"/>
                <a:gd name="T44" fmla="*/ 83 w 332"/>
                <a:gd name="T45" fmla="*/ 250 h 458"/>
                <a:gd name="T46" fmla="*/ 99 w 332"/>
                <a:gd name="T47" fmla="*/ 219 h 458"/>
                <a:gd name="T48" fmla="*/ 116 w 332"/>
                <a:gd name="T49" fmla="*/ 189 h 458"/>
                <a:gd name="T50" fmla="*/ 136 w 332"/>
                <a:gd name="T51" fmla="*/ 160 h 458"/>
                <a:gd name="T52" fmla="*/ 156 w 332"/>
                <a:gd name="T53" fmla="*/ 132 h 458"/>
                <a:gd name="T54" fmla="*/ 181 w 332"/>
                <a:gd name="T55" fmla="*/ 106 h 458"/>
                <a:gd name="T56" fmla="*/ 206 w 332"/>
                <a:gd name="T57" fmla="*/ 82 h 458"/>
                <a:gd name="T58" fmla="*/ 234 w 332"/>
                <a:gd name="T59" fmla="*/ 59 h 458"/>
                <a:gd name="T60" fmla="*/ 265 w 332"/>
                <a:gd name="T61" fmla="*/ 38 h 458"/>
                <a:gd name="T62" fmla="*/ 297 w 332"/>
                <a:gd name="T63" fmla="*/ 20 h 458"/>
                <a:gd name="T64" fmla="*/ 332 w 332"/>
                <a:gd name="T65" fmla="*/ 3 h 458"/>
                <a:gd name="T66" fmla="*/ 321 w 332"/>
                <a:gd name="T67" fmla="*/ 3 h 458"/>
                <a:gd name="T68" fmla="*/ 312 w 332"/>
                <a:gd name="T69" fmla="*/ 2 h 458"/>
                <a:gd name="T70" fmla="*/ 302 w 332"/>
                <a:gd name="T71" fmla="*/ 2 h 458"/>
                <a:gd name="T72" fmla="*/ 292 w 332"/>
                <a:gd name="T73" fmla="*/ 1 h 458"/>
                <a:gd name="T74" fmla="*/ 282 w 332"/>
                <a:gd name="T75" fmla="*/ 1 h 458"/>
                <a:gd name="T76" fmla="*/ 273 w 332"/>
                <a:gd name="T77" fmla="*/ 1 h 458"/>
                <a:gd name="T78" fmla="*/ 262 w 332"/>
                <a:gd name="T79" fmla="*/ 0 h 458"/>
                <a:gd name="T80" fmla="*/ 253 w 332"/>
                <a:gd name="T81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2" h="458">
                  <a:moveTo>
                    <a:pt x="253" y="0"/>
                  </a:moveTo>
                  <a:lnTo>
                    <a:pt x="224" y="11"/>
                  </a:lnTo>
                  <a:lnTo>
                    <a:pt x="196" y="26"/>
                  </a:lnTo>
                  <a:lnTo>
                    <a:pt x="168" y="44"/>
                  </a:lnTo>
                  <a:lnTo>
                    <a:pt x="140" y="63"/>
                  </a:lnTo>
                  <a:lnTo>
                    <a:pt x="114" y="85"/>
                  </a:lnTo>
                  <a:lnTo>
                    <a:pt x="90" y="109"/>
                  </a:lnTo>
                  <a:lnTo>
                    <a:pt x="68" y="136"/>
                  </a:lnTo>
                  <a:lnTo>
                    <a:pt x="48" y="165"/>
                  </a:lnTo>
                  <a:lnTo>
                    <a:pt x="31" y="195"/>
                  </a:lnTo>
                  <a:lnTo>
                    <a:pt x="18" y="228"/>
                  </a:lnTo>
                  <a:lnTo>
                    <a:pt x="8" y="263"/>
                  </a:lnTo>
                  <a:lnTo>
                    <a:pt x="2" y="298"/>
                  </a:lnTo>
                  <a:lnTo>
                    <a:pt x="0" y="336"/>
                  </a:lnTo>
                  <a:lnTo>
                    <a:pt x="3" y="376"/>
                  </a:lnTo>
                  <a:lnTo>
                    <a:pt x="12" y="416"/>
                  </a:lnTo>
                  <a:lnTo>
                    <a:pt x="26" y="458"/>
                  </a:lnTo>
                  <a:lnTo>
                    <a:pt x="32" y="422"/>
                  </a:lnTo>
                  <a:lnTo>
                    <a:pt x="39" y="386"/>
                  </a:lnTo>
                  <a:lnTo>
                    <a:pt x="47" y="351"/>
                  </a:lnTo>
                  <a:lnTo>
                    <a:pt x="57" y="317"/>
                  </a:lnTo>
                  <a:lnTo>
                    <a:pt x="69" y="283"/>
                  </a:lnTo>
                  <a:lnTo>
                    <a:pt x="83" y="250"/>
                  </a:lnTo>
                  <a:lnTo>
                    <a:pt x="99" y="219"/>
                  </a:lnTo>
                  <a:lnTo>
                    <a:pt x="116" y="189"/>
                  </a:lnTo>
                  <a:lnTo>
                    <a:pt x="136" y="160"/>
                  </a:lnTo>
                  <a:lnTo>
                    <a:pt x="156" y="132"/>
                  </a:lnTo>
                  <a:lnTo>
                    <a:pt x="181" y="106"/>
                  </a:lnTo>
                  <a:lnTo>
                    <a:pt x="206" y="82"/>
                  </a:lnTo>
                  <a:lnTo>
                    <a:pt x="234" y="59"/>
                  </a:lnTo>
                  <a:lnTo>
                    <a:pt x="265" y="38"/>
                  </a:lnTo>
                  <a:lnTo>
                    <a:pt x="297" y="20"/>
                  </a:lnTo>
                  <a:lnTo>
                    <a:pt x="332" y="3"/>
                  </a:lnTo>
                  <a:lnTo>
                    <a:pt x="321" y="3"/>
                  </a:lnTo>
                  <a:lnTo>
                    <a:pt x="312" y="2"/>
                  </a:lnTo>
                  <a:lnTo>
                    <a:pt x="302" y="2"/>
                  </a:lnTo>
                  <a:lnTo>
                    <a:pt x="292" y="1"/>
                  </a:lnTo>
                  <a:lnTo>
                    <a:pt x="282" y="1"/>
                  </a:lnTo>
                  <a:lnTo>
                    <a:pt x="273" y="1"/>
                  </a:lnTo>
                  <a:lnTo>
                    <a:pt x="262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FD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>
              <a:off x="5837238" y="2398713"/>
              <a:ext cx="255588" cy="357187"/>
            </a:xfrm>
            <a:custGeom>
              <a:avLst/>
              <a:gdLst>
                <a:gd name="T0" fmla="*/ 247 w 324"/>
                <a:gd name="T1" fmla="*/ 0 h 451"/>
                <a:gd name="T2" fmla="*/ 219 w 324"/>
                <a:gd name="T3" fmla="*/ 13 h 451"/>
                <a:gd name="T4" fmla="*/ 192 w 324"/>
                <a:gd name="T5" fmla="*/ 28 h 451"/>
                <a:gd name="T6" fmla="*/ 164 w 324"/>
                <a:gd name="T7" fmla="*/ 45 h 451"/>
                <a:gd name="T8" fmla="*/ 137 w 324"/>
                <a:gd name="T9" fmla="*/ 64 h 451"/>
                <a:gd name="T10" fmla="*/ 112 w 324"/>
                <a:gd name="T11" fmla="*/ 85 h 451"/>
                <a:gd name="T12" fmla="*/ 89 w 324"/>
                <a:gd name="T13" fmla="*/ 110 h 451"/>
                <a:gd name="T14" fmla="*/ 67 w 324"/>
                <a:gd name="T15" fmla="*/ 135 h 451"/>
                <a:gd name="T16" fmla="*/ 48 w 324"/>
                <a:gd name="T17" fmla="*/ 163 h 451"/>
                <a:gd name="T18" fmla="*/ 31 w 324"/>
                <a:gd name="T19" fmla="*/ 193 h 451"/>
                <a:gd name="T20" fmla="*/ 18 w 324"/>
                <a:gd name="T21" fmla="*/ 224 h 451"/>
                <a:gd name="T22" fmla="*/ 8 w 324"/>
                <a:gd name="T23" fmla="*/ 257 h 451"/>
                <a:gd name="T24" fmla="*/ 3 w 324"/>
                <a:gd name="T25" fmla="*/ 293 h 451"/>
                <a:gd name="T26" fmla="*/ 0 w 324"/>
                <a:gd name="T27" fmla="*/ 330 h 451"/>
                <a:gd name="T28" fmla="*/ 4 w 324"/>
                <a:gd name="T29" fmla="*/ 369 h 451"/>
                <a:gd name="T30" fmla="*/ 11 w 324"/>
                <a:gd name="T31" fmla="*/ 409 h 451"/>
                <a:gd name="T32" fmla="*/ 24 w 324"/>
                <a:gd name="T33" fmla="*/ 451 h 451"/>
                <a:gd name="T34" fmla="*/ 30 w 324"/>
                <a:gd name="T35" fmla="*/ 414 h 451"/>
                <a:gd name="T36" fmla="*/ 36 w 324"/>
                <a:gd name="T37" fmla="*/ 378 h 451"/>
                <a:gd name="T38" fmla="*/ 44 w 324"/>
                <a:gd name="T39" fmla="*/ 344 h 451"/>
                <a:gd name="T40" fmla="*/ 54 w 324"/>
                <a:gd name="T41" fmla="*/ 309 h 451"/>
                <a:gd name="T42" fmla="*/ 66 w 324"/>
                <a:gd name="T43" fmla="*/ 276 h 451"/>
                <a:gd name="T44" fmla="*/ 79 w 324"/>
                <a:gd name="T45" fmla="*/ 243 h 451"/>
                <a:gd name="T46" fmla="*/ 95 w 324"/>
                <a:gd name="T47" fmla="*/ 212 h 451"/>
                <a:gd name="T48" fmla="*/ 111 w 324"/>
                <a:gd name="T49" fmla="*/ 182 h 451"/>
                <a:gd name="T50" fmla="*/ 130 w 324"/>
                <a:gd name="T51" fmla="*/ 155 h 451"/>
                <a:gd name="T52" fmla="*/ 151 w 324"/>
                <a:gd name="T53" fmla="*/ 127 h 451"/>
                <a:gd name="T54" fmla="*/ 174 w 324"/>
                <a:gd name="T55" fmla="*/ 102 h 451"/>
                <a:gd name="T56" fmla="*/ 200 w 324"/>
                <a:gd name="T57" fmla="*/ 79 h 451"/>
                <a:gd name="T58" fmla="*/ 227 w 324"/>
                <a:gd name="T59" fmla="*/ 57 h 451"/>
                <a:gd name="T60" fmla="*/ 257 w 324"/>
                <a:gd name="T61" fmla="*/ 37 h 451"/>
                <a:gd name="T62" fmla="*/ 289 w 324"/>
                <a:gd name="T63" fmla="*/ 19 h 451"/>
                <a:gd name="T64" fmla="*/ 324 w 324"/>
                <a:gd name="T65" fmla="*/ 3 h 451"/>
                <a:gd name="T66" fmla="*/ 314 w 324"/>
                <a:gd name="T67" fmla="*/ 3 h 451"/>
                <a:gd name="T68" fmla="*/ 304 w 324"/>
                <a:gd name="T69" fmla="*/ 1 h 451"/>
                <a:gd name="T70" fmla="*/ 294 w 324"/>
                <a:gd name="T71" fmla="*/ 1 h 451"/>
                <a:gd name="T72" fmla="*/ 285 w 324"/>
                <a:gd name="T73" fmla="*/ 1 h 451"/>
                <a:gd name="T74" fmla="*/ 276 w 324"/>
                <a:gd name="T75" fmla="*/ 1 h 451"/>
                <a:gd name="T76" fmla="*/ 266 w 324"/>
                <a:gd name="T77" fmla="*/ 1 h 451"/>
                <a:gd name="T78" fmla="*/ 256 w 324"/>
                <a:gd name="T79" fmla="*/ 0 h 451"/>
                <a:gd name="T80" fmla="*/ 247 w 324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" h="451">
                  <a:moveTo>
                    <a:pt x="247" y="0"/>
                  </a:moveTo>
                  <a:lnTo>
                    <a:pt x="219" y="13"/>
                  </a:lnTo>
                  <a:lnTo>
                    <a:pt x="192" y="28"/>
                  </a:lnTo>
                  <a:lnTo>
                    <a:pt x="164" y="45"/>
                  </a:lnTo>
                  <a:lnTo>
                    <a:pt x="137" y="64"/>
                  </a:lnTo>
                  <a:lnTo>
                    <a:pt x="112" y="85"/>
                  </a:lnTo>
                  <a:lnTo>
                    <a:pt x="89" y="110"/>
                  </a:lnTo>
                  <a:lnTo>
                    <a:pt x="67" y="135"/>
                  </a:lnTo>
                  <a:lnTo>
                    <a:pt x="48" y="163"/>
                  </a:lnTo>
                  <a:lnTo>
                    <a:pt x="31" y="193"/>
                  </a:lnTo>
                  <a:lnTo>
                    <a:pt x="18" y="224"/>
                  </a:lnTo>
                  <a:lnTo>
                    <a:pt x="8" y="257"/>
                  </a:lnTo>
                  <a:lnTo>
                    <a:pt x="3" y="293"/>
                  </a:lnTo>
                  <a:lnTo>
                    <a:pt x="0" y="330"/>
                  </a:lnTo>
                  <a:lnTo>
                    <a:pt x="4" y="369"/>
                  </a:lnTo>
                  <a:lnTo>
                    <a:pt x="11" y="409"/>
                  </a:lnTo>
                  <a:lnTo>
                    <a:pt x="24" y="451"/>
                  </a:lnTo>
                  <a:lnTo>
                    <a:pt x="30" y="414"/>
                  </a:lnTo>
                  <a:lnTo>
                    <a:pt x="36" y="378"/>
                  </a:lnTo>
                  <a:lnTo>
                    <a:pt x="44" y="344"/>
                  </a:lnTo>
                  <a:lnTo>
                    <a:pt x="54" y="309"/>
                  </a:lnTo>
                  <a:lnTo>
                    <a:pt x="66" y="276"/>
                  </a:lnTo>
                  <a:lnTo>
                    <a:pt x="79" y="243"/>
                  </a:lnTo>
                  <a:lnTo>
                    <a:pt x="95" y="212"/>
                  </a:lnTo>
                  <a:lnTo>
                    <a:pt x="111" y="182"/>
                  </a:lnTo>
                  <a:lnTo>
                    <a:pt x="130" y="155"/>
                  </a:lnTo>
                  <a:lnTo>
                    <a:pt x="151" y="127"/>
                  </a:lnTo>
                  <a:lnTo>
                    <a:pt x="174" y="102"/>
                  </a:lnTo>
                  <a:lnTo>
                    <a:pt x="200" y="79"/>
                  </a:lnTo>
                  <a:lnTo>
                    <a:pt x="227" y="57"/>
                  </a:lnTo>
                  <a:lnTo>
                    <a:pt x="257" y="37"/>
                  </a:lnTo>
                  <a:lnTo>
                    <a:pt x="289" y="19"/>
                  </a:lnTo>
                  <a:lnTo>
                    <a:pt x="324" y="3"/>
                  </a:lnTo>
                  <a:lnTo>
                    <a:pt x="314" y="3"/>
                  </a:lnTo>
                  <a:lnTo>
                    <a:pt x="304" y="1"/>
                  </a:lnTo>
                  <a:lnTo>
                    <a:pt x="294" y="1"/>
                  </a:lnTo>
                  <a:lnTo>
                    <a:pt x="285" y="1"/>
                  </a:lnTo>
                  <a:lnTo>
                    <a:pt x="276" y="1"/>
                  </a:lnTo>
                  <a:lnTo>
                    <a:pt x="266" y="1"/>
                  </a:lnTo>
                  <a:lnTo>
                    <a:pt x="256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auto">
            <a:xfrm>
              <a:off x="5838825" y="2401888"/>
              <a:ext cx="250825" cy="349250"/>
            </a:xfrm>
            <a:custGeom>
              <a:avLst/>
              <a:gdLst>
                <a:gd name="T0" fmla="*/ 240 w 316"/>
                <a:gd name="T1" fmla="*/ 0 h 440"/>
                <a:gd name="T2" fmla="*/ 214 w 316"/>
                <a:gd name="T3" fmla="*/ 12 h 440"/>
                <a:gd name="T4" fmla="*/ 186 w 316"/>
                <a:gd name="T5" fmla="*/ 27 h 440"/>
                <a:gd name="T6" fmla="*/ 160 w 316"/>
                <a:gd name="T7" fmla="*/ 45 h 440"/>
                <a:gd name="T8" fmla="*/ 134 w 316"/>
                <a:gd name="T9" fmla="*/ 63 h 440"/>
                <a:gd name="T10" fmla="*/ 110 w 316"/>
                <a:gd name="T11" fmla="*/ 84 h 440"/>
                <a:gd name="T12" fmla="*/ 87 w 316"/>
                <a:gd name="T13" fmla="*/ 107 h 440"/>
                <a:gd name="T14" fmla="*/ 66 w 316"/>
                <a:gd name="T15" fmla="*/ 131 h 440"/>
                <a:gd name="T16" fmla="*/ 47 w 316"/>
                <a:gd name="T17" fmla="*/ 159 h 440"/>
                <a:gd name="T18" fmla="*/ 31 w 316"/>
                <a:gd name="T19" fmla="*/ 187 h 440"/>
                <a:gd name="T20" fmla="*/ 18 w 316"/>
                <a:gd name="T21" fmla="*/ 217 h 440"/>
                <a:gd name="T22" fmla="*/ 8 w 316"/>
                <a:gd name="T23" fmla="*/ 250 h 440"/>
                <a:gd name="T24" fmla="*/ 2 w 316"/>
                <a:gd name="T25" fmla="*/ 284 h 440"/>
                <a:gd name="T26" fmla="*/ 0 w 316"/>
                <a:gd name="T27" fmla="*/ 321 h 440"/>
                <a:gd name="T28" fmla="*/ 2 w 316"/>
                <a:gd name="T29" fmla="*/ 359 h 440"/>
                <a:gd name="T30" fmla="*/ 9 w 316"/>
                <a:gd name="T31" fmla="*/ 398 h 440"/>
                <a:gd name="T32" fmla="*/ 21 w 316"/>
                <a:gd name="T33" fmla="*/ 440 h 440"/>
                <a:gd name="T34" fmla="*/ 27 w 316"/>
                <a:gd name="T35" fmla="*/ 403 h 440"/>
                <a:gd name="T36" fmla="*/ 33 w 316"/>
                <a:gd name="T37" fmla="*/ 367 h 440"/>
                <a:gd name="T38" fmla="*/ 41 w 316"/>
                <a:gd name="T39" fmla="*/ 333 h 440"/>
                <a:gd name="T40" fmla="*/ 51 w 316"/>
                <a:gd name="T41" fmla="*/ 298 h 440"/>
                <a:gd name="T42" fmla="*/ 62 w 316"/>
                <a:gd name="T43" fmla="*/ 266 h 440"/>
                <a:gd name="T44" fmla="*/ 76 w 316"/>
                <a:gd name="T45" fmla="*/ 234 h 440"/>
                <a:gd name="T46" fmla="*/ 89 w 316"/>
                <a:gd name="T47" fmla="*/ 204 h 440"/>
                <a:gd name="T48" fmla="*/ 107 w 316"/>
                <a:gd name="T49" fmla="*/ 175 h 440"/>
                <a:gd name="T50" fmla="*/ 125 w 316"/>
                <a:gd name="T51" fmla="*/ 147 h 440"/>
                <a:gd name="T52" fmla="*/ 145 w 316"/>
                <a:gd name="T53" fmla="*/ 121 h 440"/>
                <a:gd name="T54" fmla="*/ 168 w 316"/>
                <a:gd name="T55" fmla="*/ 96 h 440"/>
                <a:gd name="T56" fmla="*/ 193 w 316"/>
                <a:gd name="T57" fmla="*/ 73 h 440"/>
                <a:gd name="T58" fmla="*/ 220 w 316"/>
                <a:gd name="T59" fmla="*/ 52 h 440"/>
                <a:gd name="T60" fmla="*/ 250 w 316"/>
                <a:gd name="T61" fmla="*/ 33 h 440"/>
                <a:gd name="T62" fmla="*/ 282 w 316"/>
                <a:gd name="T63" fmla="*/ 15 h 440"/>
                <a:gd name="T64" fmla="*/ 316 w 316"/>
                <a:gd name="T65" fmla="*/ 0 h 440"/>
                <a:gd name="T66" fmla="*/ 307 w 316"/>
                <a:gd name="T67" fmla="*/ 0 h 440"/>
                <a:gd name="T68" fmla="*/ 298 w 316"/>
                <a:gd name="T69" fmla="*/ 0 h 440"/>
                <a:gd name="T70" fmla="*/ 288 w 316"/>
                <a:gd name="T71" fmla="*/ 0 h 440"/>
                <a:gd name="T72" fmla="*/ 278 w 316"/>
                <a:gd name="T73" fmla="*/ 0 h 440"/>
                <a:gd name="T74" fmla="*/ 269 w 316"/>
                <a:gd name="T75" fmla="*/ 0 h 440"/>
                <a:gd name="T76" fmla="*/ 260 w 316"/>
                <a:gd name="T77" fmla="*/ 0 h 440"/>
                <a:gd name="T78" fmla="*/ 250 w 316"/>
                <a:gd name="T79" fmla="*/ 0 h 440"/>
                <a:gd name="T80" fmla="*/ 240 w 316"/>
                <a:gd name="T8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6" h="440">
                  <a:moveTo>
                    <a:pt x="240" y="0"/>
                  </a:moveTo>
                  <a:lnTo>
                    <a:pt x="214" y="12"/>
                  </a:lnTo>
                  <a:lnTo>
                    <a:pt x="186" y="27"/>
                  </a:lnTo>
                  <a:lnTo>
                    <a:pt x="160" y="45"/>
                  </a:lnTo>
                  <a:lnTo>
                    <a:pt x="134" y="63"/>
                  </a:lnTo>
                  <a:lnTo>
                    <a:pt x="110" y="84"/>
                  </a:lnTo>
                  <a:lnTo>
                    <a:pt x="87" y="107"/>
                  </a:lnTo>
                  <a:lnTo>
                    <a:pt x="66" y="131"/>
                  </a:lnTo>
                  <a:lnTo>
                    <a:pt x="47" y="159"/>
                  </a:lnTo>
                  <a:lnTo>
                    <a:pt x="31" y="187"/>
                  </a:lnTo>
                  <a:lnTo>
                    <a:pt x="18" y="217"/>
                  </a:lnTo>
                  <a:lnTo>
                    <a:pt x="8" y="250"/>
                  </a:lnTo>
                  <a:lnTo>
                    <a:pt x="2" y="284"/>
                  </a:lnTo>
                  <a:lnTo>
                    <a:pt x="0" y="321"/>
                  </a:lnTo>
                  <a:lnTo>
                    <a:pt x="2" y="359"/>
                  </a:lnTo>
                  <a:lnTo>
                    <a:pt x="9" y="398"/>
                  </a:lnTo>
                  <a:lnTo>
                    <a:pt x="21" y="440"/>
                  </a:lnTo>
                  <a:lnTo>
                    <a:pt x="27" y="403"/>
                  </a:lnTo>
                  <a:lnTo>
                    <a:pt x="33" y="367"/>
                  </a:lnTo>
                  <a:lnTo>
                    <a:pt x="41" y="333"/>
                  </a:lnTo>
                  <a:lnTo>
                    <a:pt x="51" y="298"/>
                  </a:lnTo>
                  <a:lnTo>
                    <a:pt x="62" y="266"/>
                  </a:lnTo>
                  <a:lnTo>
                    <a:pt x="76" y="234"/>
                  </a:lnTo>
                  <a:lnTo>
                    <a:pt x="89" y="204"/>
                  </a:lnTo>
                  <a:lnTo>
                    <a:pt x="107" y="175"/>
                  </a:lnTo>
                  <a:lnTo>
                    <a:pt x="125" y="147"/>
                  </a:lnTo>
                  <a:lnTo>
                    <a:pt x="145" y="121"/>
                  </a:lnTo>
                  <a:lnTo>
                    <a:pt x="168" y="96"/>
                  </a:lnTo>
                  <a:lnTo>
                    <a:pt x="193" y="73"/>
                  </a:lnTo>
                  <a:lnTo>
                    <a:pt x="220" y="52"/>
                  </a:lnTo>
                  <a:lnTo>
                    <a:pt x="250" y="33"/>
                  </a:lnTo>
                  <a:lnTo>
                    <a:pt x="282" y="15"/>
                  </a:lnTo>
                  <a:lnTo>
                    <a:pt x="316" y="0"/>
                  </a:lnTo>
                  <a:lnTo>
                    <a:pt x="307" y="0"/>
                  </a:lnTo>
                  <a:lnTo>
                    <a:pt x="298" y="0"/>
                  </a:lnTo>
                  <a:lnTo>
                    <a:pt x="288" y="0"/>
                  </a:lnTo>
                  <a:lnTo>
                    <a:pt x="278" y="0"/>
                  </a:lnTo>
                  <a:lnTo>
                    <a:pt x="269" y="0"/>
                  </a:lnTo>
                  <a:lnTo>
                    <a:pt x="260" y="0"/>
                  </a:lnTo>
                  <a:lnTo>
                    <a:pt x="25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D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" name="Freeform 53"/>
            <p:cNvSpPr>
              <a:spLocks/>
            </p:cNvSpPr>
            <p:nvPr/>
          </p:nvSpPr>
          <p:spPr bwMode="auto">
            <a:xfrm>
              <a:off x="5840413" y="2403475"/>
              <a:ext cx="246063" cy="341312"/>
            </a:xfrm>
            <a:custGeom>
              <a:avLst/>
              <a:gdLst>
                <a:gd name="T0" fmla="*/ 234 w 310"/>
                <a:gd name="T1" fmla="*/ 0 h 431"/>
                <a:gd name="T2" fmla="*/ 208 w 310"/>
                <a:gd name="T3" fmla="*/ 14 h 431"/>
                <a:gd name="T4" fmla="*/ 182 w 310"/>
                <a:gd name="T5" fmla="*/ 29 h 431"/>
                <a:gd name="T6" fmla="*/ 157 w 310"/>
                <a:gd name="T7" fmla="*/ 45 h 431"/>
                <a:gd name="T8" fmla="*/ 132 w 310"/>
                <a:gd name="T9" fmla="*/ 65 h 431"/>
                <a:gd name="T10" fmla="*/ 109 w 310"/>
                <a:gd name="T11" fmla="*/ 84 h 431"/>
                <a:gd name="T12" fmla="*/ 86 w 310"/>
                <a:gd name="T13" fmla="*/ 107 h 431"/>
                <a:gd name="T14" fmla="*/ 66 w 310"/>
                <a:gd name="T15" fmla="*/ 131 h 431"/>
                <a:gd name="T16" fmla="*/ 48 w 310"/>
                <a:gd name="T17" fmla="*/ 157 h 431"/>
                <a:gd name="T18" fmla="*/ 32 w 310"/>
                <a:gd name="T19" fmla="*/ 184 h 431"/>
                <a:gd name="T20" fmla="*/ 18 w 310"/>
                <a:gd name="T21" fmla="*/ 214 h 431"/>
                <a:gd name="T22" fmla="*/ 9 w 310"/>
                <a:gd name="T23" fmla="*/ 245 h 431"/>
                <a:gd name="T24" fmla="*/ 2 w 310"/>
                <a:gd name="T25" fmla="*/ 279 h 431"/>
                <a:gd name="T26" fmla="*/ 0 w 310"/>
                <a:gd name="T27" fmla="*/ 313 h 431"/>
                <a:gd name="T28" fmla="*/ 2 w 310"/>
                <a:gd name="T29" fmla="*/ 351 h 431"/>
                <a:gd name="T30" fmla="*/ 9 w 310"/>
                <a:gd name="T31" fmla="*/ 389 h 431"/>
                <a:gd name="T32" fmla="*/ 21 w 310"/>
                <a:gd name="T33" fmla="*/ 431 h 431"/>
                <a:gd name="T34" fmla="*/ 26 w 310"/>
                <a:gd name="T35" fmla="*/ 394 h 431"/>
                <a:gd name="T36" fmla="*/ 32 w 310"/>
                <a:gd name="T37" fmla="*/ 358 h 431"/>
                <a:gd name="T38" fmla="*/ 40 w 310"/>
                <a:gd name="T39" fmla="*/ 324 h 431"/>
                <a:gd name="T40" fmla="*/ 49 w 310"/>
                <a:gd name="T41" fmla="*/ 290 h 431"/>
                <a:gd name="T42" fmla="*/ 60 w 310"/>
                <a:gd name="T43" fmla="*/ 257 h 431"/>
                <a:gd name="T44" fmla="*/ 72 w 310"/>
                <a:gd name="T45" fmla="*/ 227 h 431"/>
                <a:gd name="T46" fmla="*/ 86 w 310"/>
                <a:gd name="T47" fmla="*/ 197 h 431"/>
                <a:gd name="T48" fmla="*/ 102 w 310"/>
                <a:gd name="T49" fmla="*/ 168 h 431"/>
                <a:gd name="T50" fmla="*/ 121 w 310"/>
                <a:gd name="T51" fmla="*/ 142 h 431"/>
                <a:gd name="T52" fmla="*/ 140 w 310"/>
                <a:gd name="T53" fmla="*/ 116 h 431"/>
                <a:gd name="T54" fmla="*/ 162 w 310"/>
                <a:gd name="T55" fmla="*/ 92 h 431"/>
                <a:gd name="T56" fmla="*/ 187 w 310"/>
                <a:gd name="T57" fmla="*/ 70 h 431"/>
                <a:gd name="T58" fmla="*/ 214 w 310"/>
                <a:gd name="T59" fmla="*/ 50 h 431"/>
                <a:gd name="T60" fmla="*/ 243 w 310"/>
                <a:gd name="T61" fmla="*/ 31 h 431"/>
                <a:gd name="T62" fmla="*/ 275 w 310"/>
                <a:gd name="T63" fmla="*/ 15 h 431"/>
                <a:gd name="T64" fmla="*/ 310 w 310"/>
                <a:gd name="T65" fmla="*/ 0 h 431"/>
                <a:gd name="T66" fmla="*/ 301 w 310"/>
                <a:gd name="T67" fmla="*/ 0 h 431"/>
                <a:gd name="T68" fmla="*/ 291 w 310"/>
                <a:gd name="T69" fmla="*/ 0 h 431"/>
                <a:gd name="T70" fmla="*/ 281 w 310"/>
                <a:gd name="T71" fmla="*/ 0 h 431"/>
                <a:gd name="T72" fmla="*/ 272 w 310"/>
                <a:gd name="T73" fmla="*/ 0 h 431"/>
                <a:gd name="T74" fmla="*/ 263 w 310"/>
                <a:gd name="T75" fmla="*/ 0 h 431"/>
                <a:gd name="T76" fmla="*/ 253 w 310"/>
                <a:gd name="T77" fmla="*/ 0 h 431"/>
                <a:gd name="T78" fmla="*/ 243 w 310"/>
                <a:gd name="T79" fmla="*/ 0 h 431"/>
                <a:gd name="T80" fmla="*/ 234 w 310"/>
                <a:gd name="T81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0" h="431">
                  <a:moveTo>
                    <a:pt x="234" y="0"/>
                  </a:moveTo>
                  <a:lnTo>
                    <a:pt x="208" y="14"/>
                  </a:lnTo>
                  <a:lnTo>
                    <a:pt x="182" y="29"/>
                  </a:lnTo>
                  <a:lnTo>
                    <a:pt x="157" y="45"/>
                  </a:lnTo>
                  <a:lnTo>
                    <a:pt x="132" y="65"/>
                  </a:lnTo>
                  <a:lnTo>
                    <a:pt x="109" y="84"/>
                  </a:lnTo>
                  <a:lnTo>
                    <a:pt x="86" y="107"/>
                  </a:lnTo>
                  <a:lnTo>
                    <a:pt x="66" y="131"/>
                  </a:lnTo>
                  <a:lnTo>
                    <a:pt x="48" y="157"/>
                  </a:lnTo>
                  <a:lnTo>
                    <a:pt x="32" y="184"/>
                  </a:lnTo>
                  <a:lnTo>
                    <a:pt x="18" y="214"/>
                  </a:lnTo>
                  <a:lnTo>
                    <a:pt x="9" y="245"/>
                  </a:lnTo>
                  <a:lnTo>
                    <a:pt x="2" y="279"/>
                  </a:lnTo>
                  <a:lnTo>
                    <a:pt x="0" y="313"/>
                  </a:lnTo>
                  <a:lnTo>
                    <a:pt x="2" y="351"/>
                  </a:lnTo>
                  <a:lnTo>
                    <a:pt x="9" y="389"/>
                  </a:lnTo>
                  <a:lnTo>
                    <a:pt x="21" y="431"/>
                  </a:lnTo>
                  <a:lnTo>
                    <a:pt x="26" y="394"/>
                  </a:lnTo>
                  <a:lnTo>
                    <a:pt x="32" y="358"/>
                  </a:lnTo>
                  <a:lnTo>
                    <a:pt x="40" y="324"/>
                  </a:lnTo>
                  <a:lnTo>
                    <a:pt x="49" y="290"/>
                  </a:lnTo>
                  <a:lnTo>
                    <a:pt x="60" y="257"/>
                  </a:lnTo>
                  <a:lnTo>
                    <a:pt x="72" y="227"/>
                  </a:lnTo>
                  <a:lnTo>
                    <a:pt x="86" y="197"/>
                  </a:lnTo>
                  <a:lnTo>
                    <a:pt x="102" y="168"/>
                  </a:lnTo>
                  <a:lnTo>
                    <a:pt x="121" y="142"/>
                  </a:lnTo>
                  <a:lnTo>
                    <a:pt x="140" y="116"/>
                  </a:lnTo>
                  <a:lnTo>
                    <a:pt x="162" y="92"/>
                  </a:lnTo>
                  <a:lnTo>
                    <a:pt x="187" y="70"/>
                  </a:lnTo>
                  <a:lnTo>
                    <a:pt x="214" y="50"/>
                  </a:lnTo>
                  <a:lnTo>
                    <a:pt x="243" y="31"/>
                  </a:lnTo>
                  <a:lnTo>
                    <a:pt x="275" y="15"/>
                  </a:lnTo>
                  <a:lnTo>
                    <a:pt x="310" y="0"/>
                  </a:lnTo>
                  <a:lnTo>
                    <a:pt x="301" y="0"/>
                  </a:lnTo>
                  <a:lnTo>
                    <a:pt x="291" y="0"/>
                  </a:lnTo>
                  <a:lnTo>
                    <a:pt x="281" y="0"/>
                  </a:lnTo>
                  <a:lnTo>
                    <a:pt x="272" y="0"/>
                  </a:lnTo>
                  <a:lnTo>
                    <a:pt x="263" y="0"/>
                  </a:lnTo>
                  <a:lnTo>
                    <a:pt x="253" y="0"/>
                  </a:lnTo>
                  <a:lnTo>
                    <a:pt x="243" y="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D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" name="Freeform 54"/>
            <p:cNvSpPr>
              <a:spLocks/>
            </p:cNvSpPr>
            <p:nvPr/>
          </p:nvSpPr>
          <p:spPr bwMode="auto">
            <a:xfrm>
              <a:off x="5843588" y="2405063"/>
              <a:ext cx="239713" cy="334962"/>
            </a:xfrm>
            <a:custGeom>
              <a:avLst/>
              <a:gdLst>
                <a:gd name="T0" fmla="*/ 227 w 302"/>
                <a:gd name="T1" fmla="*/ 2 h 423"/>
                <a:gd name="T2" fmla="*/ 202 w 302"/>
                <a:gd name="T3" fmla="*/ 16 h 423"/>
                <a:gd name="T4" fmla="*/ 178 w 302"/>
                <a:gd name="T5" fmla="*/ 31 h 423"/>
                <a:gd name="T6" fmla="*/ 154 w 302"/>
                <a:gd name="T7" fmla="*/ 49 h 423"/>
                <a:gd name="T8" fmla="*/ 129 w 302"/>
                <a:gd name="T9" fmla="*/ 66 h 423"/>
                <a:gd name="T10" fmla="*/ 106 w 302"/>
                <a:gd name="T11" fmla="*/ 87 h 423"/>
                <a:gd name="T12" fmla="*/ 84 w 302"/>
                <a:gd name="T13" fmla="*/ 107 h 423"/>
                <a:gd name="T14" fmla="*/ 65 w 302"/>
                <a:gd name="T15" fmla="*/ 130 h 423"/>
                <a:gd name="T16" fmla="*/ 48 w 302"/>
                <a:gd name="T17" fmla="*/ 156 h 423"/>
                <a:gd name="T18" fmla="*/ 31 w 302"/>
                <a:gd name="T19" fmla="*/ 182 h 423"/>
                <a:gd name="T20" fmla="*/ 19 w 302"/>
                <a:gd name="T21" fmla="*/ 211 h 423"/>
                <a:gd name="T22" fmla="*/ 10 w 302"/>
                <a:gd name="T23" fmla="*/ 241 h 423"/>
                <a:gd name="T24" fmla="*/ 3 w 302"/>
                <a:gd name="T25" fmla="*/ 273 h 423"/>
                <a:gd name="T26" fmla="*/ 0 w 302"/>
                <a:gd name="T27" fmla="*/ 308 h 423"/>
                <a:gd name="T28" fmla="*/ 1 w 302"/>
                <a:gd name="T29" fmla="*/ 345 h 423"/>
                <a:gd name="T30" fmla="*/ 8 w 302"/>
                <a:gd name="T31" fmla="*/ 383 h 423"/>
                <a:gd name="T32" fmla="*/ 19 w 302"/>
                <a:gd name="T33" fmla="*/ 423 h 423"/>
                <a:gd name="T34" fmla="*/ 25 w 302"/>
                <a:gd name="T35" fmla="*/ 386 h 423"/>
                <a:gd name="T36" fmla="*/ 30 w 302"/>
                <a:gd name="T37" fmla="*/ 350 h 423"/>
                <a:gd name="T38" fmla="*/ 38 w 302"/>
                <a:gd name="T39" fmla="*/ 315 h 423"/>
                <a:gd name="T40" fmla="*/ 46 w 302"/>
                <a:gd name="T41" fmla="*/ 282 h 423"/>
                <a:gd name="T42" fmla="*/ 57 w 302"/>
                <a:gd name="T43" fmla="*/ 250 h 423"/>
                <a:gd name="T44" fmla="*/ 69 w 302"/>
                <a:gd name="T45" fmla="*/ 219 h 423"/>
                <a:gd name="T46" fmla="*/ 83 w 302"/>
                <a:gd name="T47" fmla="*/ 190 h 423"/>
                <a:gd name="T48" fmla="*/ 98 w 302"/>
                <a:gd name="T49" fmla="*/ 163 h 423"/>
                <a:gd name="T50" fmla="*/ 116 w 302"/>
                <a:gd name="T51" fmla="*/ 136 h 423"/>
                <a:gd name="T52" fmla="*/ 135 w 302"/>
                <a:gd name="T53" fmla="*/ 112 h 423"/>
                <a:gd name="T54" fmla="*/ 157 w 302"/>
                <a:gd name="T55" fmla="*/ 89 h 423"/>
                <a:gd name="T56" fmla="*/ 181 w 302"/>
                <a:gd name="T57" fmla="*/ 68 h 423"/>
                <a:gd name="T58" fmla="*/ 208 w 302"/>
                <a:gd name="T59" fmla="*/ 49 h 423"/>
                <a:gd name="T60" fmla="*/ 237 w 302"/>
                <a:gd name="T61" fmla="*/ 30 h 423"/>
                <a:gd name="T62" fmla="*/ 268 w 302"/>
                <a:gd name="T63" fmla="*/ 14 h 423"/>
                <a:gd name="T64" fmla="*/ 302 w 302"/>
                <a:gd name="T65" fmla="*/ 0 h 423"/>
                <a:gd name="T66" fmla="*/ 293 w 302"/>
                <a:gd name="T67" fmla="*/ 0 h 423"/>
                <a:gd name="T68" fmla="*/ 284 w 302"/>
                <a:gd name="T69" fmla="*/ 1 h 423"/>
                <a:gd name="T70" fmla="*/ 275 w 302"/>
                <a:gd name="T71" fmla="*/ 1 h 423"/>
                <a:gd name="T72" fmla="*/ 265 w 302"/>
                <a:gd name="T73" fmla="*/ 1 h 423"/>
                <a:gd name="T74" fmla="*/ 255 w 302"/>
                <a:gd name="T75" fmla="*/ 1 h 423"/>
                <a:gd name="T76" fmla="*/ 246 w 302"/>
                <a:gd name="T77" fmla="*/ 1 h 423"/>
                <a:gd name="T78" fmla="*/ 237 w 302"/>
                <a:gd name="T79" fmla="*/ 2 h 423"/>
                <a:gd name="T80" fmla="*/ 227 w 302"/>
                <a:gd name="T81" fmla="*/ 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423">
                  <a:moveTo>
                    <a:pt x="227" y="2"/>
                  </a:moveTo>
                  <a:lnTo>
                    <a:pt x="202" y="16"/>
                  </a:lnTo>
                  <a:lnTo>
                    <a:pt x="178" y="31"/>
                  </a:lnTo>
                  <a:lnTo>
                    <a:pt x="154" y="49"/>
                  </a:lnTo>
                  <a:lnTo>
                    <a:pt x="129" y="66"/>
                  </a:lnTo>
                  <a:lnTo>
                    <a:pt x="106" y="87"/>
                  </a:lnTo>
                  <a:lnTo>
                    <a:pt x="84" y="107"/>
                  </a:lnTo>
                  <a:lnTo>
                    <a:pt x="65" y="130"/>
                  </a:lnTo>
                  <a:lnTo>
                    <a:pt x="48" y="156"/>
                  </a:lnTo>
                  <a:lnTo>
                    <a:pt x="31" y="182"/>
                  </a:lnTo>
                  <a:lnTo>
                    <a:pt x="19" y="211"/>
                  </a:lnTo>
                  <a:lnTo>
                    <a:pt x="10" y="241"/>
                  </a:lnTo>
                  <a:lnTo>
                    <a:pt x="3" y="273"/>
                  </a:lnTo>
                  <a:lnTo>
                    <a:pt x="0" y="308"/>
                  </a:lnTo>
                  <a:lnTo>
                    <a:pt x="1" y="345"/>
                  </a:lnTo>
                  <a:lnTo>
                    <a:pt x="8" y="383"/>
                  </a:lnTo>
                  <a:lnTo>
                    <a:pt x="19" y="423"/>
                  </a:lnTo>
                  <a:lnTo>
                    <a:pt x="25" y="386"/>
                  </a:lnTo>
                  <a:lnTo>
                    <a:pt x="30" y="350"/>
                  </a:lnTo>
                  <a:lnTo>
                    <a:pt x="38" y="315"/>
                  </a:lnTo>
                  <a:lnTo>
                    <a:pt x="46" y="282"/>
                  </a:lnTo>
                  <a:lnTo>
                    <a:pt x="57" y="250"/>
                  </a:lnTo>
                  <a:lnTo>
                    <a:pt x="69" y="219"/>
                  </a:lnTo>
                  <a:lnTo>
                    <a:pt x="83" y="190"/>
                  </a:lnTo>
                  <a:lnTo>
                    <a:pt x="98" y="163"/>
                  </a:lnTo>
                  <a:lnTo>
                    <a:pt x="116" y="136"/>
                  </a:lnTo>
                  <a:lnTo>
                    <a:pt x="135" y="112"/>
                  </a:lnTo>
                  <a:lnTo>
                    <a:pt x="157" y="89"/>
                  </a:lnTo>
                  <a:lnTo>
                    <a:pt x="181" y="68"/>
                  </a:lnTo>
                  <a:lnTo>
                    <a:pt x="208" y="49"/>
                  </a:lnTo>
                  <a:lnTo>
                    <a:pt x="237" y="30"/>
                  </a:lnTo>
                  <a:lnTo>
                    <a:pt x="268" y="14"/>
                  </a:lnTo>
                  <a:lnTo>
                    <a:pt x="302" y="0"/>
                  </a:lnTo>
                  <a:lnTo>
                    <a:pt x="293" y="0"/>
                  </a:lnTo>
                  <a:lnTo>
                    <a:pt x="284" y="1"/>
                  </a:lnTo>
                  <a:lnTo>
                    <a:pt x="275" y="1"/>
                  </a:lnTo>
                  <a:lnTo>
                    <a:pt x="265" y="1"/>
                  </a:lnTo>
                  <a:lnTo>
                    <a:pt x="255" y="1"/>
                  </a:lnTo>
                  <a:lnTo>
                    <a:pt x="246" y="1"/>
                  </a:lnTo>
                  <a:lnTo>
                    <a:pt x="237" y="2"/>
                  </a:lnTo>
                  <a:lnTo>
                    <a:pt x="227" y="2"/>
                  </a:lnTo>
                  <a:close/>
                </a:path>
              </a:pathLst>
            </a:custGeom>
            <a:solidFill>
              <a:srgbClr val="FFE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" name="Freeform 55"/>
            <p:cNvSpPr>
              <a:spLocks/>
            </p:cNvSpPr>
            <p:nvPr/>
          </p:nvSpPr>
          <p:spPr bwMode="auto">
            <a:xfrm>
              <a:off x="5845175" y="2405063"/>
              <a:ext cx="233363" cy="328612"/>
            </a:xfrm>
            <a:custGeom>
              <a:avLst/>
              <a:gdLst>
                <a:gd name="T0" fmla="*/ 221 w 295"/>
                <a:gd name="T1" fmla="*/ 5 h 414"/>
                <a:gd name="T2" fmla="*/ 197 w 295"/>
                <a:gd name="T3" fmla="*/ 19 h 414"/>
                <a:gd name="T4" fmla="*/ 174 w 295"/>
                <a:gd name="T5" fmla="*/ 34 h 414"/>
                <a:gd name="T6" fmla="*/ 149 w 295"/>
                <a:gd name="T7" fmla="*/ 51 h 414"/>
                <a:gd name="T8" fmla="*/ 126 w 295"/>
                <a:gd name="T9" fmla="*/ 68 h 414"/>
                <a:gd name="T10" fmla="*/ 104 w 295"/>
                <a:gd name="T11" fmla="*/ 88 h 414"/>
                <a:gd name="T12" fmla="*/ 84 w 295"/>
                <a:gd name="T13" fmla="*/ 107 h 414"/>
                <a:gd name="T14" fmla="*/ 64 w 295"/>
                <a:gd name="T15" fmla="*/ 130 h 414"/>
                <a:gd name="T16" fmla="*/ 47 w 295"/>
                <a:gd name="T17" fmla="*/ 154 h 414"/>
                <a:gd name="T18" fmla="*/ 32 w 295"/>
                <a:gd name="T19" fmla="*/ 180 h 414"/>
                <a:gd name="T20" fmla="*/ 19 w 295"/>
                <a:gd name="T21" fmla="*/ 208 h 414"/>
                <a:gd name="T22" fmla="*/ 9 w 295"/>
                <a:gd name="T23" fmla="*/ 236 h 414"/>
                <a:gd name="T24" fmla="*/ 3 w 295"/>
                <a:gd name="T25" fmla="*/ 268 h 414"/>
                <a:gd name="T26" fmla="*/ 0 w 295"/>
                <a:gd name="T27" fmla="*/ 301 h 414"/>
                <a:gd name="T28" fmla="*/ 1 w 295"/>
                <a:gd name="T29" fmla="*/ 337 h 414"/>
                <a:gd name="T30" fmla="*/ 7 w 295"/>
                <a:gd name="T31" fmla="*/ 374 h 414"/>
                <a:gd name="T32" fmla="*/ 17 w 295"/>
                <a:gd name="T33" fmla="*/ 414 h 414"/>
                <a:gd name="T34" fmla="*/ 23 w 295"/>
                <a:gd name="T35" fmla="*/ 377 h 414"/>
                <a:gd name="T36" fmla="*/ 28 w 295"/>
                <a:gd name="T37" fmla="*/ 341 h 414"/>
                <a:gd name="T38" fmla="*/ 35 w 295"/>
                <a:gd name="T39" fmla="*/ 307 h 414"/>
                <a:gd name="T40" fmla="*/ 45 w 295"/>
                <a:gd name="T41" fmla="*/ 275 h 414"/>
                <a:gd name="T42" fmla="*/ 54 w 295"/>
                <a:gd name="T43" fmla="*/ 243 h 414"/>
                <a:gd name="T44" fmla="*/ 65 w 295"/>
                <a:gd name="T45" fmla="*/ 213 h 414"/>
                <a:gd name="T46" fmla="*/ 79 w 295"/>
                <a:gd name="T47" fmla="*/ 185 h 414"/>
                <a:gd name="T48" fmla="*/ 94 w 295"/>
                <a:gd name="T49" fmla="*/ 158 h 414"/>
                <a:gd name="T50" fmla="*/ 110 w 295"/>
                <a:gd name="T51" fmla="*/ 133 h 414"/>
                <a:gd name="T52" fmla="*/ 130 w 295"/>
                <a:gd name="T53" fmla="*/ 109 h 414"/>
                <a:gd name="T54" fmla="*/ 151 w 295"/>
                <a:gd name="T55" fmla="*/ 87 h 414"/>
                <a:gd name="T56" fmla="*/ 174 w 295"/>
                <a:gd name="T57" fmla="*/ 66 h 414"/>
                <a:gd name="T58" fmla="*/ 200 w 295"/>
                <a:gd name="T59" fmla="*/ 46 h 414"/>
                <a:gd name="T60" fmla="*/ 229 w 295"/>
                <a:gd name="T61" fmla="*/ 30 h 414"/>
                <a:gd name="T62" fmla="*/ 260 w 295"/>
                <a:gd name="T63" fmla="*/ 14 h 414"/>
                <a:gd name="T64" fmla="*/ 295 w 295"/>
                <a:gd name="T65" fmla="*/ 0 h 414"/>
                <a:gd name="T66" fmla="*/ 285 w 295"/>
                <a:gd name="T67" fmla="*/ 0 h 414"/>
                <a:gd name="T68" fmla="*/ 276 w 295"/>
                <a:gd name="T69" fmla="*/ 1 h 414"/>
                <a:gd name="T70" fmla="*/ 267 w 295"/>
                <a:gd name="T71" fmla="*/ 1 h 414"/>
                <a:gd name="T72" fmla="*/ 258 w 295"/>
                <a:gd name="T73" fmla="*/ 3 h 414"/>
                <a:gd name="T74" fmla="*/ 248 w 295"/>
                <a:gd name="T75" fmla="*/ 4 h 414"/>
                <a:gd name="T76" fmla="*/ 239 w 295"/>
                <a:gd name="T77" fmla="*/ 4 h 414"/>
                <a:gd name="T78" fmla="*/ 230 w 295"/>
                <a:gd name="T79" fmla="*/ 5 h 414"/>
                <a:gd name="T80" fmla="*/ 221 w 295"/>
                <a:gd name="T81" fmla="*/ 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414">
                  <a:moveTo>
                    <a:pt x="221" y="5"/>
                  </a:moveTo>
                  <a:lnTo>
                    <a:pt x="197" y="19"/>
                  </a:lnTo>
                  <a:lnTo>
                    <a:pt x="174" y="34"/>
                  </a:lnTo>
                  <a:lnTo>
                    <a:pt x="149" y="51"/>
                  </a:lnTo>
                  <a:lnTo>
                    <a:pt x="126" y="68"/>
                  </a:lnTo>
                  <a:lnTo>
                    <a:pt x="104" y="88"/>
                  </a:lnTo>
                  <a:lnTo>
                    <a:pt x="84" y="107"/>
                  </a:lnTo>
                  <a:lnTo>
                    <a:pt x="64" y="130"/>
                  </a:lnTo>
                  <a:lnTo>
                    <a:pt x="47" y="154"/>
                  </a:lnTo>
                  <a:lnTo>
                    <a:pt x="32" y="180"/>
                  </a:lnTo>
                  <a:lnTo>
                    <a:pt x="19" y="208"/>
                  </a:lnTo>
                  <a:lnTo>
                    <a:pt x="9" y="236"/>
                  </a:lnTo>
                  <a:lnTo>
                    <a:pt x="3" y="268"/>
                  </a:lnTo>
                  <a:lnTo>
                    <a:pt x="0" y="301"/>
                  </a:lnTo>
                  <a:lnTo>
                    <a:pt x="1" y="337"/>
                  </a:lnTo>
                  <a:lnTo>
                    <a:pt x="7" y="374"/>
                  </a:lnTo>
                  <a:lnTo>
                    <a:pt x="17" y="414"/>
                  </a:lnTo>
                  <a:lnTo>
                    <a:pt x="23" y="377"/>
                  </a:lnTo>
                  <a:lnTo>
                    <a:pt x="28" y="341"/>
                  </a:lnTo>
                  <a:lnTo>
                    <a:pt x="35" y="307"/>
                  </a:lnTo>
                  <a:lnTo>
                    <a:pt x="45" y="275"/>
                  </a:lnTo>
                  <a:lnTo>
                    <a:pt x="54" y="243"/>
                  </a:lnTo>
                  <a:lnTo>
                    <a:pt x="65" y="213"/>
                  </a:lnTo>
                  <a:lnTo>
                    <a:pt x="79" y="185"/>
                  </a:lnTo>
                  <a:lnTo>
                    <a:pt x="94" y="158"/>
                  </a:lnTo>
                  <a:lnTo>
                    <a:pt x="110" y="133"/>
                  </a:lnTo>
                  <a:lnTo>
                    <a:pt x="130" y="109"/>
                  </a:lnTo>
                  <a:lnTo>
                    <a:pt x="151" y="87"/>
                  </a:lnTo>
                  <a:lnTo>
                    <a:pt x="174" y="66"/>
                  </a:lnTo>
                  <a:lnTo>
                    <a:pt x="200" y="46"/>
                  </a:lnTo>
                  <a:lnTo>
                    <a:pt x="229" y="30"/>
                  </a:lnTo>
                  <a:lnTo>
                    <a:pt x="260" y="14"/>
                  </a:lnTo>
                  <a:lnTo>
                    <a:pt x="295" y="0"/>
                  </a:lnTo>
                  <a:lnTo>
                    <a:pt x="285" y="0"/>
                  </a:lnTo>
                  <a:lnTo>
                    <a:pt x="276" y="1"/>
                  </a:lnTo>
                  <a:lnTo>
                    <a:pt x="267" y="1"/>
                  </a:lnTo>
                  <a:lnTo>
                    <a:pt x="258" y="3"/>
                  </a:lnTo>
                  <a:lnTo>
                    <a:pt x="248" y="4"/>
                  </a:lnTo>
                  <a:lnTo>
                    <a:pt x="239" y="4"/>
                  </a:lnTo>
                  <a:lnTo>
                    <a:pt x="230" y="5"/>
                  </a:lnTo>
                  <a:lnTo>
                    <a:pt x="221" y="5"/>
                  </a:lnTo>
                  <a:close/>
                </a:path>
              </a:pathLst>
            </a:custGeom>
            <a:solidFill>
              <a:srgbClr val="FFE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5846763" y="2406650"/>
              <a:ext cx="228600" cy="322262"/>
            </a:xfrm>
            <a:custGeom>
              <a:avLst/>
              <a:gdLst>
                <a:gd name="T0" fmla="*/ 215 w 288"/>
                <a:gd name="T1" fmla="*/ 4 h 405"/>
                <a:gd name="T2" fmla="*/ 192 w 288"/>
                <a:gd name="T3" fmla="*/ 19 h 405"/>
                <a:gd name="T4" fmla="*/ 169 w 288"/>
                <a:gd name="T5" fmla="*/ 34 h 405"/>
                <a:gd name="T6" fmla="*/ 147 w 288"/>
                <a:gd name="T7" fmla="*/ 50 h 405"/>
                <a:gd name="T8" fmla="*/ 124 w 288"/>
                <a:gd name="T9" fmla="*/ 69 h 405"/>
                <a:gd name="T10" fmla="*/ 104 w 288"/>
                <a:gd name="T11" fmla="*/ 87 h 405"/>
                <a:gd name="T12" fmla="*/ 83 w 288"/>
                <a:gd name="T13" fmla="*/ 107 h 405"/>
                <a:gd name="T14" fmla="*/ 64 w 288"/>
                <a:gd name="T15" fmla="*/ 129 h 405"/>
                <a:gd name="T16" fmla="*/ 47 w 288"/>
                <a:gd name="T17" fmla="*/ 152 h 405"/>
                <a:gd name="T18" fmla="*/ 32 w 288"/>
                <a:gd name="T19" fmla="*/ 176 h 405"/>
                <a:gd name="T20" fmla="*/ 20 w 288"/>
                <a:gd name="T21" fmla="*/ 202 h 405"/>
                <a:gd name="T22" fmla="*/ 10 w 288"/>
                <a:gd name="T23" fmla="*/ 231 h 405"/>
                <a:gd name="T24" fmla="*/ 3 w 288"/>
                <a:gd name="T25" fmla="*/ 261 h 405"/>
                <a:gd name="T26" fmla="*/ 0 w 288"/>
                <a:gd name="T27" fmla="*/ 293 h 405"/>
                <a:gd name="T28" fmla="*/ 1 w 288"/>
                <a:gd name="T29" fmla="*/ 328 h 405"/>
                <a:gd name="T30" fmla="*/ 6 w 288"/>
                <a:gd name="T31" fmla="*/ 366 h 405"/>
                <a:gd name="T32" fmla="*/ 15 w 288"/>
                <a:gd name="T33" fmla="*/ 405 h 405"/>
                <a:gd name="T34" fmla="*/ 21 w 288"/>
                <a:gd name="T35" fmla="*/ 368 h 405"/>
                <a:gd name="T36" fmla="*/ 26 w 288"/>
                <a:gd name="T37" fmla="*/ 333 h 405"/>
                <a:gd name="T38" fmla="*/ 33 w 288"/>
                <a:gd name="T39" fmla="*/ 298 h 405"/>
                <a:gd name="T40" fmla="*/ 41 w 288"/>
                <a:gd name="T41" fmla="*/ 266 h 405"/>
                <a:gd name="T42" fmla="*/ 52 w 288"/>
                <a:gd name="T43" fmla="*/ 235 h 405"/>
                <a:gd name="T44" fmla="*/ 62 w 288"/>
                <a:gd name="T45" fmla="*/ 205 h 405"/>
                <a:gd name="T46" fmla="*/ 75 w 288"/>
                <a:gd name="T47" fmla="*/ 177 h 405"/>
                <a:gd name="T48" fmla="*/ 90 w 288"/>
                <a:gd name="T49" fmla="*/ 151 h 405"/>
                <a:gd name="T50" fmla="*/ 106 w 288"/>
                <a:gd name="T51" fmla="*/ 126 h 405"/>
                <a:gd name="T52" fmla="*/ 124 w 288"/>
                <a:gd name="T53" fmla="*/ 103 h 405"/>
                <a:gd name="T54" fmla="*/ 145 w 288"/>
                <a:gd name="T55" fmla="*/ 81 h 405"/>
                <a:gd name="T56" fmla="*/ 168 w 288"/>
                <a:gd name="T57" fmla="*/ 62 h 405"/>
                <a:gd name="T58" fmla="*/ 193 w 288"/>
                <a:gd name="T59" fmla="*/ 45 h 405"/>
                <a:gd name="T60" fmla="*/ 222 w 288"/>
                <a:gd name="T61" fmla="*/ 27 h 405"/>
                <a:gd name="T62" fmla="*/ 253 w 288"/>
                <a:gd name="T63" fmla="*/ 12 h 405"/>
                <a:gd name="T64" fmla="*/ 288 w 288"/>
                <a:gd name="T65" fmla="*/ 0 h 405"/>
                <a:gd name="T66" fmla="*/ 279 w 288"/>
                <a:gd name="T67" fmla="*/ 0 h 405"/>
                <a:gd name="T68" fmla="*/ 270 w 288"/>
                <a:gd name="T69" fmla="*/ 1 h 405"/>
                <a:gd name="T70" fmla="*/ 260 w 288"/>
                <a:gd name="T71" fmla="*/ 1 h 405"/>
                <a:gd name="T72" fmla="*/ 252 w 288"/>
                <a:gd name="T73" fmla="*/ 2 h 405"/>
                <a:gd name="T74" fmla="*/ 243 w 288"/>
                <a:gd name="T75" fmla="*/ 3 h 405"/>
                <a:gd name="T76" fmla="*/ 234 w 288"/>
                <a:gd name="T77" fmla="*/ 3 h 405"/>
                <a:gd name="T78" fmla="*/ 225 w 288"/>
                <a:gd name="T79" fmla="*/ 4 h 405"/>
                <a:gd name="T80" fmla="*/ 215 w 288"/>
                <a:gd name="T81" fmla="*/ 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8" h="405">
                  <a:moveTo>
                    <a:pt x="215" y="4"/>
                  </a:moveTo>
                  <a:lnTo>
                    <a:pt x="192" y="19"/>
                  </a:lnTo>
                  <a:lnTo>
                    <a:pt x="169" y="34"/>
                  </a:lnTo>
                  <a:lnTo>
                    <a:pt x="147" y="50"/>
                  </a:lnTo>
                  <a:lnTo>
                    <a:pt x="124" y="69"/>
                  </a:lnTo>
                  <a:lnTo>
                    <a:pt x="104" y="87"/>
                  </a:lnTo>
                  <a:lnTo>
                    <a:pt x="83" y="107"/>
                  </a:lnTo>
                  <a:lnTo>
                    <a:pt x="64" y="129"/>
                  </a:lnTo>
                  <a:lnTo>
                    <a:pt x="47" y="152"/>
                  </a:lnTo>
                  <a:lnTo>
                    <a:pt x="32" y="176"/>
                  </a:lnTo>
                  <a:lnTo>
                    <a:pt x="20" y="202"/>
                  </a:lnTo>
                  <a:lnTo>
                    <a:pt x="10" y="231"/>
                  </a:lnTo>
                  <a:lnTo>
                    <a:pt x="3" y="261"/>
                  </a:lnTo>
                  <a:lnTo>
                    <a:pt x="0" y="293"/>
                  </a:lnTo>
                  <a:lnTo>
                    <a:pt x="1" y="328"/>
                  </a:lnTo>
                  <a:lnTo>
                    <a:pt x="6" y="366"/>
                  </a:lnTo>
                  <a:lnTo>
                    <a:pt x="15" y="405"/>
                  </a:lnTo>
                  <a:lnTo>
                    <a:pt x="21" y="368"/>
                  </a:lnTo>
                  <a:lnTo>
                    <a:pt x="26" y="333"/>
                  </a:lnTo>
                  <a:lnTo>
                    <a:pt x="33" y="298"/>
                  </a:lnTo>
                  <a:lnTo>
                    <a:pt x="41" y="266"/>
                  </a:lnTo>
                  <a:lnTo>
                    <a:pt x="52" y="235"/>
                  </a:lnTo>
                  <a:lnTo>
                    <a:pt x="62" y="205"/>
                  </a:lnTo>
                  <a:lnTo>
                    <a:pt x="75" y="177"/>
                  </a:lnTo>
                  <a:lnTo>
                    <a:pt x="90" y="151"/>
                  </a:lnTo>
                  <a:lnTo>
                    <a:pt x="106" y="126"/>
                  </a:lnTo>
                  <a:lnTo>
                    <a:pt x="124" y="103"/>
                  </a:lnTo>
                  <a:lnTo>
                    <a:pt x="145" y="81"/>
                  </a:lnTo>
                  <a:lnTo>
                    <a:pt x="168" y="62"/>
                  </a:lnTo>
                  <a:lnTo>
                    <a:pt x="193" y="45"/>
                  </a:lnTo>
                  <a:lnTo>
                    <a:pt x="222" y="27"/>
                  </a:lnTo>
                  <a:lnTo>
                    <a:pt x="253" y="12"/>
                  </a:lnTo>
                  <a:lnTo>
                    <a:pt x="288" y="0"/>
                  </a:lnTo>
                  <a:lnTo>
                    <a:pt x="279" y="0"/>
                  </a:lnTo>
                  <a:lnTo>
                    <a:pt x="270" y="1"/>
                  </a:lnTo>
                  <a:lnTo>
                    <a:pt x="260" y="1"/>
                  </a:lnTo>
                  <a:lnTo>
                    <a:pt x="252" y="2"/>
                  </a:lnTo>
                  <a:lnTo>
                    <a:pt x="243" y="3"/>
                  </a:lnTo>
                  <a:lnTo>
                    <a:pt x="234" y="3"/>
                  </a:lnTo>
                  <a:lnTo>
                    <a:pt x="225" y="4"/>
                  </a:lnTo>
                  <a:lnTo>
                    <a:pt x="215" y="4"/>
                  </a:lnTo>
                  <a:close/>
                </a:path>
              </a:pathLst>
            </a:custGeom>
            <a:solidFill>
              <a:srgbClr val="FFE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" name="Freeform 57"/>
            <p:cNvSpPr>
              <a:spLocks/>
            </p:cNvSpPr>
            <p:nvPr/>
          </p:nvSpPr>
          <p:spPr bwMode="auto">
            <a:xfrm>
              <a:off x="5849938" y="2408238"/>
              <a:ext cx="222250" cy="315912"/>
            </a:xfrm>
            <a:custGeom>
              <a:avLst/>
              <a:gdLst>
                <a:gd name="T0" fmla="*/ 209 w 280"/>
                <a:gd name="T1" fmla="*/ 7 h 397"/>
                <a:gd name="T2" fmla="*/ 187 w 280"/>
                <a:gd name="T3" fmla="*/ 22 h 397"/>
                <a:gd name="T4" fmla="*/ 165 w 280"/>
                <a:gd name="T5" fmla="*/ 38 h 397"/>
                <a:gd name="T6" fmla="*/ 143 w 280"/>
                <a:gd name="T7" fmla="*/ 54 h 397"/>
                <a:gd name="T8" fmla="*/ 121 w 280"/>
                <a:gd name="T9" fmla="*/ 71 h 397"/>
                <a:gd name="T10" fmla="*/ 101 w 280"/>
                <a:gd name="T11" fmla="*/ 88 h 397"/>
                <a:gd name="T12" fmla="*/ 81 w 280"/>
                <a:gd name="T13" fmla="*/ 108 h 397"/>
                <a:gd name="T14" fmla="*/ 63 w 280"/>
                <a:gd name="T15" fmla="*/ 129 h 397"/>
                <a:gd name="T16" fmla="*/ 46 w 280"/>
                <a:gd name="T17" fmla="*/ 151 h 397"/>
                <a:gd name="T18" fmla="*/ 32 w 280"/>
                <a:gd name="T19" fmla="*/ 174 h 397"/>
                <a:gd name="T20" fmla="*/ 20 w 280"/>
                <a:gd name="T21" fmla="*/ 199 h 397"/>
                <a:gd name="T22" fmla="*/ 11 w 280"/>
                <a:gd name="T23" fmla="*/ 227 h 397"/>
                <a:gd name="T24" fmla="*/ 4 w 280"/>
                <a:gd name="T25" fmla="*/ 256 h 397"/>
                <a:gd name="T26" fmla="*/ 0 w 280"/>
                <a:gd name="T27" fmla="*/ 288 h 397"/>
                <a:gd name="T28" fmla="*/ 0 w 280"/>
                <a:gd name="T29" fmla="*/ 321 h 397"/>
                <a:gd name="T30" fmla="*/ 5 w 280"/>
                <a:gd name="T31" fmla="*/ 358 h 397"/>
                <a:gd name="T32" fmla="*/ 13 w 280"/>
                <a:gd name="T33" fmla="*/ 397 h 397"/>
                <a:gd name="T34" fmla="*/ 19 w 280"/>
                <a:gd name="T35" fmla="*/ 360 h 397"/>
                <a:gd name="T36" fmla="*/ 25 w 280"/>
                <a:gd name="T37" fmla="*/ 325 h 397"/>
                <a:gd name="T38" fmla="*/ 32 w 280"/>
                <a:gd name="T39" fmla="*/ 290 h 397"/>
                <a:gd name="T40" fmla="*/ 40 w 280"/>
                <a:gd name="T41" fmla="*/ 258 h 397"/>
                <a:gd name="T42" fmla="*/ 49 w 280"/>
                <a:gd name="T43" fmla="*/ 228 h 397"/>
                <a:gd name="T44" fmla="*/ 59 w 280"/>
                <a:gd name="T45" fmla="*/ 199 h 397"/>
                <a:gd name="T46" fmla="*/ 71 w 280"/>
                <a:gd name="T47" fmla="*/ 171 h 397"/>
                <a:gd name="T48" fmla="*/ 84 w 280"/>
                <a:gd name="T49" fmla="*/ 146 h 397"/>
                <a:gd name="T50" fmla="*/ 101 w 280"/>
                <a:gd name="T51" fmla="*/ 122 h 397"/>
                <a:gd name="T52" fmla="*/ 119 w 280"/>
                <a:gd name="T53" fmla="*/ 100 h 397"/>
                <a:gd name="T54" fmla="*/ 139 w 280"/>
                <a:gd name="T55" fmla="*/ 79 h 397"/>
                <a:gd name="T56" fmla="*/ 162 w 280"/>
                <a:gd name="T57" fmla="*/ 60 h 397"/>
                <a:gd name="T58" fmla="*/ 187 w 280"/>
                <a:gd name="T59" fmla="*/ 42 h 397"/>
                <a:gd name="T60" fmla="*/ 215 w 280"/>
                <a:gd name="T61" fmla="*/ 26 h 397"/>
                <a:gd name="T62" fmla="*/ 246 w 280"/>
                <a:gd name="T63" fmla="*/ 12 h 397"/>
                <a:gd name="T64" fmla="*/ 280 w 280"/>
                <a:gd name="T65" fmla="*/ 0 h 397"/>
                <a:gd name="T66" fmla="*/ 271 w 280"/>
                <a:gd name="T67" fmla="*/ 1 h 397"/>
                <a:gd name="T68" fmla="*/ 263 w 280"/>
                <a:gd name="T69" fmla="*/ 1 h 397"/>
                <a:gd name="T70" fmla="*/ 254 w 280"/>
                <a:gd name="T71" fmla="*/ 2 h 397"/>
                <a:gd name="T72" fmla="*/ 245 w 280"/>
                <a:gd name="T73" fmla="*/ 3 h 397"/>
                <a:gd name="T74" fmla="*/ 237 w 280"/>
                <a:gd name="T75" fmla="*/ 4 h 397"/>
                <a:gd name="T76" fmla="*/ 227 w 280"/>
                <a:gd name="T77" fmla="*/ 4 h 397"/>
                <a:gd name="T78" fmla="*/ 218 w 280"/>
                <a:gd name="T79" fmla="*/ 6 h 397"/>
                <a:gd name="T80" fmla="*/ 209 w 280"/>
                <a:gd name="T81" fmla="*/ 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97">
                  <a:moveTo>
                    <a:pt x="209" y="7"/>
                  </a:moveTo>
                  <a:lnTo>
                    <a:pt x="187" y="22"/>
                  </a:lnTo>
                  <a:lnTo>
                    <a:pt x="165" y="38"/>
                  </a:lnTo>
                  <a:lnTo>
                    <a:pt x="143" y="54"/>
                  </a:lnTo>
                  <a:lnTo>
                    <a:pt x="121" y="71"/>
                  </a:lnTo>
                  <a:lnTo>
                    <a:pt x="101" y="88"/>
                  </a:lnTo>
                  <a:lnTo>
                    <a:pt x="81" y="108"/>
                  </a:lnTo>
                  <a:lnTo>
                    <a:pt x="63" y="129"/>
                  </a:lnTo>
                  <a:lnTo>
                    <a:pt x="46" y="151"/>
                  </a:lnTo>
                  <a:lnTo>
                    <a:pt x="32" y="174"/>
                  </a:lnTo>
                  <a:lnTo>
                    <a:pt x="20" y="199"/>
                  </a:lnTo>
                  <a:lnTo>
                    <a:pt x="11" y="227"/>
                  </a:lnTo>
                  <a:lnTo>
                    <a:pt x="4" y="256"/>
                  </a:lnTo>
                  <a:lnTo>
                    <a:pt x="0" y="288"/>
                  </a:lnTo>
                  <a:lnTo>
                    <a:pt x="0" y="321"/>
                  </a:lnTo>
                  <a:lnTo>
                    <a:pt x="5" y="358"/>
                  </a:lnTo>
                  <a:lnTo>
                    <a:pt x="13" y="397"/>
                  </a:lnTo>
                  <a:lnTo>
                    <a:pt x="19" y="360"/>
                  </a:lnTo>
                  <a:lnTo>
                    <a:pt x="25" y="325"/>
                  </a:lnTo>
                  <a:lnTo>
                    <a:pt x="32" y="290"/>
                  </a:lnTo>
                  <a:lnTo>
                    <a:pt x="40" y="258"/>
                  </a:lnTo>
                  <a:lnTo>
                    <a:pt x="49" y="228"/>
                  </a:lnTo>
                  <a:lnTo>
                    <a:pt x="59" y="199"/>
                  </a:lnTo>
                  <a:lnTo>
                    <a:pt x="71" y="171"/>
                  </a:lnTo>
                  <a:lnTo>
                    <a:pt x="84" y="146"/>
                  </a:lnTo>
                  <a:lnTo>
                    <a:pt x="101" y="122"/>
                  </a:lnTo>
                  <a:lnTo>
                    <a:pt x="119" y="100"/>
                  </a:lnTo>
                  <a:lnTo>
                    <a:pt x="139" y="79"/>
                  </a:lnTo>
                  <a:lnTo>
                    <a:pt x="162" y="60"/>
                  </a:lnTo>
                  <a:lnTo>
                    <a:pt x="187" y="42"/>
                  </a:lnTo>
                  <a:lnTo>
                    <a:pt x="215" y="26"/>
                  </a:lnTo>
                  <a:lnTo>
                    <a:pt x="246" y="12"/>
                  </a:lnTo>
                  <a:lnTo>
                    <a:pt x="280" y="0"/>
                  </a:lnTo>
                  <a:lnTo>
                    <a:pt x="271" y="1"/>
                  </a:lnTo>
                  <a:lnTo>
                    <a:pt x="263" y="1"/>
                  </a:lnTo>
                  <a:lnTo>
                    <a:pt x="254" y="2"/>
                  </a:lnTo>
                  <a:lnTo>
                    <a:pt x="245" y="3"/>
                  </a:lnTo>
                  <a:lnTo>
                    <a:pt x="237" y="4"/>
                  </a:lnTo>
                  <a:lnTo>
                    <a:pt x="227" y="4"/>
                  </a:lnTo>
                  <a:lnTo>
                    <a:pt x="218" y="6"/>
                  </a:lnTo>
                  <a:lnTo>
                    <a:pt x="209" y="7"/>
                  </a:lnTo>
                  <a:close/>
                </a:path>
              </a:pathLst>
            </a:custGeom>
            <a:solidFill>
              <a:srgbClr val="FFF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9" name="Freeform 58"/>
            <p:cNvSpPr>
              <a:spLocks/>
            </p:cNvSpPr>
            <p:nvPr/>
          </p:nvSpPr>
          <p:spPr bwMode="auto">
            <a:xfrm>
              <a:off x="5851525" y="2408238"/>
              <a:ext cx="215900" cy="309562"/>
            </a:xfrm>
            <a:custGeom>
              <a:avLst/>
              <a:gdLst>
                <a:gd name="T0" fmla="*/ 202 w 273"/>
                <a:gd name="T1" fmla="*/ 9 h 389"/>
                <a:gd name="T2" fmla="*/ 182 w 273"/>
                <a:gd name="T3" fmla="*/ 24 h 389"/>
                <a:gd name="T4" fmla="*/ 161 w 273"/>
                <a:gd name="T5" fmla="*/ 40 h 389"/>
                <a:gd name="T6" fmla="*/ 140 w 273"/>
                <a:gd name="T7" fmla="*/ 56 h 389"/>
                <a:gd name="T8" fmla="*/ 120 w 273"/>
                <a:gd name="T9" fmla="*/ 72 h 389"/>
                <a:gd name="T10" fmla="*/ 99 w 273"/>
                <a:gd name="T11" fmla="*/ 91 h 389"/>
                <a:gd name="T12" fmla="*/ 80 w 273"/>
                <a:gd name="T13" fmla="*/ 109 h 389"/>
                <a:gd name="T14" fmla="*/ 62 w 273"/>
                <a:gd name="T15" fmla="*/ 129 h 389"/>
                <a:gd name="T16" fmla="*/ 47 w 273"/>
                <a:gd name="T17" fmla="*/ 150 h 389"/>
                <a:gd name="T18" fmla="*/ 32 w 273"/>
                <a:gd name="T19" fmla="*/ 172 h 389"/>
                <a:gd name="T20" fmla="*/ 20 w 273"/>
                <a:gd name="T21" fmla="*/ 197 h 389"/>
                <a:gd name="T22" fmla="*/ 10 w 273"/>
                <a:gd name="T23" fmla="*/ 222 h 389"/>
                <a:gd name="T24" fmla="*/ 4 w 273"/>
                <a:gd name="T25" fmla="*/ 251 h 389"/>
                <a:gd name="T26" fmla="*/ 0 w 273"/>
                <a:gd name="T27" fmla="*/ 282 h 389"/>
                <a:gd name="T28" fmla="*/ 0 w 273"/>
                <a:gd name="T29" fmla="*/ 314 h 389"/>
                <a:gd name="T30" fmla="*/ 3 w 273"/>
                <a:gd name="T31" fmla="*/ 350 h 389"/>
                <a:gd name="T32" fmla="*/ 11 w 273"/>
                <a:gd name="T33" fmla="*/ 389 h 389"/>
                <a:gd name="T34" fmla="*/ 17 w 273"/>
                <a:gd name="T35" fmla="*/ 351 h 389"/>
                <a:gd name="T36" fmla="*/ 23 w 273"/>
                <a:gd name="T37" fmla="*/ 317 h 389"/>
                <a:gd name="T38" fmla="*/ 29 w 273"/>
                <a:gd name="T39" fmla="*/ 282 h 389"/>
                <a:gd name="T40" fmla="*/ 37 w 273"/>
                <a:gd name="T41" fmla="*/ 251 h 389"/>
                <a:gd name="T42" fmla="*/ 45 w 273"/>
                <a:gd name="T43" fmla="*/ 220 h 389"/>
                <a:gd name="T44" fmla="*/ 55 w 273"/>
                <a:gd name="T45" fmla="*/ 192 h 389"/>
                <a:gd name="T46" fmla="*/ 67 w 273"/>
                <a:gd name="T47" fmla="*/ 166 h 389"/>
                <a:gd name="T48" fmla="*/ 80 w 273"/>
                <a:gd name="T49" fmla="*/ 140 h 389"/>
                <a:gd name="T50" fmla="*/ 95 w 273"/>
                <a:gd name="T51" fmla="*/ 117 h 389"/>
                <a:gd name="T52" fmla="*/ 113 w 273"/>
                <a:gd name="T53" fmla="*/ 96 h 389"/>
                <a:gd name="T54" fmla="*/ 132 w 273"/>
                <a:gd name="T55" fmla="*/ 76 h 389"/>
                <a:gd name="T56" fmla="*/ 155 w 273"/>
                <a:gd name="T57" fmla="*/ 58 h 389"/>
                <a:gd name="T58" fmla="*/ 179 w 273"/>
                <a:gd name="T59" fmla="*/ 41 h 389"/>
                <a:gd name="T60" fmla="*/ 208 w 273"/>
                <a:gd name="T61" fmla="*/ 25 h 389"/>
                <a:gd name="T62" fmla="*/ 238 w 273"/>
                <a:gd name="T63" fmla="*/ 13 h 389"/>
                <a:gd name="T64" fmla="*/ 273 w 273"/>
                <a:gd name="T65" fmla="*/ 0 h 389"/>
                <a:gd name="T66" fmla="*/ 264 w 273"/>
                <a:gd name="T67" fmla="*/ 1 h 389"/>
                <a:gd name="T68" fmla="*/ 255 w 273"/>
                <a:gd name="T69" fmla="*/ 2 h 389"/>
                <a:gd name="T70" fmla="*/ 246 w 273"/>
                <a:gd name="T71" fmla="*/ 3 h 389"/>
                <a:gd name="T72" fmla="*/ 238 w 273"/>
                <a:gd name="T73" fmla="*/ 5 h 389"/>
                <a:gd name="T74" fmla="*/ 229 w 273"/>
                <a:gd name="T75" fmla="*/ 6 h 389"/>
                <a:gd name="T76" fmla="*/ 221 w 273"/>
                <a:gd name="T77" fmla="*/ 7 h 389"/>
                <a:gd name="T78" fmla="*/ 212 w 273"/>
                <a:gd name="T79" fmla="*/ 8 h 389"/>
                <a:gd name="T80" fmla="*/ 202 w 273"/>
                <a:gd name="T81" fmla="*/ 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" h="389">
                  <a:moveTo>
                    <a:pt x="202" y="9"/>
                  </a:moveTo>
                  <a:lnTo>
                    <a:pt x="182" y="24"/>
                  </a:lnTo>
                  <a:lnTo>
                    <a:pt x="161" y="40"/>
                  </a:lnTo>
                  <a:lnTo>
                    <a:pt x="140" y="56"/>
                  </a:lnTo>
                  <a:lnTo>
                    <a:pt x="120" y="72"/>
                  </a:lnTo>
                  <a:lnTo>
                    <a:pt x="99" y="91"/>
                  </a:lnTo>
                  <a:lnTo>
                    <a:pt x="80" y="109"/>
                  </a:lnTo>
                  <a:lnTo>
                    <a:pt x="62" y="129"/>
                  </a:lnTo>
                  <a:lnTo>
                    <a:pt x="47" y="150"/>
                  </a:lnTo>
                  <a:lnTo>
                    <a:pt x="32" y="172"/>
                  </a:lnTo>
                  <a:lnTo>
                    <a:pt x="20" y="197"/>
                  </a:lnTo>
                  <a:lnTo>
                    <a:pt x="10" y="222"/>
                  </a:lnTo>
                  <a:lnTo>
                    <a:pt x="4" y="251"/>
                  </a:lnTo>
                  <a:lnTo>
                    <a:pt x="0" y="282"/>
                  </a:lnTo>
                  <a:lnTo>
                    <a:pt x="0" y="314"/>
                  </a:lnTo>
                  <a:lnTo>
                    <a:pt x="3" y="350"/>
                  </a:lnTo>
                  <a:lnTo>
                    <a:pt x="11" y="389"/>
                  </a:lnTo>
                  <a:lnTo>
                    <a:pt x="17" y="351"/>
                  </a:lnTo>
                  <a:lnTo>
                    <a:pt x="23" y="317"/>
                  </a:lnTo>
                  <a:lnTo>
                    <a:pt x="29" y="282"/>
                  </a:lnTo>
                  <a:lnTo>
                    <a:pt x="37" y="251"/>
                  </a:lnTo>
                  <a:lnTo>
                    <a:pt x="45" y="220"/>
                  </a:lnTo>
                  <a:lnTo>
                    <a:pt x="55" y="192"/>
                  </a:lnTo>
                  <a:lnTo>
                    <a:pt x="67" y="166"/>
                  </a:lnTo>
                  <a:lnTo>
                    <a:pt x="80" y="140"/>
                  </a:lnTo>
                  <a:lnTo>
                    <a:pt x="95" y="117"/>
                  </a:lnTo>
                  <a:lnTo>
                    <a:pt x="113" y="96"/>
                  </a:lnTo>
                  <a:lnTo>
                    <a:pt x="132" y="76"/>
                  </a:lnTo>
                  <a:lnTo>
                    <a:pt x="155" y="58"/>
                  </a:lnTo>
                  <a:lnTo>
                    <a:pt x="179" y="41"/>
                  </a:lnTo>
                  <a:lnTo>
                    <a:pt x="208" y="25"/>
                  </a:lnTo>
                  <a:lnTo>
                    <a:pt x="238" y="13"/>
                  </a:lnTo>
                  <a:lnTo>
                    <a:pt x="273" y="0"/>
                  </a:lnTo>
                  <a:lnTo>
                    <a:pt x="264" y="1"/>
                  </a:lnTo>
                  <a:lnTo>
                    <a:pt x="255" y="2"/>
                  </a:lnTo>
                  <a:lnTo>
                    <a:pt x="246" y="3"/>
                  </a:lnTo>
                  <a:lnTo>
                    <a:pt x="238" y="5"/>
                  </a:lnTo>
                  <a:lnTo>
                    <a:pt x="229" y="6"/>
                  </a:lnTo>
                  <a:lnTo>
                    <a:pt x="221" y="7"/>
                  </a:lnTo>
                  <a:lnTo>
                    <a:pt x="212" y="8"/>
                  </a:lnTo>
                  <a:lnTo>
                    <a:pt x="202" y="9"/>
                  </a:ln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>
              <a:off x="5853113" y="2411413"/>
              <a:ext cx="212725" cy="301625"/>
            </a:xfrm>
            <a:custGeom>
              <a:avLst/>
              <a:gdLst>
                <a:gd name="T0" fmla="*/ 197 w 267"/>
                <a:gd name="T1" fmla="*/ 9 h 380"/>
                <a:gd name="T2" fmla="*/ 177 w 267"/>
                <a:gd name="T3" fmla="*/ 26 h 380"/>
                <a:gd name="T4" fmla="*/ 157 w 267"/>
                <a:gd name="T5" fmla="*/ 42 h 380"/>
                <a:gd name="T6" fmla="*/ 137 w 267"/>
                <a:gd name="T7" fmla="*/ 58 h 380"/>
                <a:gd name="T8" fmla="*/ 118 w 267"/>
                <a:gd name="T9" fmla="*/ 74 h 380"/>
                <a:gd name="T10" fmla="*/ 98 w 267"/>
                <a:gd name="T11" fmla="*/ 91 h 380"/>
                <a:gd name="T12" fmla="*/ 79 w 267"/>
                <a:gd name="T13" fmla="*/ 109 h 380"/>
                <a:gd name="T14" fmla="*/ 62 w 267"/>
                <a:gd name="T15" fmla="*/ 128 h 380"/>
                <a:gd name="T16" fmla="*/ 47 w 267"/>
                <a:gd name="T17" fmla="*/ 148 h 380"/>
                <a:gd name="T18" fmla="*/ 32 w 267"/>
                <a:gd name="T19" fmla="*/ 170 h 380"/>
                <a:gd name="T20" fmla="*/ 21 w 267"/>
                <a:gd name="T21" fmla="*/ 193 h 380"/>
                <a:gd name="T22" fmla="*/ 12 w 267"/>
                <a:gd name="T23" fmla="*/ 218 h 380"/>
                <a:gd name="T24" fmla="*/ 5 w 267"/>
                <a:gd name="T25" fmla="*/ 246 h 380"/>
                <a:gd name="T26" fmla="*/ 1 w 267"/>
                <a:gd name="T27" fmla="*/ 274 h 380"/>
                <a:gd name="T28" fmla="*/ 0 w 267"/>
                <a:gd name="T29" fmla="*/ 307 h 380"/>
                <a:gd name="T30" fmla="*/ 3 w 267"/>
                <a:gd name="T31" fmla="*/ 342 h 380"/>
                <a:gd name="T32" fmla="*/ 10 w 267"/>
                <a:gd name="T33" fmla="*/ 380 h 380"/>
                <a:gd name="T34" fmla="*/ 15 w 267"/>
                <a:gd name="T35" fmla="*/ 342 h 380"/>
                <a:gd name="T36" fmla="*/ 21 w 267"/>
                <a:gd name="T37" fmla="*/ 307 h 380"/>
                <a:gd name="T38" fmla="*/ 27 w 267"/>
                <a:gd name="T39" fmla="*/ 273 h 380"/>
                <a:gd name="T40" fmla="*/ 35 w 267"/>
                <a:gd name="T41" fmla="*/ 242 h 380"/>
                <a:gd name="T42" fmla="*/ 43 w 267"/>
                <a:gd name="T43" fmla="*/ 212 h 380"/>
                <a:gd name="T44" fmla="*/ 52 w 267"/>
                <a:gd name="T45" fmla="*/ 185 h 380"/>
                <a:gd name="T46" fmla="*/ 63 w 267"/>
                <a:gd name="T47" fmla="*/ 159 h 380"/>
                <a:gd name="T48" fmla="*/ 76 w 267"/>
                <a:gd name="T49" fmla="*/ 135 h 380"/>
                <a:gd name="T50" fmla="*/ 91 w 267"/>
                <a:gd name="T51" fmla="*/ 112 h 380"/>
                <a:gd name="T52" fmla="*/ 108 w 267"/>
                <a:gd name="T53" fmla="*/ 91 h 380"/>
                <a:gd name="T54" fmla="*/ 128 w 267"/>
                <a:gd name="T55" fmla="*/ 73 h 380"/>
                <a:gd name="T56" fmla="*/ 150 w 267"/>
                <a:gd name="T57" fmla="*/ 54 h 380"/>
                <a:gd name="T58" fmla="*/ 174 w 267"/>
                <a:gd name="T59" fmla="*/ 39 h 380"/>
                <a:gd name="T60" fmla="*/ 202 w 267"/>
                <a:gd name="T61" fmla="*/ 24 h 380"/>
                <a:gd name="T62" fmla="*/ 233 w 267"/>
                <a:gd name="T63" fmla="*/ 12 h 380"/>
                <a:gd name="T64" fmla="*/ 267 w 267"/>
                <a:gd name="T65" fmla="*/ 0 h 380"/>
                <a:gd name="T66" fmla="*/ 258 w 267"/>
                <a:gd name="T67" fmla="*/ 1 h 380"/>
                <a:gd name="T68" fmla="*/ 249 w 267"/>
                <a:gd name="T69" fmla="*/ 3 h 380"/>
                <a:gd name="T70" fmla="*/ 241 w 267"/>
                <a:gd name="T71" fmla="*/ 4 h 380"/>
                <a:gd name="T72" fmla="*/ 232 w 267"/>
                <a:gd name="T73" fmla="*/ 5 h 380"/>
                <a:gd name="T74" fmla="*/ 224 w 267"/>
                <a:gd name="T75" fmla="*/ 6 h 380"/>
                <a:gd name="T76" fmla="*/ 214 w 267"/>
                <a:gd name="T77" fmla="*/ 7 h 380"/>
                <a:gd name="T78" fmla="*/ 206 w 267"/>
                <a:gd name="T79" fmla="*/ 8 h 380"/>
                <a:gd name="T80" fmla="*/ 197 w 267"/>
                <a:gd name="T81" fmla="*/ 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7" h="380">
                  <a:moveTo>
                    <a:pt x="197" y="9"/>
                  </a:moveTo>
                  <a:lnTo>
                    <a:pt x="177" y="26"/>
                  </a:lnTo>
                  <a:lnTo>
                    <a:pt x="157" y="42"/>
                  </a:lnTo>
                  <a:lnTo>
                    <a:pt x="137" y="58"/>
                  </a:lnTo>
                  <a:lnTo>
                    <a:pt x="118" y="74"/>
                  </a:lnTo>
                  <a:lnTo>
                    <a:pt x="98" y="91"/>
                  </a:lnTo>
                  <a:lnTo>
                    <a:pt x="79" y="109"/>
                  </a:lnTo>
                  <a:lnTo>
                    <a:pt x="62" y="128"/>
                  </a:lnTo>
                  <a:lnTo>
                    <a:pt x="47" y="148"/>
                  </a:lnTo>
                  <a:lnTo>
                    <a:pt x="32" y="170"/>
                  </a:lnTo>
                  <a:lnTo>
                    <a:pt x="21" y="193"/>
                  </a:lnTo>
                  <a:lnTo>
                    <a:pt x="12" y="218"/>
                  </a:lnTo>
                  <a:lnTo>
                    <a:pt x="5" y="246"/>
                  </a:lnTo>
                  <a:lnTo>
                    <a:pt x="1" y="274"/>
                  </a:lnTo>
                  <a:lnTo>
                    <a:pt x="0" y="307"/>
                  </a:lnTo>
                  <a:lnTo>
                    <a:pt x="3" y="342"/>
                  </a:lnTo>
                  <a:lnTo>
                    <a:pt x="10" y="380"/>
                  </a:lnTo>
                  <a:lnTo>
                    <a:pt x="15" y="342"/>
                  </a:lnTo>
                  <a:lnTo>
                    <a:pt x="21" y="307"/>
                  </a:lnTo>
                  <a:lnTo>
                    <a:pt x="27" y="273"/>
                  </a:lnTo>
                  <a:lnTo>
                    <a:pt x="35" y="242"/>
                  </a:lnTo>
                  <a:lnTo>
                    <a:pt x="43" y="212"/>
                  </a:lnTo>
                  <a:lnTo>
                    <a:pt x="52" y="185"/>
                  </a:lnTo>
                  <a:lnTo>
                    <a:pt x="63" y="159"/>
                  </a:lnTo>
                  <a:lnTo>
                    <a:pt x="76" y="135"/>
                  </a:lnTo>
                  <a:lnTo>
                    <a:pt x="91" y="112"/>
                  </a:lnTo>
                  <a:lnTo>
                    <a:pt x="108" y="91"/>
                  </a:lnTo>
                  <a:lnTo>
                    <a:pt x="128" y="73"/>
                  </a:lnTo>
                  <a:lnTo>
                    <a:pt x="150" y="54"/>
                  </a:lnTo>
                  <a:lnTo>
                    <a:pt x="174" y="39"/>
                  </a:lnTo>
                  <a:lnTo>
                    <a:pt x="202" y="24"/>
                  </a:lnTo>
                  <a:lnTo>
                    <a:pt x="233" y="12"/>
                  </a:lnTo>
                  <a:lnTo>
                    <a:pt x="267" y="0"/>
                  </a:lnTo>
                  <a:lnTo>
                    <a:pt x="258" y="1"/>
                  </a:lnTo>
                  <a:lnTo>
                    <a:pt x="249" y="3"/>
                  </a:lnTo>
                  <a:lnTo>
                    <a:pt x="241" y="4"/>
                  </a:lnTo>
                  <a:lnTo>
                    <a:pt x="232" y="5"/>
                  </a:lnTo>
                  <a:lnTo>
                    <a:pt x="224" y="6"/>
                  </a:lnTo>
                  <a:lnTo>
                    <a:pt x="214" y="7"/>
                  </a:lnTo>
                  <a:lnTo>
                    <a:pt x="206" y="8"/>
                  </a:lnTo>
                  <a:lnTo>
                    <a:pt x="197" y="9"/>
                  </a:lnTo>
                  <a:close/>
                </a:path>
              </a:pathLst>
            </a:custGeom>
            <a:solidFill>
              <a:srgbClr val="FFF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" name="Freeform 60"/>
            <p:cNvSpPr>
              <a:spLocks/>
            </p:cNvSpPr>
            <p:nvPr/>
          </p:nvSpPr>
          <p:spPr bwMode="auto">
            <a:xfrm>
              <a:off x="5854700" y="2411413"/>
              <a:ext cx="206375" cy="295275"/>
            </a:xfrm>
            <a:custGeom>
              <a:avLst/>
              <a:gdLst>
                <a:gd name="T0" fmla="*/ 192 w 261"/>
                <a:gd name="T1" fmla="*/ 12 h 373"/>
                <a:gd name="T2" fmla="*/ 173 w 261"/>
                <a:gd name="T3" fmla="*/ 28 h 373"/>
                <a:gd name="T4" fmla="*/ 154 w 261"/>
                <a:gd name="T5" fmla="*/ 44 h 373"/>
                <a:gd name="T6" fmla="*/ 134 w 261"/>
                <a:gd name="T7" fmla="*/ 60 h 373"/>
                <a:gd name="T8" fmla="*/ 116 w 261"/>
                <a:gd name="T9" fmla="*/ 76 h 373"/>
                <a:gd name="T10" fmla="*/ 97 w 261"/>
                <a:gd name="T11" fmla="*/ 93 h 373"/>
                <a:gd name="T12" fmla="*/ 79 w 261"/>
                <a:gd name="T13" fmla="*/ 110 h 373"/>
                <a:gd name="T14" fmla="*/ 63 w 261"/>
                <a:gd name="T15" fmla="*/ 127 h 373"/>
                <a:gd name="T16" fmla="*/ 48 w 261"/>
                <a:gd name="T17" fmla="*/ 147 h 373"/>
                <a:gd name="T18" fmla="*/ 34 w 261"/>
                <a:gd name="T19" fmla="*/ 167 h 373"/>
                <a:gd name="T20" fmla="*/ 22 w 261"/>
                <a:gd name="T21" fmla="*/ 189 h 373"/>
                <a:gd name="T22" fmla="*/ 13 w 261"/>
                <a:gd name="T23" fmla="*/ 214 h 373"/>
                <a:gd name="T24" fmla="*/ 6 w 261"/>
                <a:gd name="T25" fmla="*/ 240 h 373"/>
                <a:gd name="T26" fmla="*/ 1 w 261"/>
                <a:gd name="T27" fmla="*/ 269 h 373"/>
                <a:gd name="T28" fmla="*/ 0 w 261"/>
                <a:gd name="T29" fmla="*/ 300 h 373"/>
                <a:gd name="T30" fmla="*/ 3 w 261"/>
                <a:gd name="T31" fmla="*/ 334 h 373"/>
                <a:gd name="T32" fmla="*/ 8 w 261"/>
                <a:gd name="T33" fmla="*/ 373 h 373"/>
                <a:gd name="T34" fmla="*/ 13 w 261"/>
                <a:gd name="T35" fmla="*/ 334 h 373"/>
                <a:gd name="T36" fmla="*/ 19 w 261"/>
                <a:gd name="T37" fmla="*/ 299 h 373"/>
                <a:gd name="T38" fmla="*/ 25 w 261"/>
                <a:gd name="T39" fmla="*/ 265 h 373"/>
                <a:gd name="T40" fmla="*/ 31 w 261"/>
                <a:gd name="T41" fmla="*/ 234 h 373"/>
                <a:gd name="T42" fmla="*/ 39 w 261"/>
                <a:gd name="T43" fmla="*/ 205 h 373"/>
                <a:gd name="T44" fmla="*/ 49 w 261"/>
                <a:gd name="T45" fmla="*/ 178 h 373"/>
                <a:gd name="T46" fmla="*/ 60 w 261"/>
                <a:gd name="T47" fmla="*/ 152 h 373"/>
                <a:gd name="T48" fmla="*/ 73 w 261"/>
                <a:gd name="T49" fmla="*/ 129 h 373"/>
                <a:gd name="T50" fmla="*/ 87 w 261"/>
                <a:gd name="T51" fmla="*/ 108 h 373"/>
                <a:gd name="T52" fmla="*/ 103 w 261"/>
                <a:gd name="T53" fmla="*/ 88 h 373"/>
                <a:gd name="T54" fmla="*/ 122 w 261"/>
                <a:gd name="T55" fmla="*/ 69 h 373"/>
                <a:gd name="T56" fmla="*/ 144 w 261"/>
                <a:gd name="T57" fmla="*/ 52 h 373"/>
                <a:gd name="T58" fmla="*/ 169 w 261"/>
                <a:gd name="T59" fmla="*/ 37 h 373"/>
                <a:gd name="T60" fmla="*/ 196 w 261"/>
                <a:gd name="T61" fmla="*/ 23 h 373"/>
                <a:gd name="T62" fmla="*/ 226 w 261"/>
                <a:gd name="T63" fmla="*/ 12 h 373"/>
                <a:gd name="T64" fmla="*/ 261 w 261"/>
                <a:gd name="T65" fmla="*/ 0 h 373"/>
                <a:gd name="T66" fmla="*/ 192 w 261"/>
                <a:gd name="T67" fmla="*/ 1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1" h="373">
                  <a:moveTo>
                    <a:pt x="192" y="12"/>
                  </a:moveTo>
                  <a:lnTo>
                    <a:pt x="173" y="28"/>
                  </a:lnTo>
                  <a:lnTo>
                    <a:pt x="154" y="44"/>
                  </a:lnTo>
                  <a:lnTo>
                    <a:pt x="134" y="60"/>
                  </a:lnTo>
                  <a:lnTo>
                    <a:pt x="116" y="76"/>
                  </a:lnTo>
                  <a:lnTo>
                    <a:pt x="97" y="93"/>
                  </a:lnTo>
                  <a:lnTo>
                    <a:pt x="79" y="110"/>
                  </a:lnTo>
                  <a:lnTo>
                    <a:pt x="63" y="127"/>
                  </a:lnTo>
                  <a:lnTo>
                    <a:pt x="48" y="147"/>
                  </a:lnTo>
                  <a:lnTo>
                    <a:pt x="34" y="167"/>
                  </a:lnTo>
                  <a:lnTo>
                    <a:pt x="22" y="189"/>
                  </a:lnTo>
                  <a:lnTo>
                    <a:pt x="13" y="214"/>
                  </a:lnTo>
                  <a:lnTo>
                    <a:pt x="6" y="240"/>
                  </a:lnTo>
                  <a:lnTo>
                    <a:pt x="1" y="269"/>
                  </a:lnTo>
                  <a:lnTo>
                    <a:pt x="0" y="300"/>
                  </a:lnTo>
                  <a:lnTo>
                    <a:pt x="3" y="334"/>
                  </a:lnTo>
                  <a:lnTo>
                    <a:pt x="8" y="373"/>
                  </a:lnTo>
                  <a:lnTo>
                    <a:pt x="13" y="334"/>
                  </a:lnTo>
                  <a:lnTo>
                    <a:pt x="19" y="299"/>
                  </a:lnTo>
                  <a:lnTo>
                    <a:pt x="25" y="265"/>
                  </a:lnTo>
                  <a:lnTo>
                    <a:pt x="31" y="234"/>
                  </a:lnTo>
                  <a:lnTo>
                    <a:pt x="39" y="205"/>
                  </a:lnTo>
                  <a:lnTo>
                    <a:pt x="49" y="178"/>
                  </a:lnTo>
                  <a:lnTo>
                    <a:pt x="60" y="152"/>
                  </a:lnTo>
                  <a:lnTo>
                    <a:pt x="73" y="129"/>
                  </a:lnTo>
                  <a:lnTo>
                    <a:pt x="87" y="108"/>
                  </a:lnTo>
                  <a:lnTo>
                    <a:pt x="103" y="88"/>
                  </a:lnTo>
                  <a:lnTo>
                    <a:pt x="122" y="69"/>
                  </a:lnTo>
                  <a:lnTo>
                    <a:pt x="144" y="52"/>
                  </a:lnTo>
                  <a:lnTo>
                    <a:pt x="169" y="37"/>
                  </a:lnTo>
                  <a:lnTo>
                    <a:pt x="196" y="23"/>
                  </a:lnTo>
                  <a:lnTo>
                    <a:pt x="226" y="12"/>
                  </a:lnTo>
                  <a:lnTo>
                    <a:pt x="261" y="0"/>
                  </a:lnTo>
                  <a:lnTo>
                    <a:pt x="192" y="12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>
              <a:off x="6330950" y="2651125"/>
              <a:ext cx="152400" cy="327025"/>
            </a:xfrm>
            <a:custGeom>
              <a:avLst/>
              <a:gdLst>
                <a:gd name="T0" fmla="*/ 193 w 194"/>
                <a:gd name="T1" fmla="*/ 69 h 413"/>
                <a:gd name="T2" fmla="*/ 194 w 194"/>
                <a:gd name="T3" fmla="*/ 89 h 413"/>
                <a:gd name="T4" fmla="*/ 194 w 194"/>
                <a:gd name="T5" fmla="*/ 108 h 413"/>
                <a:gd name="T6" fmla="*/ 193 w 194"/>
                <a:gd name="T7" fmla="*/ 128 h 413"/>
                <a:gd name="T8" fmla="*/ 192 w 194"/>
                <a:gd name="T9" fmla="*/ 148 h 413"/>
                <a:gd name="T10" fmla="*/ 188 w 194"/>
                <a:gd name="T11" fmla="*/ 168 h 413"/>
                <a:gd name="T12" fmla="*/ 184 w 194"/>
                <a:gd name="T13" fmla="*/ 189 h 413"/>
                <a:gd name="T14" fmla="*/ 177 w 194"/>
                <a:gd name="T15" fmla="*/ 211 h 413"/>
                <a:gd name="T16" fmla="*/ 169 w 194"/>
                <a:gd name="T17" fmla="*/ 232 h 413"/>
                <a:gd name="T18" fmla="*/ 158 w 194"/>
                <a:gd name="T19" fmla="*/ 254 h 413"/>
                <a:gd name="T20" fmla="*/ 144 w 194"/>
                <a:gd name="T21" fmla="*/ 275 h 413"/>
                <a:gd name="T22" fmla="*/ 129 w 194"/>
                <a:gd name="T23" fmla="*/ 298 h 413"/>
                <a:gd name="T24" fmla="*/ 110 w 194"/>
                <a:gd name="T25" fmla="*/ 320 h 413"/>
                <a:gd name="T26" fmla="*/ 88 w 194"/>
                <a:gd name="T27" fmla="*/ 343 h 413"/>
                <a:gd name="T28" fmla="*/ 63 w 194"/>
                <a:gd name="T29" fmla="*/ 366 h 413"/>
                <a:gd name="T30" fmla="*/ 34 w 194"/>
                <a:gd name="T31" fmla="*/ 390 h 413"/>
                <a:gd name="T32" fmla="*/ 0 w 194"/>
                <a:gd name="T33" fmla="*/ 413 h 413"/>
                <a:gd name="T34" fmla="*/ 27 w 194"/>
                <a:gd name="T35" fmla="*/ 369 h 413"/>
                <a:gd name="T36" fmla="*/ 52 w 194"/>
                <a:gd name="T37" fmla="*/ 319 h 413"/>
                <a:gd name="T38" fmla="*/ 78 w 194"/>
                <a:gd name="T39" fmla="*/ 265 h 413"/>
                <a:gd name="T40" fmla="*/ 102 w 194"/>
                <a:gd name="T41" fmla="*/ 209 h 413"/>
                <a:gd name="T42" fmla="*/ 125 w 194"/>
                <a:gd name="T43" fmla="*/ 152 h 413"/>
                <a:gd name="T44" fmla="*/ 144 w 194"/>
                <a:gd name="T45" fmla="*/ 98 h 413"/>
                <a:gd name="T46" fmla="*/ 163 w 194"/>
                <a:gd name="T47" fmla="*/ 46 h 413"/>
                <a:gd name="T48" fmla="*/ 177 w 194"/>
                <a:gd name="T49" fmla="*/ 0 h 413"/>
                <a:gd name="T50" fmla="*/ 193 w 194"/>
                <a:gd name="T51" fmla="*/ 69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413">
                  <a:moveTo>
                    <a:pt x="193" y="69"/>
                  </a:moveTo>
                  <a:lnTo>
                    <a:pt x="194" y="89"/>
                  </a:lnTo>
                  <a:lnTo>
                    <a:pt x="194" y="108"/>
                  </a:lnTo>
                  <a:lnTo>
                    <a:pt x="193" y="128"/>
                  </a:lnTo>
                  <a:lnTo>
                    <a:pt x="192" y="148"/>
                  </a:lnTo>
                  <a:lnTo>
                    <a:pt x="188" y="168"/>
                  </a:lnTo>
                  <a:lnTo>
                    <a:pt x="184" y="189"/>
                  </a:lnTo>
                  <a:lnTo>
                    <a:pt x="177" y="211"/>
                  </a:lnTo>
                  <a:lnTo>
                    <a:pt x="169" y="232"/>
                  </a:lnTo>
                  <a:lnTo>
                    <a:pt x="158" y="254"/>
                  </a:lnTo>
                  <a:lnTo>
                    <a:pt x="144" y="275"/>
                  </a:lnTo>
                  <a:lnTo>
                    <a:pt x="129" y="298"/>
                  </a:lnTo>
                  <a:lnTo>
                    <a:pt x="110" y="320"/>
                  </a:lnTo>
                  <a:lnTo>
                    <a:pt x="88" y="343"/>
                  </a:lnTo>
                  <a:lnTo>
                    <a:pt x="63" y="366"/>
                  </a:lnTo>
                  <a:lnTo>
                    <a:pt x="34" y="390"/>
                  </a:lnTo>
                  <a:lnTo>
                    <a:pt x="0" y="413"/>
                  </a:lnTo>
                  <a:lnTo>
                    <a:pt x="27" y="369"/>
                  </a:lnTo>
                  <a:lnTo>
                    <a:pt x="52" y="319"/>
                  </a:lnTo>
                  <a:lnTo>
                    <a:pt x="78" y="265"/>
                  </a:lnTo>
                  <a:lnTo>
                    <a:pt x="102" y="209"/>
                  </a:lnTo>
                  <a:lnTo>
                    <a:pt x="125" y="152"/>
                  </a:lnTo>
                  <a:lnTo>
                    <a:pt x="144" y="98"/>
                  </a:lnTo>
                  <a:lnTo>
                    <a:pt x="163" y="46"/>
                  </a:lnTo>
                  <a:lnTo>
                    <a:pt x="177" y="0"/>
                  </a:lnTo>
                  <a:lnTo>
                    <a:pt x="193" y="69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3" name="Freeform 62"/>
            <p:cNvSpPr>
              <a:spLocks/>
            </p:cNvSpPr>
            <p:nvPr/>
          </p:nvSpPr>
          <p:spPr bwMode="auto">
            <a:xfrm>
              <a:off x="6335713" y="2657475"/>
              <a:ext cx="147638" cy="315912"/>
            </a:xfrm>
            <a:custGeom>
              <a:avLst/>
              <a:gdLst>
                <a:gd name="T0" fmla="*/ 186 w 187"/>
                <a:gd name="T1" fmla="*/ 65 h 398"/>
                <a:gd name="T2" fmla="*/ 187 w 187"/>
                <a:gd name="T3" fmla="*/ 83 h 398"/>
                <a:gd name="T4" fmla="*/ 187 w 187"/>
                <a:gd name="T5" fmla="*/ 103 h 398"/>
                <a:gd name="T6" fmla="*/ 186 w 187"/>
                <a:gd name="T7" fmla="*/ 121 h 398"/>
                <a:gd name="T8" fmla="*/ 183 w 187"/>
                <a:gd name="T9" fmla="*/ 141 h 398"/>
                <a:gd name="T10" fmla="*/ 180 w 187"/>
                <a:gd name="T11" fmla="*/ 162 h 398"/>
                <a:gd name="T12" fmla="*/ 175 w 187"/>
                <a:gd name="T13" fmla="*/ 181 h 398"/>
                <a:gd name="T14" fmla="*/ 169 w 187"/>
                <a:gd name="T15" fmla="*/ 202 h 398"/>
                <a:gd name="T16" fmla="*/ 161 w 187"/>
                <a:gd name="T17" fmla="*/ 223 h 398"/>
                <a:gd name="T18" fmla="*/ 151 w 187"/>
                <a:gd name="T19" fmla="*/ 245 h 398"/>
                <a:gd name="T20" fmla="*/ 138 w 187"/>
                <a:gd name="T21" fmla="*/ 265 h 398"/>
                <a:gd name="T22" fmla="*/ 122 w 187"/>
                <a:gd name="T23" fmla="*/ 287 h 398"/>
                <a:gd name="T24" fmla="*/ 105 w 187"/>
                <a:gd name="T25" fmla="*/ 309 h 398"/>
                <a:gd name="T26" fmla="*/ 83 w 187"/>
                <a:gd name="T27" fmla="*/ 331 h 398"/>
                <a:gd name="T28" fmla="*/ 59 w 187"/>
                <a:gd name="T29" fmla="*/ 353 h 398"/>
                <a:gd name="T30" fmla="*/ 31 w 187"/>
                <a:gd name="T31" fmla="*/ 376 h 398"/>
                <a:gd name="T32" fmla="*/ 0 w 187"/>
                <a:gd name="T33" fmla="*/ 398 h 398"/>
                <a:gd name="T34" fmla="*/ 25 w 187"/>
                <a:gd name="T35" fmla="*/ 355 h 398"/>
                <a:gd name="T36" fmla="*/ 51 w 187"/>
                <a:gd name="T37" fmla="*/ 307 h 398"/>
                <a:gd name="T38" fmla="*/ 75 w 187"/>
                <a:gd name="T39" fmla="*/ 255 h 398"/>
                <a:gd name="T40" fmla="*/ 98 w 187"/>
                <a:gd name="T41" fmla="*/ 202 h 398"/>
                <a:gd name="T42" fmla="*/ 119 w 187"/>
                <a:gd name="T43" fmla="*/ 148 h 398"/>
                <a:gd name="T44" fmla="*/ 138 w 187"/>
                <a:gd name="T45" fmla="*/ 95 h 398"/>
                <a:gd name="T46" fmla="*/ 156 w 187"/>
                <a:gd name="T47" fmla="*/ 45 h 398"/>
                <a:gd name="T48" fmla="*/ 169 w 187"/>
                <a:gd name="T49" fmla="*/ 0 h 398"/>
                <a:gd name="T50" fmla="*/ 174 w 187"/>
                <a:gd name="T51" fmla="*/ 16 h 398"/>
                <a:gd name="T52" fmla="*/ 178 w 187"/>
                <a:gd name="T53" fmla="*/ 33 h 398"/>
                <a:gd name="T54" fmla="*/ 181 w 187"/>
                <a:gd name="T55" fmla="*/ 49 h 398"/>
                <a:gd name="T56" fmla="*/ 186 w 187"/>
                <a:gd name="T57" fmla="*/ 6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398">
                  <a:moveTo>
                    <a:pt x="186" y="65"/>
                  </a:moveTo>
                  <a:lnTo>
                    <a:pt x="187" y="83"/>
                  </a:lnTo>
                  <a:lnTo>
                    <a:pt x="187" y="103"/>
                  </a:lnTo>
                  <a:lnTo>
                    <a:pt x="186" y="121"/>
                  </a:lnTo>
                  <a:lnTo>
                    <a:pt x="183" y="141"/>
                  </a:lnTo>
                  <a:lnTo>
                    <a:pt x="180" y="162"/>
                  </a:lnTo>
                  <a:lnTo>
                    <a:pt x="175" y="181"/>
                  </a:lnTo>
                  <a:lnTo>
                    <a:pt x="169" y="202"/>
                  </a:lnTo>
                  <a:lnTo>
                    <a:pt x="161" y="223"/>
                  </a:lnTo>
                  <a:lnTo>
                    <a:pt x="151" y="245"/>
                  </a:lnTo>
                  <a:lnTo>
                    <a:pt x="138" y="265"/>
                  </a:lnTo>
                  <a:lnTo>
                    <a:pt x="122" y="287"/>
                  </a:lnTo>
                  <a:lnTo>
                    <a:pt x="105" y="309"/>
                  </a:lnTo>
                  <a:lnTo>
                    <a:pt x="83" y="331"/>
                  </a:lnTo>
                  <a:lnTo>
                    <a:pt x="59" y="353"/>
                  </a:lnTo>
                  <a:lnTo>
                    <a:pt x="31" y="376"/>
                  </a:lnTo>
                  <a:lnTo>
                    <a:pt x="0" y="398"/>
                  </a:lnTo>
                  <a:lnTo>
                    <a:pt x="25" y="355"/>
                  </a:lnTo>
                  <a:lnTo>
                    <a:pt x="51" y="307"/>
                  </a:lnTo>
                  <a:lnTo>
                    <a:pt x="75" y="255"/>
                  </a:lnTo>
                  <a:lnTo>
                    <a:pt x="98" y="202"/>
                  </a:lnTo>
                  <a:lnTo>
                    <a:pt x="119" y="148"/>
                  </a:lnTo>
                  <a:lnTo>
                    <a:pt x="138" y="95"/>
                  </a:lnTo>
                  <a:lnTo>
                    <a:pt x="156" y="45"/>
                  </a:lnTo>
                  <a:lnTo>
                    <a:pt x="169" y="0"/>
                  </a:lnTo>
                  <a:lnTo>
                    <a:pt x="174" y="16"/>
                  </a:lnTo>
                  <a:lnTo>
                    <a:pt x="178" y="33"/>
                  </a:lnTo>
                  <a:lnTo>
                    <a:pt x="181" y="49"/>
                  </a:lnTo>
                  <a:lnTo>
                    <a:pt x="186" y="65"/>
                  </a:ln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4" name="Freeform 63"/>
            <p:cNvSpPr>
              <a:spLocks/>
            </p:cNvSpPr>
            <p:nvPr/>
          </p:nvSpPr>
          <p:spPr bwMode="auto">
            <a:xfrm>
              <a:off x="6340475" y="2663825"/>
              <a:ext cx="139700" cy="303212"/>
            </a:xfrm>
            <a:custGeom>
              <a:avLst/>
              <a:gdLst>
                <a:gd name="T0" fmla="*/ 176 w 176"/>
                <a:gd name="T1" fmla="*/ 63 h 383"/>
                <a:gd name="T2" fmla="*/ 176 w 176"/>
                <a:gd name="T3" fmla="*/ 98 h 383"/>
                <a:gd name="T4" fmla="*/ 174 w 176"/>
                <a:gd name="T5" fmla="*/ 136 h 383"/>
                <a:gd name="T6" fmla="*/ 166 w 176"/>
                <a:gd name="T7" fmla="*/ 175 h 383"/>
                <a:gd name="T8" fmla="*/ 152 w 176"/>
                <a:gd name="T9" fmla="*/ 216 h 383"/>
                <a:gd name="T10" fmla="*/ 130 w 176"/>
                <a:gd name="T11" fmla="*/ 257 h 383"/>
                <a:gd name="T12" fmla="*/ 99 w 176"/>
                <a:gd name="T13" fmla="*/ 299 h 383"/>
                <a:gd name="T14" fmla="*/ 55 w 176"/>
                <a:gd name="T15" fmla="*/ 340 h 383"/>
                <a:gd name="T16" fmla="*/ 0 w 176"/>
                <a:gd name="T17" fmla="*/ 383 h 383"/>
                <a:gd name="T18" fmla="*/ 24 w 176"/>
                <a:gd name="T19" fmla="*/ 341 h 383"/>
                <a:gd name="T20" fmla="*/ 47 w 176"/>
                <a:gd name="T21" fmla="*/ 295 h 383"/>
                <a:gd name="T22" fmla="*/ 70 w 176"/>
                <a:gd name="T23" fmla="*/ 246 h 383"/>
                <a:gd name="T24" fmla="*/ 93 w 176"/>
                <a:gd name="T25" fmla="*/ 195 h 383"/>
                <a:gd name="T26" fmla="*/ 113 w 176"/>
                <a:gd name="T27" fmla="*/ 143 h 383"/>
                <a:gd name="T28" fmla="*/ 131 w 176"/>
                <a:gd name="T29" fmla="*/ 93 h 383"/>
                <a:gd name="T30" fmla="*/ 148 w 176"/>
                <a:gd name="T31" fmla="*/ 44 h 383"/>
                <a:gd name="T32" fmla="*/ 161 w 176"/>
                <a:gd name="T33" fmla="*/ 0 h 383"/>
                <a:gd name="T34" fmla="*/ 166 w 176"/>
                <a:gd name="T35" fmla="*/ 15 h 383"/>
                <a:gd name="T36" fmla="*/ 169 w 176"/>
                <a:gd name="T37" fmla="*/ 31 h 383"/>
                <a:gd name="T38" fmla="*/ 173 w 176"/>
                <a:gd name="T39" fmla="*/ 46 h 383"/>
                <a:gd name="T40" fmla="*/ 176 w 176"/>
                <a:gd name="T41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383">
                  <a:moveTo>
                    <a:pt x="176" y="63"/>
                  </a:moveTo>
                  <a:lnTo>
                    <a:pt x="176" y="98"/>
                  </a:lnTo>
                  <a:lnTo>
                    <a:pt x="174" y="136"/>
                  </a:lnTo>
                  <a:lnTo>
                    <a:pt x="166" y="175"/>
                  </a:lnTo>
                  <a:lnTo>
                    <a:pt x="152" y="216"/>
                  </a:lnTo>
                  <a:lnTo>
                    <a:pt x="130" y="257"/>
                  </a:lnTo>
                  <a:lnTo>
                    <a:pt x="99" y="299"/>
                  </a:lnTo>
                  <a:lnTo>
                    <a:pt x="55" y="340"/>
                  </a:lnTo>
                  <a:lnTo>
                    <a:pt x="0" y="383"/>
                  </a:lnTo>
                  <a:lnTo>
                    <a:pt x="24" y="341"/>
                  </a:lnTo>
                  <a:lnTo>
                    <a:pt x="47" y="295"/>
                  </a:lnTo>
                  <a:lnTo>
                    <a:pt x="70" y="246"/>
                  </a:lnTo>
                  <a:lnTo>
                    <a:pt x="93" y="195"/>
                  </a:lnTo>
                  <a:lnTo>
                    <a:pt x="113" y="143"/>
                  </a:lnTo>
                  <a:lnTo>
                    <a:pt x="131" y="93"/>
                  </a:lnTo>
                  <a:lnTo>
                    <a:pt x="148" y="44"/>
                  </a:lnTo>
                  <a:lnTo>
                    <a:pt x="161" y="0"/>
                  </a:lnTo>
                  <a:lnTo>
                    <a:pt x="166" y="15"/>
                  </a:lnTo>
                  <a:lnTo>
                    <a:pt x="169" y="31"/>
                  </a:lnTo>
                  <a:lnTo>
                    <a:pt x="173" y="46"/>
                  </a:lnTo>
                  <a:lnTo>
                    <a:pt x="176" y="63"/>
                  </a:lnTo>
                  <a:close/>
                </a:path>
              </a:pathLst>
            </a:custGeom>
            <a:solidFill>
              <a:srgbClr val="FFD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5" name="Freeform 64"/>
            <p:cNvSpPr>
              <a:spLocks/>
            </p:cNvSpPr>
            <p:nvPr/>
          </p:nvSpPr>
          <p:spPr bwMode="auto">
            <a:xfrm>
              <a:off x="6345238" y="2671763"/>
              <a:ext cx="134938" cy="288925"/>
            </a:xfrm>
            <a:custGeom>
              <a:avLst/>
              <a:gdLst>
                <a:gd name="T0" fmla="*/ 169 w 169"/>
                <a:gd name="T1" fmla="*/ 57 h 365"/>
                <a:gd name="T2" fmla="*/ 169 w 169"/>
                <a:gd name="T3" fmla="*/ 92 h 365"/>
                <a:gd name="T4" fmla="*/ 166 w 169"/>
                <a:gd name="T5" fmla="*/ 129 h 365"/>
                <a:gd name="T6" fmla="*/ 158 w 169"/>
                <a:gd name="T7" fmla="*/ 167 h 365"/>
                <a:gd name="T8" fmla="*/ 144 w 169"/>
                <a:gd name="T9" fmla="*/ 206 h 365"/>
                <a:gd name="T10" fmla="*/ 123 w 169"/>
                <a:gd name="T11" fmla="*/ 245 h 365"/>
                <a:gd name="T12" fmla="*/ 93 w 169"/>
                <a:gd name="T13" fmla="*/ 285 h 365"/>
                <a:gd name="T14" fmla="*/ 53 w 169"/>
                <a:gd name="T15" fmla="*/ 324 h 365"/>
                <a:gd name="T16" fmla="*/ 0 w 169"/>
                <a:gd name="T17" fmla="*/ 365 h 365"/>
                <a:gd name="T18" fmla="*/ 23 w 169"/>
                <a:gd name="T19" fmla="*/ 326 h 365"/>
                <a:gd name="T20" fmla="*/ 46 w 169"/>
                <a:gd name="T21" fmla="*/ 282 h 365"/>
                <a:gd name="T22" fmla="*/ 68 w 169"/>
                <a:gd name="T23" fmla="*/ 235 h 365"/>
                <a:gd name="T24" fmla="*/ 90 w 169"/>
                <a:gd name="T25" fmla="*/ 186 h 365"/>
                <a:gd name="T26" fmla="*/ 109 w 169"/>
                <a:gd name="T27" fmla="*/ 138 h 365"/>
                <a:gd name="T28" fmla="*/ 127 w 169"/>
                <a:gd name="T29" fmla="*/ 89 h 365"/>
                <a:gd name="T30" fmla="*/ 142 w 169"/>
                <a:gd name="T31" fmla="*/ 43 h 365"/>
                <a:gd name="T32" fmla="*/ 154 w 169"/>
                <a:gd name="T33" fmla="*/ 0 h 365"/>
                <a:gd name="T34" fmla="*/ 159 w 169"/>
                <a:gd name="T35" fmla="*/ 15 h 365"/>
                <a:gd name="T36" fmla="*/ 162 w 169"/>
                <a:gd name="T37" fmla="*/ 28 h 365"/>
                <a:gd name="T38" fmla="*/ 166 w 169"/>
                <a:gd name="T39" fmla="*/ 42 h 365"/>
                <a:gd name="T40" fmla="*/ 169 w 169"/>
                <a:gd name="T41" fmla="*/ 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365">
                  <a:moveTo>
                    <a:pt x="169" y="57"/>
                  </a:moveTo>
                  <a:lnTo>
                    <a:pt x="169" y="92"/>
                  </a:lnTo>
                  <a:lnTo>
                    <a:pt x="166" y="129"/>
                  </a:lnTo>
                  <a:lnTo>
                    <a:pt x="158" y="167"/>
                  </a:lnTo>
                  <a:lnTo>
                    <a:pt x="144" y="206"/>
                  </a:lnTo>
                  <a:lnTo>
                    <a:pt x="123" y="245"/>
                  </a:lnTo>
                  <a:lnTo>
                    <a:pt x="93" y="285"/>
                  </a:lnTo>
                  <a:lnTo>
                    <a:pt x="53" y="324"/>
                  </a:lnTo>
                  <a:lnTo>
                    <a:pt x="0" y="365"/>
                  </a:lnTo>
                  <a:lnTo>
                    <a:pt x="23" y="326"/>
                  </a:lnTo>
                  <a:lnTo>
                    <a:pt x="46" y="282"/>
                  </a:lnTo>
                  <a:lnTo>
                    <a:pt x="68" y="235"/>
                  </a:lnTo>
                  <a:lnTo>
                    <a:pt x="90" y="186"/>
                  </a:lnTo>
                  <a:lnTo>
                    <a:pt x="109" y="138"/>
                  </a:lnTo>
                  <a:lnTo>
                    <a:pt x="127" y="89"/>
                  </a:lnTo>
                  <a:lnTo>
                    <a:pt x="142" y="43"/>
                  </a:lnTo>
                  <a:lnTo>
                    <a:pt x="154" y="0"/>
                  </a:lnTo>
                  <a:lnTo>
                    <a:pt x="159" y="15"/>
                  </a:lnTo>
                  <a:lnTo>
                    <a:pt x="162" y="28"/>
                  </a:lnTo>
                  <a:lnTo>
                    <a:pt x="166" y="42"/>
                  </a:lnTo>
                  <a:lnTo>
                    <a:pt x="169" y="57"/>
                  </a:lnTo>
                  <a:close/>
                </a:path>
              </a:pathLst>
            </a:custGeom>
            <a:solidFill>
              <a:srgbClr val="FF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6" name="Freeform 65"/>
            <p:cNvSpPr>
              <a:spLocks/>
            </p:cNvSpPr>
            <p:nvPr/>
          </p:nvSpPr>
          <p:spPr bwMode="auto">
            <a:xfrm>
              <a:off x="6350000" y="2678113"/>
              <a:ext cx="128588" cy="279400"/>
            </a:xfrm>
            <a:custGeom>
              <a:avLst/>
              <a:gdLst>
                <a:gd name="T0" fmla="*/ 162 w 162"/>
                <a:gd name="T1" fmla="*/ 54 h 351"/>
                <a:gd name="T2" fmla="*/ 161 w 162"/>
                <a:gd name="T3" fmla="*/ 87 h 351"/>
                <a:gd name="T4" fmla="*/ 157 w 162"/>
                <a:gd name="T5" fmla="*/ 123 h 351"/>
                <a:gd name="T6" fmla="*/ 149 w 162"/>
                <a:gd name="T7" fmla="*/ 160 h 351"/>
                <a:gd name="T8" fmla="*/ 137 w 162"/>
                <a:gd name="T9" fmla="*/ 197 h 351"/>
                <a:gd name="T10" fmla="*/ 116 w 162"/>
                <a:gd name="T11" fmla="*/ 236 h 351"/>
                <a:gd name="T12" fmla="*/ 87 w 162"/>
                <a:gd name="T13" fmla="*/ 274 h 351"/>
                <a:gd name="T14" fmla="*/ 49 w 162"/>
                <a:gd name="T15" fmla="*/ 313 h 351"/>
                <a:gd name="T16" fmla="*/ 0 w 162"/>
                <a:gd name="T17" fmla="*/ 351 h 351"/>
                <a:gd name="T18" fmla="*/ 21 w 162"/>
                <a:gd name="T19" fmla="*/ 312 h 351"/>
                <a:gd name="T20" fmla="*/ 43 w 162"/>
                <a:gd name="T21" fmla="*/ 270 h 351"/>
                <a:gd name="T22" fmla="*/ 65 w 162"/>
                <a:gd name="T23" fmla="*/ 225 h 351"/>
                <a:gd name="T24" fmla="*/ 85 w 162"/>
                <a:gd name="T25" fmla="*/ 179 h 351"/>
                <a:gd name="T26" fmla="*/ 104 w 162"/>
                <a:gd name="T27" fmla="*/ 133 h 351"/>
                <a:gd name="T28" fmla="*/ 121 w 162"/>
                <a:gd name="T29" fmla="*/ 87 h 351"/>
                <a:gd name="T30" fmla="*/ 136 w 162"/>
                <a:gd name="T31" fmla="*/ 42 h 351"/>
                <a:gd name="T32" fmla="*/ 148 w 162"/>
                <a:gd name="T33" fmla="*/ 0 h 351"/>
                <a:gd name="T34" fmla="*/ 152 w 162"/>
                <a:gd name="T35" fmla="*/ 13 h 351"/>
                <a:gd name="T36" fmla="*/ 155 w 162"/>
                <a:gd name="T37" fmla="*/ 27 h 351"/>
                <a:gd name="T38" fmla="*/ 159 w 162"/>
                <a:gd name="T39" fmla="*/ 41 h 351"/>
                <a:gd name="T40" fmla="*/ 162 w 162"/>
                <a:gd name="T41" fmla="*/ 5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351">
                  <a:moveTo>
                    <a:pt x="162" y="54"/>
                  </a:moveTo>
                  <a:lnTo>
                    <a:pt x="161" y="87"/>
                  </a:lnTo>
                  <a:lnTo>
                    <a:pt x="157" y="123"/>
                  </a:lnTo>
                  <a:lnTo>
                    <a:pt x="149" y="160"/>
                  </a:lnTo>
                  <a:lnTo>
                    <a:pt x="137" y="197"/>
                  </a:lnTo>
                  <a:lnTo>
                    <a:pt x="116" y="236"/>
                  </a:lnTo>
                  <a:lnTo>
                    <a:pt x="87" y="274"/>
                  </a:lnTo>
                  <a:lnTo>
                    <a:pt x="49" y="313"/>
                  </a:lnTo>
                  <a:lnTo>
                    <a:pt x="0" y="351"/>
                  </a:lnTo>
                  <a:lnTo>
                    <a:pt x="21" y="312"/>
                  </a:lnTo>
                  <a:lnTo>
                    <a:pt x="43" y="270"/>
                  </a:lnTo>
                  <a:lnTo>
                    <a:pt x="65" y="225"/>
                  </a:lnTo>
                  <a:lnTo>
                    <a:pt x="85" y="179"/>
                  </a:lnTo>
                  <a:lnTo>
                    <a:pt x="104" y="133"/>
                  </a:lnTo>
                  <a:lnTo>
                    <a:pt x="121" y="87"/>
                  </a:lnTo>
                  <a:lnTo>
                    <a:pt x="136" y="42"/>
                  </a:lnTo>
                  <a:lnTo>
                    <a:pt x="148" y="0"/>
                  </a:lnTo>
                  <a:lnTo>
                    <a:pt x="152" y="13"/>
                  </a:lnTo>
                  <a:lnTo>
                    <a:pt x="155" y="27"/>
                  </a:lnTo>
                  <a:lnTo>
                    <a:pt x="159" y="41"/>
                  </a:lnTo>
                  <a:lnTo>
                    <a:pt x="162" y="54"/>
                  </a:lnTo>
                  <a:close/>
                </a:path>
              </a:pathLst>
            </a:custGeom>
            <a:solidFill>
              <a:srgbClr val="FFD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7" name="Freeform 66"/>
            <p:cNvSpPr>
              <a:spLocks/>
            </p:cNvSpPr>
            <p:nvPr/>
          </p:nvSpPr>
          <p:spPr bwMode="auto">
            <a:xfrm>
              <a:off x="6354763" y="2684463"/>
              <a:ext cx="122238" cy="268287"/>
            </a:xfrm>
            <a:custGeom>
              <a:avLst/>
              <a:gdLst>
                <a:gd name="T0" fmla="*/ 156 w 156"/>
                <a:gd name="T1" fmla="*/ 51 h 336"/>
                <a:gd name="T2" fmla="*/ 154 w 156"/>
                <a:gd name="T3" fmla="*/ 83 h 336"/>
                <a:gd name="T4" fmla="*/ 150 w 156"/>
                <a:gd name="T5" fmla="*/ 117 h 336"/>
                <a:gd name="T6" fmla="*/ 142 w 156"/>
                <a:gd name="T7" fmla="*/ 152 h 336"/>
                <a:gd name="T8" fmla="*/ 128 w 156"/>
                <a:gd name="T9" fmla="*/ 189 h 336"/>
                <a:gd name="T10" fmla="*/ 110 w 156"/>
                <a:gd name="T11" fmla="*/ 226 h 336"/>
                <a:gd name="T12" fmla="*/ 82 w 156"/>
                <a:gd name="T13" fmla="*/ 263 h 336"/>
                <a:gd name="T14" fmla="*/ 46 w 156"/>
                <a:gd name="T15" fmla="*/ 299 h 336"/>
                <a:gd name="T16" fmla="*/ 0 w 156"/>
                <a:gd name="T17" fmla="*/ 336 h 336"/>
                <a:gd name="T18" fmla="*/ 21 w 156"/>
                <a:gd name="T19" fmla="*/ 298 h 336"/>
                <a:gd name="T20" fmla="*/ 42 w 156"/>
                <a:gd name="T21" fmla="*/ 258 h 336"/>
                <a:gd name="T22" fmla="*/ 63 w 156"/>
                <a:gd name="T23" fmla="*/ 216 h 336"/>
                <a:gd name="T24" fmla="*/ 82 w 156"/>
                <a:gd name="T25" fmla="*/ 173 h 336"/>
                <a:gd name="T26" fmla="*/ 99 w 156"/>
                <a:gd name="T27" fmla="*/ 128 h 336"/>
                <a:gd name="T28" fmla="*/ 116 w 156"/>
                <a:gd name="T29" fmla="*/ 84 h 336"/>
                <a:gd name="T30" fmla="*/ 131 w 156"/>
                <a:gd name="T31" fmla="*/ 41 h 336"/>
                <a:gd name="T32" fmla="*/ 142 w 156"/>
                <a:gd name="T33" fmla="*/ 0 h 336"/>
                <a:gd name="T34" fmla="*/ 145 w 156"/>
                <a:gd name="T35" fmla="*/ 13 h 336"/>
                <a:gd name="T36" fmla="*/ 149 w 156"/>
                <a:gd name="T37" fmla="*/ 25 h 336"/>
                <a:gd name="T38" fmla="*/ 152 w 156"/>
                <a:gd name="T39" fmla="*/ 38 h 336"/>
                <a:gd name="T40" fmla="*/ 156 w 156"/>
                <a:gd name="T41" fmla="*/ 5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336">
                  <a:moveTo>
                    <a:pt x="156" y="51"/>
                  </a:moveTo>
                  <a:lnTo>
                    <a:pt x="154" y="83"/>
                  </a:lnTo>
                  <a:lnTo>
                    <a:pt x="150" y="117"/>
                  </a:lnTo>
                  <a:lnTo>
                    <a:pt x="142" y="152"/>
                  </a:lnTo>
                  <a:lnTo>
                    <a:pt x="128" y="189"/>
                  </a:lnTo>
                  <a:lnTo>
                    <a:pt x="110" y="226"/>
                  </a:lnTo>
                  <a:lnTo>
                    <a:pt x="82" y="263"/>
                  </a:lnTo>
                  <a:lnTo>
                    <a:pt x="46" y="299"/>
                  </a:lnTo>
                  <a:lnTo>
                    <a:pt x="0" y="336"/>
                  </a:lnTo>
                  <a:lnTo>
                    <a:pt x="21" y="298"/>
                  </a:lnTo>
                  <a:lnTo>
                    <a:pt x="42" y="258"/>
                  </a:lnTo>
                  <a:lnTo>
                    <a:pt x="63" y="216"/>
                  </a:lnTo>
                  <a:lnTo>
                    <a:pt x="82" y="173"/>
                  </a:lnTo>
                  <a:lnTo>
                    <a:pt x="99" y="128"/>
                  </a:lnTo>
                  <a:lnTo>
                    <a:pt x="116" y="84"/>
                  </a:lnTo>
                  <a:lnTo>
                    <a:pt x="131" y="41"/>
                  </a:lnTo>
                  <a:lnTo>
                    <a:pt x="142" y="0"/>
                  </a:lnTo>
                  <a:lnTo>
                    <a:pt x="145" y="13"/>
                  </a:lnTo>
                  <a:lnTo>
                    <a:pt x="149" y="25"/>
                  </a:lnTo>
                  <a:lnTo>
                    <a:pt x="152" y="38"/>
                  </a:lnTo>
                  <a:lnTo>
                    <a:pt x="156" y="51"/>
                  </a:lnTo>
                  <a:close/>
                </a:path>
              </a:pathLst>
            </a:custGeom>
            <a:solidFill>
              <a:srgbClr val="FFD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8" name="Freeform 67"/>
            <p:cNvSpPr>
              <a:spLocks/>
            </p:cNvSpPr>
            <p:nvPr/>
          </p:nvSpPr>
          <p:spPr bwMode="auto">
            <a:xfrm>
              <a:off x="6359525" y="2690813"/>
              <a:ext cx="117475" cy="255587"/>
            </a:xfrm>
            <a:custGeom>
              <a:avLst/>
              <a:gdLst>
                <a:gd name="T0" fmla="*/ 149 w 149"/>
                <a:gd name="T1" fmla="*/ 47 h 321"/>
                <a:gd name="T2" fmla="*/ 146 w 149"/>
                <a:gd name="T3" fmla="*/ 78 h 321"/>
                <a:gd name="T4" fmla="*/ 142 w 149"/>
                <a:gd name="T5" fmla="*/ 112 h 321"/>
                <a:gd name="T6" fmla="*/ 134 w 149"/>
                <a:gd name="T7" fmla="*/ 145 h 321"/>
                <a:gd name="T8" fmla="*/ 121 w 149"/>
                <a:gd name="T9" fmla="*/ 181 h 321"/>
                <a:gd name="T10" fmla="*/ 103 w 149"/>
                <a:gd name="T11" fmla="*/ 215 h 321"/>
                <a:gd name="T12" fmla="*/ 77 w 149"/>
                <a:gd name="T13" fmla="*/ 251 h 321"/>
                <a:gd name="T14" fmla="*/ 44 w 149"/>
                <a:gd name="T15" fmla="*/ 287 h 321"/>
                <a:gd name="T16" fmla="*/ 0 w 149"/>
                <a:gd name="T17" fmla="*/ 321 h 321"/>
                <a:gd name="T18" fmla="*/ 20 w 149"/>
                <a:gd name="T19" fmla="*/ 286 h 321"/>
                <a:gd name="T20" fmla="*/ 39 w 149"/>
                <a:gd name="T21" fmla="*/ 246 h 321"/>
                <a:gd name="T22" fmla="*/ 59 w 149"/>
                <a:gd name="T23" fmla="*/ 207 h 321"/>
                <a:gd name="T24" fmla="*/ 77 w 149"/>
                <a:gd name="T25" fmla="*/ 166 h 321"/>
                <a:gd name="T26" fmla="*/ 95 w 149"/>
                <a:gd name="T27" fmla="*/ 124 h 321"/>
                <a:gd name="T28" fmla="*/ 110 w 149"/>
                <a:gd name="T29" fmla="*/ 82 h 321"/>
                <a:gd name="T30" fmla="*/ 123 w 149"/>
                <a:gd name="T31" fmla="*/ 40 h 321"/>
                <a:gd name="T32" fmla="*/ 135 w 149"/>
                <a:gd name="T33" fmla="*/ 0 h 321"/>
                <a:gd name="T34" fmla="*/ 138 w 149"/>
                <a:gd name="T35" fmla="*/ 11 h 321"/>
                <a:gd name="T36" fmla="*/ 142 w 149"/>
                <a:gd name="T37" fmla="*/ 24 h 321"/>
                <a:gd name="T38" fmla="*/ 145 w 149"/>
                <a:gd name="T39" fmla="*/ 36 h 321"/>
                <a:gd name="T40" fmla="*/ 149 w 149"/>
                <a:gd name="T41" fmla="*/ 4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321">
                  <a:moveTo>
                    <a:pt x="149" y="47"/>
                  </a:moveTo>
                  <a:lnTo>
                    <a:pt x="146" y="78"/>
                  </a:lnTo>
                  <a:lnTo>
                    <a:pt x="142" y="112"/>
                  </a:lnTo>
                  <a:lnTo>
                    <a:pt x="134" y="145"/>
                  </a:lnTo>
                  <a:lnTo>
                    <a:pt x="121" y="181"/>
                  </a:lnTo>
                  <a:lnTo>
                    <a:pt x="103" y="215"/>
                  </a:lnTo>
                  <a:lnTo>
                    <a:pt x="77" y="251"/>
                  </a:lnTo>
                  <a:lnTo>
                    <a:pt x="44" y="287"/>
                  </a:lnTo>
                  <a:lnTo>
                    <a:pt x="0" y="321"/>
                  </a:lnTo>
                  <a:lnTo>
                    <a:pt x="20" y="286"/>
                  </a:lnTo>
                  <a:lnTo>
                    <a:pt x="39" y="246"/>
                  </a:lnTo>
                  <a:lnTo>
                    <a:pt x="59" y="207"/>
                  </a:lnTo>
                  <a:lnTo>
                    <a:pt x="77" y="166"/>
                  </a:lnTo>
                  <a:lnTo>
                    <a:pt x="95" y="124"/>
                  </a:lnTo>
                  <a:lnTo>
                    <a:pt x="110" y="82"/>
                  </a:lnTo>
                  <a:lnTo>
                    <a:pt x="123" y="40"/>
                  </a:lnTo>
                  <a:lnTo>
                    <a:pt x="135" y="0"/>
                  </a:lnTo>
                  <a:lnTo>
                    <a:pt x="138" y="11"/>
                  </a:lnTo>
                  <a:lnTo>
                    <a:pt x="142" y="24"/>
                  </a:lnTo>
                  <a:lnTo>
                    <a:pt x="145" y="36"/>
                  </a:lnTo>
                  <a:lnTo>
                    <a:pt x="149" y="47"/>
                  </a:lnTo>
                  <a:close/>
                </a:path>
              </a:pathLst>
            </a:custGeom>
            <a:solidFill>
              <a:srgbClr val="FFE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>
              <a:off x="6362700" y="2698750"/>
              <a:ext cx="112713" cy="242887"/>
            </a:xfrm>
            <a:custGeom>
              <a:avLst/>
              <a:gdLst>
                <a:gd name="T0" fmla="*/ 140 w 140"/>
                <a:gd name="T1" fmla="*/ 43 h 305"/>
                <a:gd name="T2" fmla="*/ 138 w 140"/>
                <a:gd name="T3" fmla="*/ 73 h 305"/>
                <a:gd name="T4" fmla="*/ 132 w 140"/>
                <a:gd name="T5" fmla="*/ 104 h 305"/>
                <a:gd name="T6" fmla="*/ 125 w 140"/>
                <a:gd name="T7" fmla="*/ 137 h 305"/>
                <a:gd name="T8" fmla="*/ 113 w 140"/>
                <a:gd name="T9" fmla="*/ 171 h 305"/>
                <a:gd name="T10" fmla="*/ 95 w 140"/>
                <a:gd name="T11" fmla="*/ 205 h 305"/>
                <a:gd name="T12" fmla="*/ 71 w 140"/>
                <a:gd name="T13" fmla="*/ 240 h 305"/>
                <a:gd name="T14" fmla="*/ 40 w 140"/>
                <a:gd name="T15" fmla="*/ 273 h 305"/>
                <a:gd name="T16" fmla="*/ 0 w 140"/>
                <a:gd name="T17" fmla="*/ 305 h 305"/>
                <a:gd name="T18" fmla="*/ 19 w 140"/>
                <a:gd name="T19" fmla="*/ 271 h 305"/>
                <a:gd name="T20" fmla="*/ 38 w 140"/>
                <a:gd name="T21" fmla="*/ 234 h 305"/>
                <a:gd name="T22" fmla="*/ 56 w 140"/>
                <a:gd name="T23" fmla="*/ 196 h 305"/>
                <a:gd name="T24" fmla="*/ 74 w 140"/>
                <a:gd name="T25" fmla="*/ 158 h 305"/>
                <a:gd name="T26" fmla="*/ 90 w 140"/>
                <a:gd name="T27" fmla="*/ 119 h 305"/>
                <a:gd name="T28" fmla="*/ 105 w 140"/>
                <a:gd name="T29" fmla="*/ 80 h 305"/>
                <a:gd name="T30" fmla="*/ 117 w 140"/>
                <a:gd name="T31" fmla="*/ 39 h 305"/>
                <a:gd name="T32" fmla="*/ 128 w 140"/>
                <a:gd name="T33" fmla="*/ 0 h 305"/>
                <a:gd name="T34" fmla="*/ 131 w 140"/>
                <a:gd name="T35" fmla="*/ 11 h 305"/>
                <a:gd name="T36" fmla="*/ 135 w 140"/>
                <a:gd name="T37" fmla="*/ 21 h 305"/>
                <a:gd name="T38" fmla="*/ 138 w 140"/>
                <a:gd name="T39" fmla="*/ 32 h 305"/>
                <a:gd name="T40" fmla="*/ 140 w 140"/>
                <a:gd name="T4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305">
                  <a:moveTo>
                    <a:pt x="140" y="43"/>
                  </a:moveTo>
                  <a:lnTo>
                    <a:pt x="138" y="73"/>
                  </a:lnTo>
                  <a:lnTo>
                    <a:pt x="132" y="104"/>
                  </a:lnTo>
                  <a:lnTo>
                    <a:pt x="125" y="137"/>
                  </a:lnTo>
                  <a:lnTo>
                    <a:pt x="113" y="171"/>
                  </a:lnTo>
                  <a:lnTo>
                    <a:pt x="95" y="205"/>
                  </a:lnTo>
                  <a:lnTo>
                    <a:pt x="71" y="240"/>
                  </a:lnTo>
                  <a:lnTo>
                    <a:pt x="40" y="273"/>
                  </a:lnTo>
                  <a:lnTo>
                    <a:pt x="0" y="305"/>
                  </a:lnTo>
                  <a:lnTo>
                    <a:pt x="19" y="271"/>
                  </a:lnTo>
                  <a:lnTo>
                    <a:pt x="38" y="234"/>
                  </a:lnTo>
                  <a:lnTo>
                    <a:pt x="56" y="196"/>
                  </a:lnTo>
                  <a:lnTo>
                    <a:pt x="74" y="158"/>
                  </a:lnTo>
                  <a:lnTo>
                    <a:pt x="90" y="119"/>
                  </a:lnTo>
                  <a:lnTo>
                    <a:pt x="105" y="80"/>
                  </a:lnTo>
                  <a:lnTo>
                    <a:pt x="117" y="39"/>
                  </a:lnTo>
                  <a:lnTo>
                    <a:pt x="128" y="0"/>
                  </a:lnTo>
                  <a:lnTo>
                    <a:pt x="131" y="11"/>
                  </a:lnTo>
                  <a:lnTo>
                    <a:pt x="135" y="21"/>
                  </a:lnTo>
                  <a:lnTo>
                    <a:pt x="138" y="32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FE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0" name="Freeform 69"/>
            <p:cNvSpPr>
              <a:spLocks/>
            </p:cNvSpPr>
            <p:nvPr/>
          </p:nvSpPr>
          <p:spPr bwMode="auto">
            <a:xfrm>
              <a:off x="6367463" y="2705100"/>
              <a:ext cx="106363" cy="230187"/>
            </a:xfrm>
            <a:custGeom>
              <a:avLst/>
              <a:gdLst>
                <a:gd name="T0" fmla="*/ 133 w 133"/>
                <a:gd name="T1" fmla="*/ 41 h 291"/>
                <a:gd name="T2" fmla="*/ 130 w 133"/>
                <a:gd name="T3" fmla="*/ 69 h 291"/>
                <a:gd name="T4" fmla="*/ 124 w 133"/>
                <a:gd name="T5" fmla="*/ 99 h 291"/>
                <a:gd name="T6" fmla="*/ 117 w 133"/>
                <a:gd name="T7" fmla="*/ 132 h 291"/>
                <a:gd name="T8" fmla="*/ 104 w 133"/>
                <a:gd name="T9" fmla="*/ 164 h 291"/>
                <a:gd name="T10" fmla="*/ 88 w 133"/>
                <a:gd name="T11" fmla="*/ 196 h 291"/>
                <a:gd name="T12" fmla="*/ 66 w 133"/>
                <a:gd name="T13" fmla="*/ 228 h 291"/>
                <a:gd name="T14" fmla="*/ 36 w 133"/>
                <a:gd name="T15" fmla="*/ 259 h 291"/>
                <a:gd name="T16" fmla="*/ 0 w 133"/>
                <a:gd name="T17" fmla="*/ 291 h 291"/>
                <a:gd name="T18" fmla="*/ 18 w 133"/>
                <a:gd name="T19" fmla="*/ 257 h 291"/>
                <a:gd name="T20" fmla="*/ 35 w 133"/>
                <a:gd name="T21" fmla="*/ 223 h 291"/>
                <a:gd name="T22" fmla="*/ 53 w 133"/>
                <a:gd name="T23" fmla="*/ 188 h 291"/>
                <a:gd name="T24" fmla="*/ 69 w 133"/>
                <a:gd name="T25" fmla="*/ 151 h 291"/>
                <a:gd name="T26" fmla="*/ 85 w 133"/>
                <a:gd name="T27" fmla="*/ 114 h 291"/>
                <a:gd name="T28" fmla="*/ 99 w 133"/>
                <a:gd name="T29" fmla="*/ 77 h 291"/>
                <a:gd name="T30" fmla="*/ 110 w 133"/>
                <a:gd name="T31" fmla="*/ 39 h 291"/>
                <a:gd name="T32" fmla="*/ 121 w 133"/>
                <a:gd name="T33" fmla="*/ 0 h 291"/>
                <a:gd name="T34" fmla="*/ 124 w 133"/>
                <a:gd name="T35" fmla="*/ 11 h 291"/>
                <a:gd name="T36" fmla="*/ 127 w 133"/>
                <a:gd name="T37" fmla="*/ 20 h 291"/>
                <a:gd name="T38" fmla="*/ 131 w 133"/>
                <a:gd name="T39" fmla="*/ 30 h 291"/>
                <a:gd name="T40" fmla="*/ 133 w 133"/>
                <a:gd name="T41" fmla="*/ 4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291">
                  <a:moveTo>
                    <a:pt x="133" y="41"/>
                  </a:moveTo>
                  <a:lnTo>
                    <a:pt x="130" y="69"/>
                  </a:lnTo>
                  <a:lnTo>
                    <a:pt x="124" y="99"/>
                  </a:lnTo>
                  <a:lnTo>
                    <a:pt x="117" y="132"/>
                  </a:lnTo>
                  <a:lnTo>
                    <a:pt x="104" y="164"/>
                  </a:lnTo>
                  <a:lnTo>
                    <a:pt x="88" y="196"/>
                  </a:lnTo>
                  <a:lnTo>
                    <a:pt x="66" y="228"/>
                  </a:lnTo>
                  <a:lnTo>
                    <a:pt x="36" y="259"/>
                  </a:lnTo>
                  <a:lnTo>
                    <a:pt x="0" y="291"/>
                  </a:lnTo>
                  <a:lnTo>
                    <a:pt x="18" y="257"/>
                  </a:lnTo>
                  <a:lnTo>
                    <a:pt x="35" y="223"/>
                  </a:lnTo>
                  <a:lnTo>
                    <a:pt x="53" y="188"/>
                  </a:lnTo>
                  <a:lnTo>
                    <a:pt x="69" y="151"/>
                  </a:lnTo>
                  <a:lnTo>
                    <a:pt x="85" y="114"/>
                  </a:lnTo>
                  <a:lnTo>
                    <a:pt x="99" y="77"/>
                  </a:lnTo>
                  <a:lnTo>
                    <a:pt x="110" y="39"/>
                  </a:lnTo>
                  <a:lnTo>
                    <a:pt x="121" y="0"/>
                  </a:lnTo>
                  <a:lnTo>
                    <a:pt x="124" y="11"/>
                  </a:lnTo>
                  <a:lnTo>
                    <a:pt x="127" y="20"/>
                  </a:lnTo>
                  <a:lnTo>
                    <a:pt x="131" y="30"/>
                  </a:lnTo>
                  <a:lnTo>
                    <a:pt x="133" y="41"/>
                  </a:lnTo>
                  <a:close/>
                </a:path>
              </a:pathLst>
            </a:custGeom>
            <a:solidFill>
              <a:srgbClr val="FFE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" name="Freeform 70"/>
            <p:cNvSpPr>
              <a:spLocks/>
            </p:cNvSpPr>
            <p:nvPr/>
          </p:nvSpPr>
          <p:spPr bwMode="auto">
            <a:xfrm>
              <a:off x="6372225" y="2713038"/>
              <a:ext cx="101600" cy="217487"/>
            </a:xfrm>
            <a:custGeom>
              <a:avLst/>
              <a:gdLst>
                <a:gd name="T0" fmla="*/ 127 w 127"/>
                <a:gd name="T1" fmla="*/ 36 h 276"/>
                <a:gd name="T2" fmla="*/ 122 w 127"/>
                <a:gd name="T3" fmla="*/ 64 h 276"/>
                <a:gd name="T4" fmla="*/ 117 w 127"/>
                <a:gd name="T5" fmla="*/ 93 h 276"/>
                <a:gd name="T6" fmla="*/ 109 w 127"/>
                <a:gd name="T7" fmla="*/ 123 h 276"/>
                <a:gd name="T8" fmla="*/ 98 w 127"/>
                <a:gd name="T9" fmla="*/ 154 h 276"/>
                <a:gd name="T10" fmla="*/ 82 w 127"/>
                <a:gd name="T11" fmla="*/ 186 h 276"/>
                <a:gd name="T12" fmla="*/ 61 w 127"/>
                <a:gd name="T13" fmla="*/ 217 h 276"/>
                <a:gd name="T14" fmla="*/ 35 w 127"/>
                <a:gd name="T15" fmla="*/ 247 h 276"/>
                <a:gd name="T16" fmla="*/ 0 w 127"/>
                <a:gd name="T17" fmla="*/ 276 h 276"/>
                <a:gd name="T18" fmla="*/ 18 w 127"/>
                <a:gd name="T19" fmla="*/ 244 h 276"/>
                <a:gd name="T20" fmla="*/ 35 w 127"/>
                <a:gd name="T21" fmla="*/ 211 h 276"/>
                <a:gd name="T22" fmla="*/ 51 w 127"/>
                <a:gd name="T23" fmla="*/ 178 h 276"/>
                <a:gd name="T24" fmla="*/ 66 w 127"/>
                <a:gd name="T25" fmla="*/ 144 h 276"/>
                <a:gd name="T26" fmla="*/ 80 w 127"/>
                <a:gd name="T27" fmla="*/ 110 h 276"/>
                <a:gd name="T28" fmla="*/ 94 w 127"/>
                <a:gd name="T29" fmla="*/ 74 h 276"/>
                <a:gd name="T30" fmla="*/ 105 w 127"/>
                <a:gd name="T31" fmla="*/ 38 h 276"/>
                <a:gd name="T32" fmla="*/ 114 w 127"/>
                <a:gd name="T33" fmla="*/ 0 h 276"/>
                <a:gd name="T34" fmla="*/ 118 w 127"/>
                <a:gd name="T35" fmla="*/ 10 h 276"/>
                <a:gd name="T36" fmla="*/ 121 w 127"/>
                <a:gd name="T37" fmla="*/ 18 h 276"/>
                <a:gd name="T38" fmla="*/ 125 w 127"/>
                <a:gd name="T39" fmla="*/ 27 h 276"/>
                <a:gd name="T40" fmla="*/ 127 w 127"/>
                <a:gd name="T41" fmla="*/ 3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276">
                  <a:moveTo>
                    <a:pt x="127" y="36"/>
                  </a:moveTo>
                  <a:lnTo>
                    <a:pt x="122" y="64"/>
                  </a:lnTo>
                  <a:lnTo>
                    <a:pt x="117" y="93"/>
                  </a:lnTo>
                  <a:lnTo>
                    <a:pt x="109" y="123"/>
                  </a:lnTo>
                  <a:lnTo>
                    <a:pt x="98" y="154"/>
                  </a:lnTo>
                  <a:lnTo>
                    <a:pt x="82" y="186"/>
                  </a:lnTo>
                  <a:lnTo>
                    <a:pt x="61" y="217"/>
                  </a:lnTo>
                  <a:lnTo>
                    <a:pt x="35" y="247"/>
                  </a:lnTo>
                  <a:lnTo>
                    <a:pt x="0" y="276"/>
                  </a:lnTo>
                  <a:lnTo>
                    <a:pt x="18" y="244"/>
                  </a:lnTo>
                  <a:lnTo>
                    <a:pt x="35" y="211"/>
                  </a:lnTo>
                  <a:lnTo>
                    <a:pt x="51" y="178"/>
                  </a:lnTo>
                  <a:lnTo>
                    <a:pt x="66" y="144"/>
                  </a:lnTo>
                  <a:lnTo>
                    <a:pt x="80" y="110"/>
                  </a:lnTo>
                  <a:lnTo>
                    <a:pt x="94" y="74"/>
                  </a:lnTo>
                  <a:lnTo>
                    <a:pt x="105" y="38"/>
                  </a:lnTo>
                  <a:lnTo>
                    <a:pt x="114" y="0"/>
                  </a:lnTo>
                  <a:lnTo>
                    <a:pt x="118" y="10"/>
                  </a:lnTo>
                  <a:lnTo>
                    <a:pt x="121" y="18"/>
                  </a:lnTo>
                  <a:lnTo>
                    <a:pt x="125" y="27"/>
                  </a:lnTo>
                  <a:lnTo>
                    <a:pt x="127" y="36"/>
                  </a:lnTo>
                  <a:close/>
                </a:path>
              </a:pathLst>
            </a:custGeom>
            <a:solidFill>
              <a:srgbClr val="FFF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6376988" y="2719388"/>
              <a:ext cx="95250" cy="206375"/>
            </a:xfrm>
            <a:custGeom>
              <a:avLst/>
              <a:gdLst>
                <a:gd name="T0" fmla="*/ 120 w 120"/>
                <a:gd name="T1" fmla="*/ 33 h 261"/>
                <a:gd name="T2" fmla="*/ 115 w 120"/>
                <a:gd name="T3" fmla="*/ 59 h 261"/>
                <a:gd name="T4" fmla="*/ 110 w 120"/>
                <a:gd name="T5" fmla="*/ 87 h 261"/>
                <a:gd name="T6" fmla="*/ 102 w 120"/>
                <a:gd name="T7" fmla="*/ 117 h 261"/>
                <a:gd name="T8" fmla="*/ 90 w 120"/>
                <a:gd name="T9" fmla="*/ 147 h 261"/>
                <a:gd name="T10" fmla="*/ 75 w 120"/>
                <a:gd name="T11" fmla="*/ 177 h 261"/>
                <a:gd name="T12" fmla="*/ 57 w 120"/>
                <a:gd name="T13" fmla="*/ 206 h 261"/>
                <a:gd name="T14" fmla="*/ 31 w 120"/>
                <a:gd name="T15" fmla="*/ 234 h 261"/>
                <a:gd name="T16" fmla="*/ 0 w 120"/>
                <a:gd name="T17" fmla="*/ 261 h 261"/>
                <a:gd name="T18" fmla="*/ 16 w 120"/>
                <a:gd name="T19" fmla="*/ 230 h 261"/>
                <a:gd name="T20" fmla="*/ 31 w 120"/>
                <a:gd name="T21" fmla="*/ 200 h 261"/>
                <a:gd name="T22" fmla="*/ 47 w 120"/>
                <a:gd name="T23" fmla="*/ 169 h 261"/>
                <a:gd name="T24" fmla="*/ 61 w 120"/>
                <a:gd name="T25" fmla="*/ 138 h 261"/>
                <a:gd name="T26" fmla="*/ 75 w 120"/>
                <a:gd name="T27" fmla="*/ 105 h 261"/>
                <a:gd name="T28" fmla="*/ 88 w 120"/>
                <a:gd name="T29" fmla="*/ 72 h 261"/>
                <a:gd name="T30" fmla="*/ 99 w 120"/>
                <a:gd name="T31" fmla="*/ 37 h 261"/>
                <a:gd name="T32" fmla="*/ 108 w 120"/>
                <a:gd name="T33" fmla="*/ 0 h 261"/>
                <a:gd name="T34" fmla="*/ 111 w 120"/>
                <a:gd name="T35" fmla="*/ 9 h 261"/>
                <a:gd name="T36" fmla="*/ 114 w 120"/>
                <a:gd name="T37" fmla="*/ 17 h 261"/>
                <a:gd name="T38" fmla="*/ 116 w 120"/>
                <a:gd name="T39" fmla="*/ 25 h 261"/>
                <a:gd name="T40" fmla="*/ 120 w 120"/>
                <a:gd name="T41" fmla="*/ 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61">
                  <a:moveTo>
                    <a:pt x="120" y="33"/>
                  </a:moveTo>
                  <a:lnTo>
                    <a:pt x="115" y="59"/>
                  </a:lnTo>
                  <a:lnTo>
                    <a:pt x="110" y="87"/>
                  </a:lnTo>
                  <a:lnTo>
                    <a:pt x="102" y="117"/>
                  </a:lnTo>
                  <a:lnTo>
                    <a:pt x="90" y="147"/>
                  </a:lnTo>
                  <a:lnTo>
                    <a:pt x="75" y="177"/>
                  </a:lnTo>
                  <a:lnTo>
                    <a:pt x="57" y="206"/>
                  </a:lnTo>
                  <a:lnTo>
                    <a:pt x="31" y="234"/>
                  </a:lnTo>
                  <a:lnTo>
                    <a:pt x="0" y="261"/>
                  </a:lnTo>
                  <a:lnTo>
                    <a:pt x="16" y="230"/>
                  </a:lnTo>
                  <a:lnTo>
                    <a:pt x="31" y="200"/>
                  </a:lnTo>
                  <a:lnTo>
                    <a:pt x="47" y="169"/>
                  </a:lnTo>
                  <a:lnTo>
                    <a:pt x="61" y="138"/>
                  </a:lnTo>
                  <a:lnTo>
                    <a:pt x="75" y="105"/>
                  </a:lnTo>
                  <a:lnTo>
                    <a:pt x="88" y="72"/>
                  </a:lnTo>
                  <a:lnTo>
                    <a:pt x="99" y="37"/>
                  </a:lnTo>
                  <a:lnTo>
                    <a:pt x="108" y="0"/>
                  </a:lnTo>
                  <a:lnTo>
                    <a:pt x="111" y="9"/>
                  </a:lnTo>
                  <a:lnTo>
                    <a:pt x="114" y="17"/>
                  </a:lnTo>
                  <a:lnTo>
                    <a:pt x="116" y="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3" name="Freeform 72"/>
            <p:cNvSpPr>
              <a:spLocks/>
            </p:cNvSpPr>
            <p:nvPr/>
          </p:nvSpPr>
          <p:spPr bwMode="auto">
            <a:xfrm>
              <a:off x="6381750" y="2725738"/>
              <a:ext cx="88900" cy="193675"/>
            </a:xfrm>
            <a:custGeom>
              <a:avLst/>
              <a:gdLst>
                <a:gd name="T0" fmla="*/ 113 w 113"/>
                <a:gd name="T1" fmla="*/ 29 h 244"/>
                <a:gd name="T2" fmla="*/ 107 w 113"/>
                <a:gd name="T3" fmla="*/ 54 h 244"/>
                <a:gd name="T4" fmla="*/ 101 w 113"/>
                <a:gd name="T5" fmla="*/ 80 h 244"/>
                <a:gd name="T6" fmla="*/ 92 w 113"/>
                <a:gd name="T7" fmla="*/ 108 h 244"/>
                <a:gd name="T8" fmla="*/ 82 w 113"/>
                <a:gd name="T9" fmla="*/ 137 h 244"/>
                <a:gd name="T10" fmla="*/ 68 w 113"/>
                <a:gd name="T11" fmla="*/ 166 h 244"/>
                <a:gd name="T12" fmla="*/ 51 w 113"/>
                <a:gd name="T13" fmla="*/ 193 h 244"/>
                <a:gd name="T14" fmla="*/ 28 w 113"/>
                <a:gd name="T15" fmla="*/ 220 h 244"/>
                <a:gd name="T16" fmla="*/ 0 w 113"/>
                <a:gd name="T17" fmla="*/ 244 h 244"/>
                <a:gd name="T18" fmla="*/ 15 w 113"/>
                <a:gd name="T19" fmla="*/ 214 h 244"/>
                <a:gd name="T20" fmla="*/ 30 w 113"/>
                <a:gd name="T21" fmla="*/ 185 h 244"/>
                <a:gd name="T22" fmla="*/ 44 w 113"/>
                <a:gd name="T23" fmla="*/ 158 h 244"/>
                <a:gd name="T24" fmla="*/ 57 w 113"/>
                <a:gd name="T25" fmla="*/ 129 h 244"/>
                <a:gd name="T26" fmla="*/ 70 w 113"/>
                <a:gd name="T27" fmla="*/ 99 h 244"/>
                <a:gd name="T28" fmla="*/ 82 w 113"/>
                <a:gd name="T29" fmla="*/ 69 h 244"/>
                <a:gd name="T30" fmla="*/ 92 w 113"/>
                <a:gd name="T31" fmla="*/ 35 h 244"/>
                <a:gd name="T32" fmla="*/ 101 w 113"/>
                <a:gd name="T33" fmla="*/ 0 h 244"/>
                <a:gd name="T34" fmla="*/ 104 w 113"/>
                <a:gd name="T35" fmla="*/ 7 h 244"/>
                <a:gd name="T36" fmla="*/ 107 w 113"/>
                <a:gd name="T37" fmla="*/ 14 h 244"/>
                <a:gd name="T38" fmla="*/ 109 w 113"/>
                <a:gd name="T39" fmla="*/ 20 h 244"/>
                <a:gd name="T40" fmla="*/ 113 w 113"/>
                <a:gd name="T41" fmla="*/ 2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244">
                  <a:moveTo>
                    <a:pt x="113" y="29"/>
                  </a:moveTo>
                  <a:lnTo>
                    <a:pt x="107" y="54"/>
                  </a:lnTo>
                  <a:lnTo>
                    <a:pt x="101" y="80"/>
                  </a:lnTo>
                  <a:lnTo>
                    <a:pt x="92" y="108"/>
                  </a:lnTo>
                  <a:lnTo>
                    <a:pt x="82" y="137"/>
                  </a:lnTo>
                  <a:lnTo>
                    <a:pt x="68" y="166"/>
                  </a:lnTo>
                  <a:lnTo>
                    <a:pt x="51" y="193"/>
                  </a:lnTo>
                  <a:lnTo>
                    <a:pt x="28" y="220"/>
                  </a:lnTo>
                  <a:lnTo>
                    <a:pt x="0" y="244"/>
                  </a:lnTo>
                  <a:lnTo>
                    <a:pt x="15" y="214"/>
                  </a:lnTo>
                  <a:lnTo>
                    <a:pt x="30" y="185"/>
                  </a:lnTo>
                  <a:lnTo>
                    <a:pt x="44" y="158"/>
                  </a:lnTo>
                  <a:lnTo>
                    <a:pt x="57" y="129"/>
                  </a:lnTo>
                  <a:lnTo>
                    <a:pt x="70" y="99"/>
                  </a:lnTo>
                  <a:lnTo>
                    <a:pt x="82" y="69"/>
                  </a:lnTo>
                  <a:lnTo>
                    <a:pt x="92" y="35"/>
                  </a:lnTo>
                  <a:lnTo>
                    <a:pt x="101" y="0"/>
                  </a:lnTo>
                  <a:lnTo>
                    <a:pt x="104" y="7"/>
                  </a:lnTo>
                  <a:lnTo>
                    <a:pt x="107" y="14"/>
                  </a:lnTo>
                  <a:lnTo>
                    <a:pt x="109" y="20"/>
                  </a:lnTo>
                  <a:lnTo>
                    <a:pt x="113" y="29"/>
                  </a:lnTo>
                  <a:close/>
                </a:path>
              </a:pathLst>
            </a:custGeom>
            <a:solidFill>
              <a:srgbClr val="FFF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6386513" y="2732088"/>
              <a:ext cx="82550" cy="182562"/>
            </a:xfrm>
            <a:custGeom>
              <a:avLst/>
              <a:gdLst>
                <a:gd name="T0" fmla="*/ 104 w 104"/>
                <a:gd name="T1" fmla="*/ 25 h 229"/>
                <a:gd name="T2" fmla="*/ 99 w 104"/>
                <a:gd name="T3" fmla="*/ 49 h 229"/>
                <a:gd name="T4" fmla="*/ 92 w 104"/>
                <a:gd name="T5" fmla="*/ 75 h 229"/>
                <a:gd name="T6" fmla="*/ 84 w 104"/>
                <a:gd name="T7" fmla="*/ 101 h 229"/>
                <a:gd name="T8" fmla="*/ 73 w 104"/>
                <a:gd name="T9" fmla="*/ 129 h 229"/>
                <a:gd name="T10" fmla="*/ 61 w 104"/>
                <a:gd name="T11" fmla="*/ 155 h 229"/>
                <a:gd name="T12" fmla="*/ 45 w 104"/>
                <a:gd name="T13" fmla="*/ 182 h 229"/>
                <a:gd name="T14" fmla="*/ 24 w 104"/>
                <a:gd name="T15" fmla="*/ 206 h 229"/>
                <a:gd name="T16" fmla="*/ 0 w 104"/>
                <a:gd name="T17" fmla="*/ 229 h 229"/>
                <a:gd name="T18" fmla="*/ 13 w 104"/>
                <a:gd name="T19" fmla="*/ 200 h 229"/>
                <a:gd name="T20" fmla="*/ 27 w 104"/>
                <a:gd name="T21" fmla="*/ 174 h 229"/>
                <a:gd name="T22" fmla="*/ 41 w 104"/>
                <a:gd name="T23" fmla="*/ 148 h 229"/>
                <a:gd name="T24" fmla="*/ 54 w 104"/>
                <a:gd name="T25" fmla="*/ 122 h 229"/>
                <a:gd name="T26" fmla="*/ 65 w 104"/>
                <a:gd name="T27" fmla="*/ 95 h 229"/>
                <a:gd name="T28" fmla="*/ 76 w 104"/>
                <a:gd name="T29" fmla="*/ 67 h 229"/>
                <a:gd name="T30" fmla="*/ 86 w 104"/>
                <a:gd name="T31" fmla="*/ 34 h 229"/>
                <a:gd name="T32" fmla="*/ 94 w 104"/>
                <a:gd name="T33" fmla="*/ 0 h 229"/>
                <a:gd name="T34" fmla="*/ 104 w 104"/>
                <a:gd name="T35" fmla="*/ 2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229">
                  <a:moveTo>
                    <a:pt x="104" y="25"/>
                  </a:moveTo>
                  <a:lnTo>
                    <a:pt x="99" y="49"/>
                  </a:lnTo>
                  <a:lnTo>
                    <a:pt x="92" y="75"/>
                  </a:lnTo>
                  <a:lnTo>
                    <a:pt x="84" y="101"/>
                  </a:lnTo>
                  <a:lnTo>
                    <a:pt x="73" y="129"/>
                  </a:lnTo>
                  <a:lnTo>
                    <a:pt x="61" y="155"/>
                  </a:lnTo>
                  <a:lnTo>
                    <a:pt x="45" y="182"/>
                  </a:lnTo>
                  <a:lnTo>
                    <a:pt x="24" y="206"/>
                  </a:lnTo>
                  <a:lnTo>
                    <a:pt x="0" y="229"/>
                  </a:lnTo>
                  <a:lnTo>
                    <a:pt x="13" y="200"/>
                  </a:lnTo>
                  <a:lnTo>
                    <a:pt x="27" y="174"/>
                  </a:lnTo>
                  <a:lnTo>
                    <a:pt x="41" y="148"/>
                  </a:lnTo>
                  <a:lnTo>
                    <a:pt x="54" y="122"/>
                  </a:lnTo>
                  <a:lnTo>
                    <a:pt x="65" y="95"/>
                  </a:lnTo>
                  <a:lnTo>
                    <a:pt x="76" y="67"/>
                  </a:lnTo>
                  <a:lnTo>
                    <a:pt x="86" y="34"/>
                  </a:lnTo>
                  <a:lnTo>
                    <a:pt x="94" y="0"/>
                  </a:lnTo>
                  <a:lnTo>
                    <a:pt x="104" y="25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5" name="Freeform 74"/>
            <p:cNvSpPr>
              <a:spLocks/>
            </p:cNvSpPr>
            <p:nvPr/>
          </p:nvSpPr>
          <p:spPr bwMode="auto">
            <a:xfrm>
              <a:off x="6048375" y="2746375"/>
              <a:ext cx="133350" cy="493712"/>
            </a:xfrm>
            <a:custGeom>
              <a:avLst/>
              <a:gdLst>
                <a:gd name="T0" fmla="*/ 127 w 168"/>
                <a:gd name="T1" fmla="*/ 123 h 621"/>
                <a:gd name="T2" fmla="*/ 134 w 168"/>
                <a:gd name="T3" fmla="*/ 5 h 621"/>
                <a:gd name="T4" fmla="*/ 168 w 168"/>
                <a:gd name="T5" fmla="*/ 0 h 621"/>
                <a:gd name="T6" fmla="*/ 162 w 168"/>
                <a:gd name="T7" fmla="*/ 51 h 621"/>
                <a:gd name="T8" fmla="*/ 71 w 168"/>
                <a:gd name="T9" fmla="*/ 621 h 621"/>
                <a:gd name="T10" fmla="*/ 0 w 168"/>
                <a:gd name="T11" fmla="*/ 612 h 621"/>
                <a:gd name="T12" fmla="*/ 2 w 168"/>
                <a:gd name="T13" fmla="*/ 610 h 621"/>
                <a:gd name="T14" fmla="*/ 9 w 168"/>
                <a:gd name="T15" fmla="*/ 601 h 621"/>
                <a:gd name="T16" fmla="*/ 19 w 168"/>
                <a:gd name="T17" fmla="*/ 590 h 621"/>
                <a:gd name="T18" fmla="*/ 31 w 168"/>
                <a:gd name="T19" fmla="*/ 576 h 621"/>
                <a:gd name="T20" fmla="*/ 43 w 168"/>
                <a:gd name="T21" fmla="*/ 560 h 621"/>
                <a:gd name="T22" fmla="*/ 54 w 168"/>
                <a:gd name="T23" fmla="*/ 544 h 621"/>
                <a:gd name="T24" fmla="*/ 62 w 168"/>
                <a:gd name="T25" fmla="*/ 528 h 621"/>
                <a:gd name="T26" fmla="*/ 65 w 168"/>
                <a:gd name="T27" fmla="*/ 513 h 621"/>
                <a:gd name="T28" fmla="*/ 72 w 168"/>
                <a:gd name="T29" fmla="*/ 459 h 621"/>
                <a:gd name="T30" fmla="*/ 79 w 168"/>
                <a:gd name="T31" fmla="*/ 399 h 621"/>
                <a:gd name="T32" fmla="*/ 88 w 168"/>
                <a:gd name="T33" fmla="*/ 335 h 621"/>
                <a:gd name="T34" fmla="*/ 96 w 168"/>
                <a:gd name="T35" fmla="*/ 273 h 621"/>
                <a:gd name="T36" fmla="*/ 104 w 168"/>
                <a:gd name="T37" fmla="*/ 217 h 621"/>
                <a:gd name="T38" fmla="*/ 114 w 168"/>
                <a:gd name="T39" fmla="*/ 169 h 621"/>
                <a:gd name="T40" fmla="*/ 121 w 168"/>
                <a:gd name="T41" fmla="*/ 137 h 621"/>
                <a:gd name="T42" fmla="*/ 127 w 168"/>
                <a:gd name="T43" fmla="*/ 12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621">
                  <a:moveTo>
                    <a:pt x="127" y="123"/>
                  </a:moveTo>
                  <a:lnTo>
                    <a:pt x="134" y="5"/>
                  </a:lnTo>
                  <a:lnTo>
                    <a:pt x="168" y="0"/>
                  </a:lnTo>
                  <a:lnTo>
                    <a:pt x="162" y="51"/>
                  </a:lnTo>
                  <a:lnTo>
                    <a:pt x="71" y="621"/>
                  </a:lnTo>
                  <a:lnTo>
                    <a:pt x="0" y="612"/>
                  </a:lnTo>
                  <a:lnTo>
                    <a:pt x="2" y="610"/>
                  </a:lnTo>
                  <a:lnTo>
                    <a:pt x="9" y="601"/>
                  </a:lnTo>
                  <a:lnTo>
                    <a:pt x="19" y="590"/>
                  </a:lnTo>
                  <a:lnTo>
                    <a:pt x="31" y="576"/>
                  </a:lnTo>
                  <a:lnTo>
                    <a:pt x="43" y="560"/>
                  </a:lnTo>
                  <a:lnTo>
                    <a:pt x="54" y="544"/>
                  </a:lnTo>
                  <a:lnTo>
                    <a:pt x="62" y="528"/>
                  </a:lnTo>
                  <a:lnTo>
                    <a:pt x="65" y="513"/>
                  </a:lnTo>
                  <a:lnTo>
                    <a:pt x="72" y="459"/>
                  </a:lnTo>
                  <a:lnTo>
                    <a:pt x="79" y="399"/>
                  </a:lnTo>
                  <a:lnTo>
                    <a:pt x="88" y="335"/>
                  </a:lnTo>
                  <a:lnTo>
                    <a:pt x="96" y="273"/>
                  </a:lnTo>
                  <a:lnTo>
                    <a:pt x="104" y="217"/>
                  </a:lnTo>
                  <a:lnTo>
                    <a:pt x="114" y="169"/>
                  </a:lnTo>
                  <a:lnTo>
                    <a:pt x="121" y="137"/>
                  </a:lnTo>
                  <a:lnTo>
                    <a:pt x="127" y="123"/>
                  </a:lnTo>
                  <a:close/>
                </a:path>
              </a:pathLst>
            </a:custGeom>
            <a:solidFill>
              <a:srgbClr val="FFE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6122988" y="2749550"/>
              <a:ext cx="80963" cy="496887"/>
            </a:xfrm>
            <a:custGeom>
              <a:avLst/>
              <a:gdLst>
                <a:gd name="T0" fmla="*/ 70 w 101"/>
                <a:gd name="T1" fmla="*/ 123 h 626"/>
                <a:gd name="T2" fmla="*/ 81 w 101"/>
                <a:gd name="T3" fmla="*/ 5 h 626"/>
                <a:gd name="T4" fmla="*/ 101 w 101"/>
                <a:gd name="T5" fmla="*/ 0 h 626"/>
                <a:gd name="T6" fmla="*/ 95 w 101"/>
                <a:gd name="T7" fmla="*/ 49 h 626"/>
                <a:gd name="T8" fmla="*/ 34 w 101"/>
                <a:gd name="T9" fmla="*/ 553 h 626"/>
                <a:gd name="T10" fmla="*/ 64 w 101"/>
                <a:gd name="T11" fmla="*/ 626 h 626"/>
                <a:gd name="T12" fmla="*/ 0 w 101"/>
                <a:gd name="T13" fmla="*/ 618 h 626"/>
                <a:gd name="T14" fmla="*/ 2 w 101"/>
                <a:gd name="T15" fmla="*/ 597 h 626"/>
                <a:gd name="T16" fmla="*/ 9 w 101"/>
                <a:gd name="T17" fmla="*/ 542 h 626"/>
                <a:gd name="T18" fmla="*/ 18 w 101"/>
                <a:gd name="T19" fmla="*/ 465 h 626"/>
                <a:gd name="T20" fmla="*/ 30 w 101"/>
                <a:gd name="T21" fmla="*/ 375 h 626"/>
                <a:gd name="T22" fmla="*/ 42 w 101"/>
                <a:gd name="T23" fmla="*/ 285 h 626"/>
                <a:gd name="T24" fmla="*/ 54 w 101"/>
                <a:gd name="T25" fmla="*/ 206 h 626"/>
                <a:gd name="T26" fmla="*/ 63 w 101"/>
                <a:gd name="T27" fmla="*/ 148 h 626"/>
                <a:gd name="T28" fmla="*/ 70 w 101"/>
                <a:gd name="T29" fmla="*/ 12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626">
                  <a:moveTo>
                    <a:pt x="70" y="123"/>
                  </a:moveTo>
                  <a:lnTo>
                    <a:pt x="81" y="5"/>
                  </a:lnTo>
                  <a:lnTo>
                    <a:pt x="101" y="0"/>
                  </a:lnTo>
                  <a:lnTo>
                    <a:pt x="95" y="49"/>
                  </a:lnTo>
                  <a:lnTo>
                    <a:pt x="34" y="553"/>
                  </a:lnTo>
                  <a:lnTo>
                    <a:pt x="64" y="626"/>
                  </a:lnTo>
                  <a:lnTo>
                    <a:pt x="0" y="618"/>
                  </a:lnTo>
                  <a:lnTo>
                    <a:pt x="2" y="597"/>
                  </a:lnTo>
                  <a:lnTo>
                    <a:pt x="9" y="542"/>
                  </a:lnTo>
                  <a:lnTo>
                    <a:pt x="18" y="465"/>
                  </a:lnTo>
                  <a:lnTo>
                    <a:pt x="30" y="375"/>
                  </a:lnTo>
                  <a:lnTo>
                    <a:pt x="42" y="285"/>
                  </a:lnTo>
                  <a:lnTo>
                    <a:pt x="54" y="206"/>
                  </a:lnTo>
                  <a:lnTo>
                    <a:pt x="63" y="148"/>
                  </a:lnTo>
                  <a:lnTo>
                    <a:pt x="70" y="123"/>
                  </a:lnTo>
                  <a:close/>
                </a:path>
              </a:pathLst>
            </a:custGeom>
            <a:solidFill>
              <a:srgbClr val="FFE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7" name="Freeform 76"/>
            <p:cNvSpPr>
              <a:spLocks/>
            </p:cNvSpPr>
            <p:nvPr/>
          </p:nvSpPr>
          <p:spPr bwMode="auto">
            <a:xfrm>
              <a:off x="5946775" y="3225800"/>
              <a:ext cx="296863" cy="209550"/>
            </a:xfrm>
            <a:custGeom>
              <a:avLst/>
              <a:gdLst>
                <a:gd name="T0" fmla="*/ 3 w 374"/>
                <a:gd name="T1" fmla="*/ 0 h 264"/>
                <a:gd name="T2" fmla="*/ 374 w 374"/>
                <a:gd name="T3" fmla="*/ 48 h 264"/>
                <a:gd name="T4" fmla="*/ 361 w 374"/>
                <a:gd name="T5" fmla="*/ 63 h 264"/>
                <a:gd name="T6" fmla="*/ 353 w 374"/>
                <a:gd name="T7" fmla="*/ 95 h 264"/>
                <a:gd name="T8" fmla="*/ 334 w 374"/>
                <a:gd name="T9" fmla="*/ 102 h 264"/>
                <a:gd name="T10" fmla="*/ 331 w 374"/>
                <a:gd name="T11" fmla="*/ 116 h 264"/>
                <a:gd name="T12" fmla="*/ 352 w 374"/>
                <a:gd name="T13" fmla="*/ 118 h 264"/>
                <a:gd name="T14" fmla="*/ 347 w 374"/>
                <a:gd name="T15" fmla="*/ 142 h 264"/>
                <a:gd name="T16" fmla="*/ 331 w 374"/>
                <a:gd name="T17" fmla="*/ 144 h 264"/>
                <a:gd name="T18" fmla="*/ 343 w 374"/>
                <a:gd name="T19" fmla="*/ 160 h 264"/>
                <a:gd name="T20" fmla="*/ 342 w 374"/>
                <a:gd name="T21" fmla="*/ 176 h 264"/>
                <a:gd name="T22" fmla="*/ 329 w 374"/>
                <a:gd name="T23" fmla="*/ 185 h 264"/>
                <a:gd name="T24" fmla="*/ 342 w 374"/>
                <a:gd name="T25" fmla="*/ 199 h 264"/>
                <a:gd name="T26" fmla="*/ 336 w 374"/>
                <a:gd name="T27" fmla="*/ 214 h 264"/>
                <a:gd name="T28" fmla="*/ 327 w 374"/>
                <a:gd name="T29" fmla="*/ 226 h 264"/>
                <a:gd name="T30" fmla="*/ 316 w 374"/>
                <a:gd name="T31" fmla="*/ 244 h 264"/>
                <a:gd name="T32" fmla="*/ 299 w 374"/>
                <a:gd name="T33" fmla="*/ 258 h 264"/>
                <a:gd name="T34" fmla="*/ 289 w 374"/>
                <a:gd name="T35" fmla="*/ 260 h 264"/>
                <a:gd name="T36" fmla="*/ 276 w 374"/>
                <a:gd name="T37" fmla="*/ 262 h 264"/>
                <a:gd name="T38" fmla="*/ 260 w 374"/>
                <a:gd name="T39" fmla="*/ 262 h 264"/>
                <a:gd name="T40" fmla="*/ 243 w 374"/>
                <a:gd name="T41" fmla="*/ 264 h 264"/>
                <a:gd name="T42" fmla="*/ 224 w 374"/>
                <a:gd name="T43" fmla="*/ 262 h 264"/>
                <a:gd name="T44" fmla="*/ 205 w 374"/>
                <a:gd name="T45" fmla="*/ 261 h 264"/>
                <a:gd name="T46" fmla="*/ 184 w 374"/>
                <a:gd name="T47" fmla="*/ 259 h 264"/>
                <a:gd name="T48" fmla="*/ 163 w 374"/>
                <a:gd name="T49" fmla="*/ 257 h 264"/>
                <a:gd name="T50" fmla="*/ 141 w 374"/>
                <a:gd name="T51" fmla="*/ 254 h 264"/>
                <a:gd name="T52" fmla="*/ 120 w 374"/>
                <a:gd name="T53" fmla="*/ 251 h 264"/>
                <a:gd name="T54" fmla="*/ 101 w 374"/>
                <a:gd name="T55" fmla="*/ 246 h 264"/>
                <a:gd name="T56" fmla="*/ 82 w 374"/>
                <a:gd name="T57" fmla="*/ 243 h 264"/>
                <a:gd name="T58" fmla="*/ 65 w 374"/>
                <a:gd name="T59" fmla="*/ 238 h 264"/>
                <a:gd name="T60" fmla="*/ 50 w 374"/>
                <a:gd name="T61" fmla="*/ 234 h 264"/>
                <a:gd name="T62" fmla="*/ 38 w 374"/>
                <a:gd name="T63" fmla="*/ 228 h 264"/>
                <a:gd name="T64" fmla="*/ 27 w 374"/>
                <a:gd name="T65" fmla="*/ 223 h 264"/>
                <a:gd name="T66" fmla="*/ 23 w 374"/>
                <a:gd name="T67" fmla="*/ 213 h 264"/>
                <a:gd name="T68" fmla="*/ 19 w 374"/>
                <a:gd name="T69" fmla="*/ 200 h 264"/>
                <a:gd name="T70" fmla="*/ 17 w 374"/>
                <a:gd name="T71" fmla="*/ 189 h 264"/>
                <a:gd name="T72" fmla="*/ 17 w 374"/>
                <a:gd name="T73" fmla="*/ 178 h 264"/>
                <a:gd name="T74" fmla="*/ 5 w 374"/>
                <a:gd name="T75" fmla="*/ 169 h 264"/>
                <a:gd name="T76" fmla="*/ 3 w 374"/>
                <a:gd name="T77" fmla="*/ 154 h 264"/>
                <a:gd name="T78" fmla="*/ 25 w 374"/>
                <a:gd name="T79" fmla="*/ 145 h 264"/>
                <a:gd name="T80" fmla="*/ 0 w 374"/>
                <a:gd name="T81" fmla="*/ 143 h 264"/>
                <a:gd name="T82" fmla="*/ 3 w 374"/>
                <a:gd name="T83" fmla="*/ 120 h 264"/>
                <a:gd name="T84" fmla="*/ 23 w 374"/>
                <a:gd name="T85" fmla="*/ 115 h 264"/>
                <a:gd name="T86" fmla="*/ 6 w 374"/>
                <a:gd name="T87" fmla="*/ 99 h 264"/>
                <a:gd name="T88" fmla="*/ 4 w 374"/>
                <a:gd name="T89" fmla="*/ 85 h 264"/>
                <a:gd name="T90" fmla="*/ 27 w 374"/>
                <a:gd name="T91" fmla="*/ 78 h 264"/>
                <a:gd name="T92" fmla="*/ 27 w 374"/>
                <a:gd name="T93" fmla="*/ 64 h 264"/>
                <a:gd name="T94" fmla="*/ 9 w 374"/>
                <a:gd name="T95" fmla="*/ 54 h 264"/>
                <a:gd name="T96" fmla="*/ 12 w 374"/>
                <a:gd name="T97" fmla="*/ 25 h 264"/>
                <a:gd name="T98" fmla="*/ 3 w 374"/>
                <a:gd name="T9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4" h="264">
                  <a:moveTo>
                    <a:pt x="3" y="0"/>
                  </a:moveTo>
                  <a:lnTo>
                    <a:pt x="374" y="48"/>
                  </a:lnTo>
                  <a:lnTo>
                    <a:pt x="361" y="63"/>
                  </a:lnTo>
                  <a:lnTo>
                    <a:pt x="353" y="95"/>
                  </a:lnTo>
                  <a:lnTo>
                    <a:pt x="334" y="102"/>
                  </a:lnTo>
                  <a:lnTo>
                    <a:pt x="331" y="116"/>
                  </a:lnTo>
                  <a:lnTo>
                    <a:pt x="352" y="118"/>
                  </a:lnTo>
                  <a:lnTo>
                    <a:pt x="347" y="142"/>
                  </a:lnTo>
                  <a:lnTo>
                    <a:pt x="331" y="144"/>
                  </a:lnTo>
                  <a:lnTo>
                    <a:pt x="343" y="160"/>
                  </a:lnTo>
                  <a:lnTo>
                    <a:pt x="342" y="176"/>
                  </a:lnTo>
                  <a:lnTo>
                    <a:pt x="329" y="185"/>
                  </a:lnTo>
                  <a:lnTo>
                    <a:pt x="342" y="199"/>
                  </a:lnTo>
                  <a:lnTo>
                    <a:pt x="336" y="214"/>
                  </a:lnTo>
                  <a:lnTo>
                    <a:pt x="327" y="226"/>
                  </a:lnTo>
                  <a:lnTo>
                    <a:pt x="316" y="244"/>
                  </a:lnTo>
                  <a:lnTo>
                    <a:pt x="299" y="258"/>
                  </a:lnTo>
                  <a:lnTo>
                    <a:pt x="289" y="260"/>
                  </a:lnTo>
                  <a:lnTo>
                    <a:pt x="276" y="262"/>
                  </a:lnTo>
                  <a:lnTo>
                    <a:pt x="260" y="262"/>
                  </a:lnTo>
                  <a:lnTo>
                    <a:pt x="243" y="264"/>
                  </a:lnTo>
                  <a:lnTo>
                    <a:pt x="224" y="262"/>
                  </a:lnTo>
                  <a:lnTo>
                    <a:pt x="205" y="261"/>
                  </a:lnTo>
                  <a:lnTo>
                    <a:pt x="184" y="259"/>
                  </a:lnTo>
                  <a:lnTo>
                    <a:pt x="163" y="257"/>
                  </a:lnTo>
                  <a:lnTo>
                    <a:pt x="141" y="254"/>
                  </a:lnTo>
                  <a:lnTo>
                    <a:pt x="120" y="251"/>
                  </a:lnTo>
                  <a:lnTo>
                    <a:pt x="101" y="246"/>
                  </a:lnTo>
                  <a:lnTo>
                    <a:pt x="82" y="243"/>
                  </a:lnTo>
                  <a:lnTo>
                    <a:pt x="65" y="238"/>
                  </a:lnTo>
                  <a:lnTo>
                    <a:pt x="50" y="234"/>
                  </a:lnTo>
                  <a:lnTo>
                    <a:pt x="38" y="228"/>
                  </a:lnTo>
                  <a:lnTo>
                    <a:pt x="27" y="223"/>
                  </a:lnTo>
                  <a:lnTo>
                    <a:pt x="23" y="213"/>
                  </a:lnTo>
                  <a:lnTo>
                    <a:pt x="19" y="200"/>
                  </a:lnTo>
                  <a:lnTo>
                    <a:pt x="17" y="189"/>
                  </a:lnTo>
                  <a:lnTo>
                    <a:pt x="17" y="178"/>
                  </a:lnTo>
                  <a:lnTo>
                    <a:pt x="5" y="169"/>
                  </a:lnTo>
                  <a:lnTo>
                    <a:pt x="3" y="154"/>
                  </a:lnTo>
                  <a:lnTo>
                    <a:pt x="25" y="145"/>
                  </a:lnTo>
                  <a:lnTo>
                    <a:pt x="0" y="143"/>
                  </a:lnTo>
                  <a:lnTo>
                    <a:pt x="3" y="120"/>
                  </a:lnTo>
                  <a:lnTo>
                    <a:pt x="23" y="115"/>
                  </a:lnTo>
                  <a:lnTo>
                    <a:pt x="6" y="99"/>
                  </a:lnTo>
                  <a:lnTo>
                    <a:pt x="4" y="85"/>
                  </a:lnTo>
                  <a:lnTo>
                    <a:pt x="27" y="78"/>
                  </a:lnTo>
                  <a:lnTo>
                    <a:pt x="27" y="64"/>
                  </a:lnTo>
                  <a:lnTo>
                    <a:pt x="9" y="54"/>
                  </a:lnTo>
                  <a:lnTo>
                    <a:pt x="12" y="2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3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>
              <a:off x="5954713" y="3228975"/>
              <a:ext cx="279400" cy="204787"/>
            </a:xfrm>
            <a:custGeom>
              <a:avLst/>
              <a:gdLst>
                <a:gd name="T0" fmla="*/ 48 w 352"/>
                <a:gd name="T1" fmla="*/ 6 h 259"/>
                <a:gd name="T2" fmla="*/ 113 w 352"/>
                <a:gd name="T3" fmla="*/ 14 h 259"/>
                <a:gd name="T4" fmla="*/ 178 w 352"/>
                <a:gd name="T5" fmla="*/ 22 h 259"/>
                <a:gd name="T6" fmla="*/ 244 w 352"/>
                <a:gd name="T7" fmla="*/ 31 h 259"/>
                <a:gd name="T8" fmla="*/ 309 w 352"/>
                <a:gd name="T9" fmla="*/ 39 h 259"/>
                <a:gd name="T10" fmla="*/ 349 w 352"/>
                <a:gd name="T11" fmla="*/ 49 h 259"/>
                <a:gd name="T12" fmla="*/ 340 w 352"/>
                <a:gd name="T13" fmla="*/ 60 h 259"/>
                <a:gd name="T14" fmla="*/ 334 w 352"/>
                <a:gd name="T15" fmla="*/ 84 h 259"/>
                <a:gd name="T16" fmla="*/ 322 w 352"/>
                <a:gd name="T17" fmla="*/ 95 h 259"/>
                <a:gd name="T18" fmla="*/ 313 w 352"/>
                <a:gd name="T19" fmla="*/ 102 h 259"/>
                <a:gd name="T20" fmla="*/ 312 w 352"/>
                <a:gd name="T21" fmla="*/ 112 h 259"/>
                <a:gd name="T22" fmla="*/ 326 w 352"/>
                <a:gd name="T23" fmla="*/ 114 h 259"/>
                <a:gd name="T24" fmla="*/ 328 w 352"/>
                <a:gd name="T25" fmla="*/ 127 h 259"/>
                <a:gd name="T26" fmla="*/ 322 w 352"/>
                <a:gd name="T27" fmla="*/ 139 h 259"/>
                <a:gd name="T28" fmla="*/ 312 w 352"/>
                <a:gd name="T29" fmla="*/ 141 h 259"/>
                <a:gd name="T30" fmla="*/ 320 w 352"/>
                <a:gd name="T31" fmla="*/ 152 h 259"/>
                <a:gd name="T32" fmla="*/ 321 w 352"/>
                <a:gd name="T33" fmla="*/ 164 h 259"/>
                <a:gd name="T34" fmla="*/ 318 w 352"/>
                <a:gd name="T35" fmla="*/ 175 h 259"/>
                <a:gd name="T36" fmla="*/ 309 w 352"/>
                <a:gd name="T37" fmla="*/ 181 h 259"/>
                <a:gd name="T38" fmla="*/ 318 w 352"/>
                <a:gd name="T39" fmla="*/ 192 h 259"/>
                <a:gd name="T40" fmla="*/ 319 w 352"/>
                <a:gd name="T41" fmla="*/ 203 h 259"/>
                <a:gd name="T42" fmla="*/ 313 w 352"/>
                <a:gd name="T43" fmla="*/ 212 h 259"/>
                <a:gd name="T44" fmla="*/ 306 w 352"/>
                <a:gd name="T45" fmla="*/ 221 h 259"/>
                <a:gd name="T46" fmla="*/ 298 w 352"/>
                <a:gd name="T47" fmla="*/ 236 h 259"/>
                <a:gd name="T48" fmla="*/ 289 w 352"/>
                <a:gd name="T49" fmla="*/ 247 h 259"/>
                <a:gd name="T50" fmla="*/ 271 w 352"/>
                <a:gd name="T51" fmla="*/ 256 h 259"/>
                <a:gd name="T52" fmla="*/ 228 w 352"/>
                <a:gd name="T53" fmla="*/ 259 h 259"/>
                <a:gd name="T54" fmla="*/ 173 w 352"/>
                <a:gd name="T55" fmla="*/ 256 h 259"/>
                <a:gd name="T56" fmla="*/ 114 w 352"/>
                <a:gd name="T57" fmla="*/ 248 h 259"/>
                <a:gd name="T58" fmla="*/ 61 w 352"/>
                <a:gd name="T59" fmla="*/ 236 h 259"/>
                <a:gd name="T60" fmla="*/ 25 w 352"/>
                <a:gd name="T61" fmla="*/ 221 h 259"/>
                <a:gd name="T62" fmla="*/ 17 w 352"/>
                <a:gd name="T63" fmla="*/ 187 h 259"/>
                <a:gd name="T64" fmla="*/ 11 w 352"/>
                <a:gd name="T65" fmla="*/ 172 h 259"/>
                <a:gd name="T66" fmla="*/ 4 w 352"/>
                <a:gd name="T67" fmla="*/ 164 h 259"/>
                <a:gd name="T68" fmla="*/ 4 w 352"/>
                <a:gd name="T69" fmla="*/ 152 h 259"/>
                <a:gd name="T70" fmla="*/ 19 w 352"/>
                <a:gd name="T71" fmla="*/ 147 h 259"/>
                <a:gd name="T72" fmla="*/ 13 w 352"/>
                <a:gd name="T73" fmla="*/ 143 h 259"/>
                <a:gd name="T74" fmla="*/ 1 w 352"/>
                <a:gd name="T75" fmla="*/ 136 h 259"/>
                <a:gd name="T76" fmla="*/ 3 w 352"/>
                <a:gd name="T77" fmla="*/ 119 h 259"/>
                <a:gd name="T78" fmla="*/ 18 w 352"/>
                <a:gd name="T79" fmla="*/ 115 h 259"/>
                <a:gd name="T80" fmla="*/ 15 w 352"/>
                <a:gd name="T81" fmla="*/ 106 h 259"/>
                <a:gd name="T82" fmla="*/ 7 w 352"/>
                <a:gd name="T83" fmla="*/ 95 h 259"/>
                <a:gd name="T84" fmla="*/ 6 w 352"/>
                <a:gd name="T85" fmla="*/ 84 h 259"/>
                <a:gd name="T86" fmla="*/ 22 w 352"/>
                <a:gd name="T87" fmla="*/ 79 h 259"/>
                <a:gd name="T88" fmla="*/ 28 w 352"/>
                <a:gd name="T89" fmla="*/ 71 h 259"/>
                <a:gd name="T90" fmla="*/ 23 w 352"/>
                <a:gd name="T91" fmla="*/ 61 h 259"/>
                <a:gd name="T92" fmla="*/ 10 w 352"/>
                <a:gd name="T93" fmla="*/ 53 h 259"/>
                <a:gd name="T94" fmla="*/ 13 w 352"/>
                <a:gd name="T95" fmla="*/ 31 h 259"/>
                <a:gd name="T96" fmla="*/ 9 w 352"/>
                <a:gd name="T97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2" h="259">
                  <a:moveTo>
                    <a:pt x="4" y="0"/>
                  </a:moveTo>
                  <a:lnTo>
                    <a:pt x="26" y="3"/>
                  </a:lnTo>
                  <a:lnTo>
                    <a:pt x="48" y="6"/>
                  </a:lnTo>
                  <a:lnTo>
                    <a:pt x="70" y="8"/>
                  </a:lnTo>
                  <a:lnTo>
                    <a:pt x="92" y="12"/>
                  </a:lnTo>
                  <a:lnTo>
                    <a:pt x="113" y="14"/>
                  </a:lnTo>
                  <a:lnTo>
                    <a:pt x="135" y="18"/>
                  </a:lnTo>
                  <a:lnTo>
                    <a:pt x="157" y="20"/>
                  </a:lnTo>
                  <a:lnTo>
                    <a:pt x="178" y="22"/>
                  </a:lnTo>
                  <a:lnTo>
                    <a:pt x="200" y="26"/>
                  </a:lnTo>
                  <a:lnTo>
                    <a:pt x="222" y="28"/>
                  </a:lnTo>
                  <a:lnTo>
                    <a:pt x="244" y="31"/>
                  </a:lnTo>
                  <a:lnTo>
                    <a:pt x="265" y="34"/>
                  </a:lnTo>
                  <a:lnTo>
                    <a:pt x="287" y="37"/>
                  </a:lnTo>
                  <a:lnTo>
                    <a:pt x="309" y="39"/>
                  </a:lnTo>
                  <a:lnTo>
                    <a:pt x="331" y="43"/>
                  </a:lnTo>
                  <a:lnTo>
                    <a:pt x="352" y="45"/>
                  </a:lnTo>
                  <a:lnTo>
                    <a:pt x="349" y="49"/>
                  </a:lnTo>
                  <a:lnTo>
                    <a:pt x="345" y="52"/>
                  </a:lnTo>
                  <a:lnTo>
                    <a:pt x="342" y="56"/>
                  </a:lnTo>
                  <a:lnTo>
                    <a:pt x="340" y="60"/>
                  </a:lnTo>
                  <a:lnTo>
                    <a:pt x="337" y="68"/>
                  </a:lnTo>
                  <a:lnTo>
                    <a:pt x="336" y="76"/>
                  </a:lnTo>
                  <a:lnTo>
                    <a:pt x="334" y="84"/>
                  </a:lnTo>
                  <a:lnTo>
                    <a:pt x="332" y="92"/>
                  </a:lnTo>
                  <a:lnTo>
                    <a:pt x="327" y="94"/>
                  </a:lnTo>
                  <a:lnTo>
                    <a:pt x="322" y="95"/>
                  </a:lnTo>
                  <a:lnTo>
                    <a:pt x="318" y="96"/>
                  </a:lnTo>
                  <a:lnTo>
                    <a:pt x="313" y="97"/>
                  </a:lnTo>
                  <a:lnTo>
                    <a:pt x="313" y="102"/>
                  </a:lnTo>
                  <a:lnTo>
                    <a:pt x="313" y="105"/>
                  </a:lnTo>
                  <a:lnTo>
                    <a:pt x="312" y="109"/>
                  </a:lnTo>
                  <a:lnTo>
                    <a:pt x="312" y="112"/>
                  </a:lnTo>
                  <a:lnTo>
                    <a:pt x="317" y="113"/>
                  </a:lnTo>
                  <a:lnTo>
                    <a:pt x="321" y="113"/>
                  </a:lnTo>
                  <a:lnTo>
                    <a:pt x="326" y="114"/>
                  </a:lnTo>
                  <a:lnTo>
                    <a:pt x="331" y="115"/>
                  </a:lnTo>
                  <a:lnTo>
                    <a:pt x="329" y="121"/>
                  </a:lnTo>
                  <a:lnTo>
                    <a:pt x="328" y="127"/>
                  </a:lnTo>
                  <a:lnTo>
                    <a:pt x="327" y="133"/>
                  </a:lnTo>
                  <a:lnTo>
                    <a:pt x="326" y="139"/>
                  </a:lnTo>
                  <a:lnTo>
                    <a:pt x="322" y="139"/>
                  </a:lnTo>
                  <a:lnTo>
                    <a:pt x="319" y="140"/>
                  </a:lnTo>
                  <a:lnTo>
                    <a:pt x="316" y="140"/>
                  </a:lnTo>
                  <a:lnTo>
                    <a:pt x="312" y="141"/>
                  </a:lnTo>
                  <a:lnTo>
                    <a:pt x="314" y="144"/>
                  </a:lnTo>
                  <a:lnTo>
                    <a:pt x="318" y="148"/>
                  </a:lnTo>
                  <a:lnTo>
                    <a:pt x="320" y="152"/>
                  </a:lnTo>
                  <a:lnTo>
                    <a:pt x="322" y="156"/>
                  </a:lnTo>
                  <a:lnTo>
                    <a:pt x="321" y="160"/>
                  </a:lnTo>
                  <a:lnTo>
                    <a:pt x="321" y="164"/>
                  </a:lnTo>
                  <a:lnTo>
                    <a:pt x="321" y="168"/>
                  </a:lnTo>
                  <a:lnTo>
                    <a:pt x="320" y="173"/>
                  </a:lnTo>
                  <a:lnTo>
                    <a:pt x="318" y="175"/>
                  </a:lnTo>
                  <a:lnTo>
                    <a:pt x="314" y="177"/>
                  </a:lnTo>
                  <a:lnTo>
                    <a:pt x="311" y="179"/>
                  </a:lnTo>
                  <a:lnTo>
                    <a:pt x="309" y="181"/>
                  </a:lnTo>
                  <a:lnTo>
                    <a:pt x="311" y="185"/>
                  </a:lnTo>
                  <a:lnTo>
                    <a:pt x="314" y="188"/>
                  </a:lnTo>
                  <a:lnTo>
                    <a:pt x="318" y="192"/>
                  </a:lnTo>
                  <a:lnTo>
                    <a:pt x="321" y="195"/>
                  </a:lnTo>
                  <a:lnTo>
                    <a:pt x="320" y="200"/>
                  </a:lnTo>
                  <a:lnTo>
                    <a:pt x="319" y="203"/>
                  </a:lnTo>
                  <a:lnTo>
                    <a:pt x="317" y="206"/>
                  </a:lnTo>
                  <a:lnTo>
                    <a:pt x="316" y="210"/>
                  </a:lnTo>
                  <a:lnTo>
                    <a:pt x="313" y="212"/>
                  </a:lnTo>
                  <a:lnTo>
                    <a:pt x="311" y="216"/>
                  </a:lnTo>
                  <a:lnTo>
                    <a:pt x="309" y="219"/>
                  </a:lnTo>
                  <a:lnTo>
                    <a:pt x="306" y="221"/>
                  </a:lnTo>
                  <a:lnTo>
                    <a:pt x="304" y="226"/>
                  </a:lnTo>
                  <a:lnTo>
                    <a:pt x="302" y="232"/>
                  </a:lnTo>
                  <a:lnTo>
                    <a:pt x="298" y="236"/>
                  </a:lnTo>
                  <a:lnTo>
                    <a:pt x="296" y="240"/>
                  </a:lnTo>
                  <a:lnTo>
                    <a:pt x="293" y="243"/>
                  </a:lnTo>
                  <a:lnTo>
                    <a:pt x="289" y="247"/>
                  </a:lnTo>
                  <a:lnTo>
                    <a:pt x="284" y="250"/>
                  </a:lnTo>
                  <a:lnTo>
                    <a:pt x="281" y="254"/>
                  </a:lnTo>
                  <a:lnTo>
                    <a:pt x="271" y="256"/>
                  </a:lnTo>
                  <a:lnTo>
                    <a:pt x="259" y="258"/>
                  </a:lnTo>
                  <a:lnTo>
                    <a:pt x="244" y="259"/>
                  </a:lnTo>
                  <a:lnTo>
                    <a:pt x="228" y="259"/>
                  </a:lnTo>
                  <a:lnTo>
                    <a:pt x="211" y="259"/>
                  </a:lnTo>
                  <a:lnTo>
                    <a:pt x="192" y="258"/>
                  </a:lnTo>
                  <a:lnTo>
                    <a:pt x="173" y="256"/>
                  </a:lnTo>
                  <a:lnTo>
                    <a:pt x="153" y="254"/>
                  </a:lnTo>
                  <a:lnTo>
                    <a:pt x="132" y="251"/>
                  </a:lnTo>
                  <a:lnTo>
                    <a:pt x="114" y="248"/>
                  </a:lnTo>
                  <a:lnTo>
                    <a:pt x="94" y="245"/>
                  </a:lnTo>
                  <a:lnTo>
                    <a:pt x="77" y="240"/>
                  </a:lnTo>
                  <a:lnTo>
                    <a:pt x="61" y="236"/>
                  </a:lnTo>
                  <a:lnTo>
                    <a:pt x="47" y="232"/>
                  </a:lnTo>
                  <a:lnTo>
                    <a:pt x="34" y="226"/>
                  </a:lnTo>
                  <a:lnTo>
                    <a:pt x="25" y="221"/>
                  </a:lnTo>
                  <a:lnTo>
                    <a:pt x="22" y="211"/>
                  </a:lnTo>
                  <a:lnTo>
                    <a:pt x="18" y="198"/>
                  </a:lnTo>
                  <a:lnTo>
                    <a:pt x="17" y="187"/>
                  </a:lnTo>
                  <a:lnTo>
                    <a:pt x="17" y="177"/>
                  </a:lnTo>
                  <a:lnTo>
                    <a:pt x="14" y="174"/>
                  </a:lnTo>
                  <a:lnTo>
                    <a:pt x="11" y="172"/>
                  </a:lnTo>
                  <a:lnTo>
                    <a:pt x="8" y="171"/>
                  </a:lnTo>
                  <a:lnTo>
                    <a:pt x="6" y="168"/>
                  </a:lnTo>
                  <a:lnTo>
                    <a:pt x="4" y="164"/>
                  </a:lnTo>
                  <a:lnTo>
                    <a:pt x="4" y="160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9" y="150"/>
                  </a:lnTo>
                  <a:lnTo>
                    <a:pt x="15" y="149"/>
                  </a:lnTo>
                  <a:lnTo>
                    <a:pt x="19" y="147"/>
                  </a:lnTo>
                  <a:lnTo>
                    <a:pt x="24" y="145"/>
                  </a:lnTo>
                  <a:lnTo>
                    <a:pt x="18" y="144"/>
                  </a:lnTo>
                  <a:lnTo>
                    <a:pt x="13" y="143"/>
                  </a:lnTo>
                  <a:lnTo>
                    <a:pt x="6" y="142"/>
                  </a:lnTo>
                  <a:lnTo>
                    <a:pt x="0" y="142"/>
                  </a:lnTo>
                  <a:lnTo>
                    <a:pt x="1" y="136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3" y="119"/>
                  </a:lnTo>
                  <a:lnTo>
                    <a:pt x="8" y="118"/>
                  </a:lnTo>
                  <a:lnTo>
                    <a:pt x="14" y="117"/>
                  </a:lnTo>
                  <a:lnTo>
                    <a:pt x="18" y="115"/>
                  </a:lnTo>
                  <a:lnTo>
                    <a:pt x="23" y="114"/>
                  </a:lnTo>
                  <a:lnTo>
                    <a:pt x="18" y="110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7" y="95"/>
                  </a:lnTo>
                  <a:lnTo>
                    <a:pt x="7" y="91"/>
                  </a:lnTo>
                  <a:lnTo>
                    <a:pt x="6" y="88"/>
                  </a:lnTo>
                  <a:lnTo>
                    <a:pt x="6" y="84"/>
                  </a:lnTo>
                  <a:lnTo>
                    <a:pt x="11" y="82"/>
                  </a:lnTo>
                  <a:lnTo>
                    <a:pt x="17" y="81"/>
                  </a:lnTo>
                  <a:lnTo>
                    <a:pt x="22" y="79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8" y="71"/>
                  </a:lnTo>
                  <a:lnTo>
                    <a:pt x="28" y="67"/>
                  </a:lnTo>
                  <a:lnTo>
                    <a:pt x="28" y="64"/>
                  </a:lnTo>
                  <a:lnTo>
                    <a:pt x="23" y="61"/>
                  </a:lnTo>
                  <a:lnTo>
                    <a:pt x="19" y="58"/>
                  </a:lnTo>
                  <a:lnTo>
                    <a:pt x="15" y="56"/>
                  </a:lnTo>
                  <a:lnTo>
                    <a:pt x="10" y="53"/>
                  </a:lnTo>
                  <a:lnTo>
                    <a:pt x="11" y="46"/>
                  </a:lnTo>
                  <a:lnTo>
                    <a:pt x="13" y="38"/>
                  </a:lnTo>
                  <a:lnTo>
                    <a:pt x="13" y="31"/>
                  </a:lnTo>
                  <a:lnTo>
                    <a:pt x="14" y="24"/>
                  </a:lnTo>
                  <a:lnTo>
                    <a:pt x="11" y="19"/>
                  </a:lnTo>
                  <a:lnTo>
                    <a:pt x="9" y="12"/>
                  </a:lnTo>
                  <a:lnTo>
                    <a:pt x="7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9" name="Freeform 78"/>
            <p:cNvSpPr>
              <a:spLocks/>
            </p:cNvSpPr>
            <p:nvPr/>
          </p:nvSpPr>
          <p:spPr bwMode="auto">
            <a:xfrm>
              <a:off x="5964238" y="3230563"/>
              <a:ext cx="260350" cy="203200"/>
            </a:xfrm>
            <a:custGeom>
              <a:avLst/>
              <a:gdLst>
                <a:gd name="T0" fmla="*/ 45 w 329"/>
                <a:gd name="T1" fmla="*/ 4 h 256"/>
                <a:gd name="T2" fmla="*/ 106 w 329"/>
                <a:gd name="T3" fmla="*/ 12 h 256"/>
                <a:gd name="T4" fmla="*/ 167 w 329"/>
                <a:gd name="T5" fmla="*/ 20 h 256"/>
                <a:gd name="T6" fmla="*/ 229 w 329"/>
                <a:gd name="T7" fmla="*/ 28 h 256"/>
                <a:gd name="T8" fmla="*/ 288 w 329"/>
                <a:gd name="T9" fmla="*/ 35 h 256"/>
                <a:gd name="T10" fmla="*/ 326 w 329"/>
                <a:gd name="T11" fmla="*/ 46 h 256"/>
                <a:gd name="T12" fmla="*/ 317 w 329"/>
                <a:gd name="T13" fmla="*/ 57 h 256"/>
                <a:gd name="T14" fmla="*/ 311 w 329"/>
                <a:gd name="T15" fmla="*/ 81 h 256"/>
                <a:gd name="T16" fmla="*/ 301 w 329"/>
                <a:gd name="T17" fmla="*/ 92 h 256"/>
                <a:gd name="T18" fmla="*/ 292 w 329"/>
                <a:gd name="T19" fmla="*/ 99 h 256"/>
                <a:gd name="T20" fmla="*/ 291 w 329"/>
                <a:gd name="T21" fmla="*/ 109 h 256"/>
                <a:gd name="T22" fmla="*/ 305 w 329"/>
                <a:gd name="T23" fmla="*/ 111 h 256"/>
                <a:gd name="T24" fmla="*/ 307 w 329"/>
                <a:gd name="T25" fmla="*/ 123 h 256"/>
                <a:gd name="T26" fmla="*/ 301 w 329"/>
                <a:gd name="T27" fmla="*/ 136 h 256"/>
                <a:gd name="T28" fmla="*/ 291 w 329"/>
                <a:gd name="T29" fmla="*/ 137 h 256"/>
                <a:gd name="T30" fmla="*/ 298 w 329"/>
                <a:gd name="T31" fmla="*/ 148 h 256"/>
                <a:gd name="T32" fmla="*/ 300 w 329"/>
                <a:gd name="T33" fmla="*/ 161 h 256"/>
                <a:gd name="T34" fmla="*/ 295 w 329"/>
                <a:gd name="T35" fmla="*/ 171 h 256"/>
                <a:gd name="T36" fmla="*/ 287 w 329"/>
                <a:gd name="T37" fmla="*/ 177 h 256"/>
                <a:gd name="T38" fmla="*/ 296 w 329"/>
                <a:gd name="T39" fmla="*/ 187 h 256"/>
                <a:gd name="T40" fmla="*/ 296 w 329"/>
                <a:gd name="T41" fmla="*/ 199 h 256"/>
                <a:gd name="T42" fmla="*/ 292 w 329"/>
                <a:gd name="T43" fmla="*/ 209 h 256"/>
                <a:gd name="T44" fmla="*/ 285 w 329"/>
                <a:gd name="T45" fmla="*/ 217 h 256"/>
                <a:gd name="T46" fmla="*/ 278 w 329"/>
                <a:gd name="T47" fmla="*/ 232 h 256"/>
                <a:gd name="T48" fmla="*/ 269 w 329"/>
                <a:gd name="T49" fmla="*/ 244 h 256"/>
                <a:gd name="T50" fmla="*/ 252 w 329"/>
                <a:gd name="T51" fmla="*/ 252 h 256"/>
                <a:gd name="T52" fmla="*/ 211 w 329"/>
                <a:gd name="T53" fmla="*/ 256 h 256"/>
                <a:gd name="T54" fmla="*/ 159 w 329"/>
                <a:gd name="T55" fmla="*/ 253 h 256"/>
                <a:gd name="T56" fmla="*/ 105 w 329"/>
                <a:gd name="T57" fmla="*/ 246 h 256"/>
                <a:gd name="T58" fmla="*/ 57 w 329"/>
                <a:gd name="T59" fmla="*/ 235 h 256"/>
                <a:gd name="T60" fmla="*/ 23 w 329"/>
                <a:gd name="T61" fmla="*/ 220 h 256"/>
                <a:gd name="T62" fmla="*/ 15 w 329"/>
                <a:gd name="T63" fmla="*/ 186 h 256"/>
                <a:gd name="T64" fmla="*/ 11 w 329"/>
                <a:gd name="T65" fmla="*/ 171 h 256"/>
                <a:gd name="T66" fmla="*/ 4 w 329"/>
                <a:gd name="T67" fmla="*/ 163 h 256"/>
                <a:gd name="T68" fmla="*/ 4 w 329"/>
                <a:gd name="T69" fmla="*/ 152 h 256"/>
                <a:gd name="T70" fmla="*/ 18 w 329"/>
                <a:gd name="T71" fmla="*/ 146 h 256"/>
                <a:gd name="T72" fmla="*/ 12 w 329"/>
                <a:gd name="T73" fmla="*/ 142 h 256"/>
                <a:gd name="T74" fmla="*/ 2 w 329"/>
                <a:gd name="T75" fmla="*/ 136 h 256"/>
                <a:gd name="T76" fmla="*/ 4 w 329"/>
                <a:gd name="T77" fmla="*/ 117 h 256"/>
                <a:gd name="T78" fmla="*/ 17 w 329"/>
                <a:gd name="T79" fmla="*/ 115 h 256"/>
                <a:gd name="T80" fmla="*/ 14 w 329"/>
                <a:gd name="T81" fmla="*/ 106 h 256"/>
                <a:gd name="T82" fmla="*/ 6 w 329"/>
                <a:gd name="T83" fmla="*/ 94 h 256"/>
                <a:gd name="T84" fmla="*/ 5 w 329"/>
                <a:gd name="T85" fmla="*/ 84 h 256"/>
                <a:gd name="T86" fmla="*/ 21 w 329"/>
                <a:gd name="T87" fmla="*/ 78 h 256"/>
                <a:gd name="T88" fmla="*/ 26 w 329"/>
                <a:gd name="T89" fmla="*/ 70 h 256"/>
                <a:gd name="T90" fmla="*/ 22 w 329"/>
                <a:gd name="T91" fmla="*/ 61 h 256"/>
                <a:gd name="T92" fmla="*/ 10 w 329"/>
                <a:gd name="T93" fmla="*/ 53 h 256"/>
                <a:gd name="T94" fmla="*/ 12 w 329"/>
                <a:gd name="T95" fmla="*/ 32 h 256"/>
                <a:gd name="T96" fmla="*/ 10 w 329"/>
                <a:gd name="T97" fmla="*/ 1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256">
                  <a:moveTo>
                    <a:pt x="5" y="0"/>
                  </a:moveTo>
                  <a:lnTo>
                    <a:pt x="26" y="2"/>
                  </a:lnTo>
                  <a:lnTo>
                    <a:pt x="45" y="4"/>
                  </a:lnTo>
                  <a:lnTo>
                    <a:pt x="66" y="8"/>
                  </a:lnTo>
                  <a:lnTo>
                    <a:pt x="86" y="10"/>
                  </a:lnTo>
                  <a:lnTo>
                    <a:pt x="106" y="12"/>
                  </a:lnTo>
                  <a:lnTo>
                    <a:pt x="127" y="15"/>
                  </a:lnTo>
                  <a:lnTo>
                    <a:pt x="147" y="18"/>
                  </a:lnTo>
                  <a:lnTo>
                    <a:pt x="167" y="20"/>
                  </a:lnTo>
                  <a:lnTo>
                    <a:pt x="187" y="23"/>
                  </a:lnTo>
                  <a:lnTo>
                    <a:pt x="208" y="25"/>
                  </a:lnTo>
                  <a:lnTo>
                    <a:pt x="229" y="28"/>
                  </a:lnTo>
                  <a:lnTo>
                    <a:pt x="248" y="31"/>
                  </a:lnTo>
                  <a:lnTo>
                    <a:pt x="269" y="33"/>
                  </a:lnTo>
                  <a:lnTo>
                    <a:pt x="288" y="35"/>
                  </a:lnTo>
                  <a:lnTo>
                    <a:pt x="309" y="39"/>
                  </a:lnTo>
                  <a:lnTo>
                    <a:pt x="329" y="41"/>
                  </a:lnTo>
                  <a:lnTo>
                    <a:pt x="326" y="46"/>
                  </a:lnTo>
                  <a:lnTo>
                    <a:pt x="323" y="49"/>
                  </a:lnTo>
                  <a:lnTo>
                    <a:pt x="320" y="53"/>
                  </a:lnTo>
                  <a:lnTo>
                    <a:pt x="317" y="57"/>
                  </a:lnTo>
                  <a:lnTo>
                    <a:pt x="315" y="65"/>
                  </a:lnTo>
                  <a:lnTo>
                    <a:pt x="314" y="73"/>
                  </a:lnTo>
                  <a:lnTo>
                    <a:pt x="311" y="81"/>
                  </a:lnTo>
                  <a:lnTo>
                    <a:pt x="309" y="89"/>
                  </a:lnTo>
                  <a:lnTo>
                    <a:pt x="306" y="91"/>
                  </a:lnTo>
                  <a:lnTo>
                    <a:pt x="301" y="92"/>
                  </a:lnTo>
                  <a:lnTo>
                    <a:pt x="298" y="93"/>
                  </a:lnTo>
                  <a:lnTo>
                    <a:pt x="293" y="94"/>
                  </a:lnTo>
                  <a:lnTo>
                    <a:pt x="292" y="99"/>
                  </a:lnTo>
                  <a:lnTo>
                    <a:pt x="292" y="102"/>
                  </a:lnTo>
                  <a:lnTo>
                    <a:pt x="292" y="106"/>
                  </a:lnTo>
                  <a:lnTo>
                    <a:pt x="291" y="109"/>
                  </a:lnTo>
                  <a:lnTo>
                    <a:pt x="295" y="110"/>
                  </a:lnTo>
                  <a:lnTo>
                    <a:pt x="300" y="110"/>
                  </a:lnTo>
                  <a:lnTo>
                    <a:pt x="305" y="111"/>
                  </a:lnTo>
                  <a:lnTo>
                    <a:pt x="309" y="111"/>
                  </a:lnTo>
                  <a:lnTo>
                    <a:pt x="308" y="117"/>
                  </a:lnTo>
                  <a:lnTo>
                    <a:pt x="307" y="123"/>
                  </a:lnTo>
                  <a:lnTo>
                    <a:pt x="306" y="129"/>
                  </a:lnTo>
                  <a:lnTo>
                    <a:pt x="305" y="134"/>
                  </a:lnTo>
                  <a:lnTo>
                    <a:pt x="301" y="136"/>
                  </a:lnTo>
                  <a:lnTo>
                    <a:pt x="298" y="136"/>
                  </a:lnTo>
                  <a:lnTo>
                    <a:pt x="294" y="137"/>
                  </a:lnTo>
                  <a:lnTo>
                    <a:pt x="291" y="137"/>
                  </a:lnTo>
                  <a:lnTo>
                    <a:pt x="293" y="141"/>
                  </a:lnTo>
                  <a:lnTo>
                    <a:pt x="295" y="145"/>
                  </a:lnTo>
                  <a:lnTo>
                    <a:pt x="298" y="148"/>
                  </a:lnTo>
                  <a:lnTo>
                    <a:pt x="300" y="153"/>
                  </a:lnTo>
                  <a:lnTo>
                    <a:pt x="300" y="156"/>
                  </a:lnTo>
                  <a:lnTo>
                    <a:pt x="300" y="161"/>
                  </a:lnTo>
                  <a:lnTo>
                    <a:pt x="299" y="164"/>
                  </a:lnTo>
                  <a:lnTo>
                    <a:pt x="299" y="169"/>
                  </a:lnTo>
                  <a:lnTo>
                    <a:pt x="295" y="171"/>
                  </a:lnTo>
                  <a:lnTo>
                    <a:pt x="293" y="172"/>
                  </a:lnTo>
                  <a:lnTo>
                    <a:pt x="290" y="175"/>
                  </a:lnTo>
                  <a:lnTo>
                    <a:pt x="287" y="177"/>
                  </a:lnTo>
                  <a:lnTo>
                    <a:pt x="290" y="180"/>
                  </a:lnTo>
                  <a:lnTo>
                    <a:pt x="293" y="184"/>
                  </a:lnTo>
                  <a:lnTo>
                    <a:pt x="296" y="187"/>
                  </a:lnTo>
                  <a:lnTo>
                    <a:pt x="299" y="192"/>
                  </a:lnTo>
                  <a:lnTo>
                    <a:pt x="298" y="195"/>
                  </a:lnTo>
                  <a:lnTo>
                    <a:pt x="296" y="199"/>
                  </a:lnTo>
                  <a:lnTo>
                    <a:pt x="295" y="202"/>
                  </a:lnTo>
                  <a:lnTo>
                    <a:pt x="294" y="206"/>
                  </a:lnTo>
                  <a:lnTo>
                    <a:pt x="292" y="209"/>
                  </a:lnTo>
                  <a:lnTo>
                    <a:pt x="290" y="212"/>
                  </a:lnTo>
                  <a:lnTo>
                    <a:pt x="287" y="215"/>
                  </a:lnTo>
                  <a:lnTo>
                    <a:pt x="285" y="217"/>
                  </a:lnTo>
                  <a:lnTo>
                    <a:pt x="283" y="222"/>
                  </a:lnTo>
                  <a:lnTo>
                    <a:pt x="280" y="228"/>
                  </a:lnTo>
                  <a:lnTo>
                    <a:pt x="278" y="232"/>
                  </a:lnTo>
                  <a:lnTo>
                    <a:pt x="276" y="237"/>
                  </a:lnTo>
                  <a:lnTo>
                    <a:pt x="272" y="240"/>
                  </a:lnTo>
                  <a:lnTo>
                    <a:pt x="269" y="244"/>
                  </a:lnTo>
                  <a:lnTo>
                    <a:pt x="265" y="247"/>
                  </a:lnTo>
                  <a:lnTo>
                    <a:pt x="261" y="250"/>
                  </a:lnTo>
                  <a:lnTo>
                    <a:pt x="252" y="252"/>
                  </a:lnTo>
                  <a:lnTo>
                    <a:pt x="240" y="254"/>
                  </a:lnTo>
                  <a:lnTo>
                    <a:pt x="227" y="255"/>
                  </a:lnTo>
                  <a:lnTo>
                    <a:pt x="211" y="256"/>
                  </a:lnTo>
                  <a:lnTo>
                    <a:pt x="195" y="255"/>
                  </a:lnTo>
                  <a:lnTo>
                    <a:pt x="178" y="255"/>
                  </a:lnTo>
                  <a:lnTo>
                    <a:pt x="159" y="253"/>
                  </a:lnTo>
                  <a:lnTo>
                    <a:pt x="141" y="252"/>
                  </a:lnTo>
                  <a:lnTo>
                    <a:pt x="123" y="248"/>
                  </a:lnTo>
                  <a:lnTo>
                    <a:pt x="105" y="246"/>
                  </a:lnTo>
                  <a:lnTo>
                    <a:pt x="88" y="243"/>
                  </a:lnTo>
                  <a:lnTo>
                    <a:pt x="71" y="238"/>
                  </a:lnTo>
                  <a:lnTo>
                    <a:pt x="57" y="235"/>
                  </a:lnTo>
                  <a:lnTo>
                    <a:pt x="43" y="230"/>
                  </a:lnTo>
                  <a:lnTo>
                    <a:pt x="33" y="224"/>
                  </a:lnTo>
                  <a:lnTo>
                    <a:pt x="23" y="220"/>
                  </a:lnTo>
                  <a:lnTo>
                    <a:pt x="20" y="209"/>
                  </a:lnTo>
                  <a:lnTo>
                    <a:pt x="17" y="198"/>
                  </a:lnTo>
                  <a:lnTo>
                    <a:pt x="15" y="186"/>
                  </a:lnTo>
                  <a:lnTo>
                    <a:pt x="15" y="176"/>
                  </a:lnTo>
                  <a:lnTo>
                    <a:pt x="13" y="174"/>
                  </a:lnTo>
                  <a:lnTo>
                    <a:pt x="11" y="171"/>
                  </a:lnTo>
                  <a:lnTo>
                    <a:pt x="7" y="169"/>
                  </a:lnTo>
                  <a:lnTo>
                    <a:pt x="5" y="167"/>
                  </a:lnTo>
                  <a:lnTo>
                    <a:pt x="4" y="163"/>
                  </a:lnTo>
                  <a:lnTo>
                    <a:pt x="4" y="159"/>
                  </a:lnTo>
                  <a:lnTo>
                    <a:pt x="4" y="155"/>
                  </a:lnTo>
                  <a:lnTo>
                    <a:pt x="4" y="152"/>
                  </a:lnTo>
                  <a:lnTo>
                    <a:pt x="8" y="149"/>
                  </a:lnTo>
                  <a:lnTo>
                    <a:pt x="13" y="148"/>
                  </a:lnTo>
                  <a:lnTo>
                    <a:pt x="18" y="146"/>
                  </a:lnTo>
                  <a:lnTo>
                    <a:pt x="22" y="144"/>
                  </a:lnTo>
                  <a:lnTo>
                    <a:pt x="17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1"/>
                  </a:lnTo>
                  <a:lnTo>
                    <a:pt x="2" y="136"/>
                  </a:lnTo>
                  <a:lnTo>
                    <a:pt x="3" y="129"/>
                  </a:lnTo>
                  <a:lnTo>
                    <a:pt x="3" y="123"/>
                  </a:lnTo>
                  <a:lnTo>
                    <a:pt x="4" y="117"/>
                  </a:lnTo>
                  <a:lnTo>
                    <a:pt x="8" y="116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21" y="114"/>
                  </a:lnTo>
                  <a:lnTo>
                    <a:pt x="18" y="109"/>
                  </a:lnTo>
                  <a:lnTo>
                    <a:pt x="14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6" y="94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5" y="84"/>
                  </a:lnTo>
                  <a:lnTo>
                    <a:pt x="11" y="81"/>
                  </a:lnTo>
                  <a:lnTo>
                    <a:pt x="15" y="80"/>
                  </a:lnTo>
                  <a:lnTo>
                    <a:pt x="21" y="78"/>
                  </a:lnTo>
                  <a:lnTo>
                    <a:pt x="26" y="76"/>
                  </a:lnTo>
                  <a:lnTo>
                    <a:pt x="26" y="73"/>
                  </a:lnTo>
                  <a:lnTo>
                    <a:pt x="26" y="70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2" y="61"/>
                  </a:lnTo>
                  <a:lnTo>
                    <a:pt x="18" y="57"/>
                  </a:lnTo>
                  <a:lnTo>
                    <a:pt x="14" y="55"/>
                  </a:lnTo>
                  <a:lnTo>
                    <a:pt x="10" y="53"/>
                  </a:lnTo>
                  <a:lnTo>
                    <a:pt x="11" y="46"/>
                  </a:lnTo>
                  <a:lnTo>
                    <a:pt x="12" y="39"/>
                  </a:lnTo>
                  <a:lnTo>
                    <a:pt x="12" y="32"/>
                  </a:lnTo>
                  <a:lnTo>
                    <a:pt x="13" y="24"/>
                  </a:lnTo>
                  <a:lnTo>
                    <a:pt x="11" y="18"/>
                  </a:lnTo>
                  <a:lnTo>
                    <a:pt x="10" y="11"/>
                  </a:lnTo>
                  <a:lnTo>
                    <a:pt x="7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7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Freeform 79"/>
            <p:cNvSpPr>
              <a:spLocks/>
            </p:cNvSpPr>
            <p:nvPr/>
          </p:nvSpPr>
          <p:spPr bwMode="auto">
            <a:xfrm>
              <a:off x="5972175" y="3233738"/>
              <a:ext cx="242888" cy="200025"/>
            </a:xfrm>
            <a:custGeom>
              <a:avLst/>
              <a:gdLst>
                <a:gd name="T0" fmla="*/ 44 w 306"/>
                <a:gd name="T1" fmla="*/ 5 h 252"/>
                <a:gd name="T2" fmla="*/ 100 w 306"/>
                <a:gd name="T3" fmla="*/ 12 h 252"/>
                <a:gd name="T4" fmla="*/ 156 w 306"/>
                <a:gd name="T5" fmla="*/ 18 h 252"/>
                <a:gd name="T6" fmla="*/ 212 w 306"/>
                <a:gd name="T7" fmla="*/ 27 h 252"/>
                <a:gd name="T8" fmla="*/ 268 w 306"/>
                <a:gd name="T9" fmla="*/ 33 h 252"/>
                <a:gd name="T10" fmla="*/ 304 w 306"/>
                <a:gd name="T11" fmla="*/ 43 h 252"/>
                <a:gd name="T12" fmla="*/ 295 w 306"/>
                <a:gd name="T13" fmla="*/ 53 h 252"/>
                <a:gd name="T14" fmla="*/ 290 w 306"/>
                <a:gd name="T15" fmla="*/ 78 h 252"/>
                <a:gd name="T16" fmla="*/ 280 w 306"/>
                <a:gd name="T17" fmla="*/ 89 h 252"/>
                <a:gd name="T18" fmla="*/ 272 w 306"/>
                <a:gd name="T19" fmla="*/ 96 h 252"/>
                <a:gd name="T20" fmla="*/ 271 w 306"/>
                <a:gd name="T21" fmla="*/ 106 h 252"/>
                <a:gd name="T22" fmla="*/ 282 w 306"/>
                <a:gd name="T23" fmla="*/ 107 h 252"/>
                <a:gd name="T24" fmla="*/ 284 w 306"/>
                <a:gd name="T25" fmla="*/ 120 h 252"/>
                <a:gd name="T26" fmla="*/ 279 w 306"/>
                <a:gd name="T27" fmla="*/ 131 h 252"/>
                <a:gd name="T28" fmla="*/ 269 w 306"/>
                <a:gd name="T29" fmla="*/ 134 h 252"/>
                <a:gd name="T30" fmla="*/ 276 w 306"/>
                <a:gd name="T31" fmla="*/ 145 h 252"/>
                <a:gd name="T32" fmla="*/ 277 w 306"/>
                <a:gd name="T33" fmla="*/ 157 h 252"/>
                <a:gd name="T34" fmla="*/ 274 w 306"/>
                <a:gd name="T35" fmla="*/ 167 h 252"/>
                <a:gd name="T36" fmla="*/ 266 w 306"/>
                <a:gd name="T37" fmla="*/ 174 h 252"/>
                <a:gd name="T38" fmla="*/ 274 w 306"/>
                <a:gd name="T39" fmla="*/ 184 h 252"/>
                <a:gd name="T40" fmla="*/ 274 w 306"/>
                <a:gd name="T41" fmla="*/ 195 h 252"/>
                <a:gd name="T42" fmla="*/ 269 w 306"/>
                <a:gd name="T43" fmla="*/ 205 h 252"/>
                <a:gd name="T44" fmla="*/ 264 w 306"/>
                <a:gd name="T45" fmla="*/ 214 h 252"/>
                <a:gd name="T46" fmla="*/ 257 w 306"/>
                <a:gd name="T47" fmla="*/ 229 h 252"/>
                <a:gd name="T48" fmla="*/ 249 w 306"/>
                <a:gd name="T49" fmla="*/ 240 h 252"/>
                <a:gd name="T50" fmla="*/ 234 w 306"/>
                <a:gd name="T51" fmla="*/ 249 h 252"/>
                <a:gd name="T52" fmla="*/ 196 w 306"/>
                <a:gd name="T53" fmla="*/ 252 h 252"/>
                <a:gd name="T54" fmla="*/ 147 w 306"/>
                <a:gd name="T55" fmla="*/ 250 h 252"/>
                <a:gd name="T56" fmla="*/ 95 w 306"/>
                <a:gd name="T57" fmla="*/ 243 h 252"/>
                <a:gd name="T58" fmla="*/ 50 w 306"/>
                <a:gd name="T59" fmla="*/ 232 h 252"/>
                <a:gd name="T60" fmla="*/ 21 w 306"/>
                <a:gd name="T61" fmla="*/ 218 h 252"/>
                <a:gd name="T62" fmla="*/ 14 w 306"/>
                <a:gd name="T63" fmla="*/ 186 h 252"/>
                <a:gd name="T64" fmla="*/ 9 w 306"/>
                <a:gd name="T65" fmla="*/ 169 h 252"/>
                <a:gd name="T66" fmla="*/ 4 w 306"/>
                <a:gd name="T67" fmla="*/ 161 h 252"/>
                <a:gd name="T68" fmla="*/ 3 w 306"/>
                <a:gd name="T69" fmla="*/ 151 h 252"/>
                <a:gd name="T70" fmla="*/ 16 w 306"/>
                <a:gd name="T71" fmla="*/ 145 h 252"/>
                <a:gd name="T72" fmla="*/ 10 w 306"/>
                <a:gd name="T73" fmla="*/ 141 h 252"/>
                <a:gd name="T74" fmla="*/ 1 w 306"/>
                <a:gd name="T75" fmla="*/ 134 h 252"/>
                <a:gd name="T76" fmla="*/ 3 w 306"/>
                <a:gd name="T77" fmla="*/ 116 h 252"/>
                <a:gd name="T78" fmla="*/ 16 w 306"/>
                <a:gd name="T79" fmla="*/ 113 h 252"/>
                <a:gd name="T80" fmla="*/ 14 w 306"/>
                <a:gd name="T81" fmla="*/ 104 h 252"/>
                <a:gd name="T82" fmla="*/ 7 w 306"/>
                <a:gd name="T83" fmla="*/ 93 h 252"/>
                <a:gd name="T84" fmla="*/ 6 w 306"/>
                <a:gd name="T85" fmla="*/ 83 h 252"/>
                <a:gd name="T86" fmla="*/ 21 w 306"/>
                <a:gd name="T87" fmla="*/ 77 h 252"/>
                <a:gd name="T88" fmla="*/ 25 w 306"/>
                <a:gd name="T89" fmla="*/ 69 h 252"/>
                <a:gd name="T90" fmla="*/ 21 w 306"/>
                <a:gd name="T91" fmla="*/ 60 h 252"/>
                <a:gd name="T92" fmla="*/ 10 w 306"/>
                <a:gd name="T93" fmla="*/ 53 h 252"/>
                <a:gd name="T94" fmla="*/ 12 w 306"/>
                <a:gd name="T95" fmla="*/ 30 h 252"/>
                <a:gd name="T96" fmla="*/ 10 w 306"/>
                <a:gd name="T97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252">
                  <a:moveTo>
                    <a:pt x="6" y="0"/>
                  </a:moveTo>
                  <a:lnTo>
                    <a:pt x="24" y="2"/>
                  </a:lnTo>
                  <a:lnTo>
                    <a:pt x="44" y="5"/>
                  </a:lnTo>
                  <a:lnTo>
                    <a:pt x="62" y="7"/>
                  </a:lnTo>
                  <a:lnTo>
                    <a:pt x="80" y="9"/>
                  </a:lnTo>
                  <a:lnTo>
                    <a:pt x="100" y="12"/>
                  </a:lnTo>
                  <a:lnTo>
                    <a:pt x="118" y="14"/>
                  </a:lnTo>
                  <a:lnTo>
                    <a:pt x="137" y="16"/>
                  </a:lnTo>
                  <a:lnTo>
                    <a:pt x="156" y="18"/>
                  </a:lnTo>
                  <a:lnTo>
                    <a:pt x="175" y="22"/>
                  </a:lnTo>
                  <a:lnTo>
                    <a:pt x="193" y="24"/>
                  </a:lnTo>
                  <a:lnTo>
                    <a:pt x="212" y="27"/>
                  </a:lnTo>
                  <a:lnTo>
                    <a:pt x="231" y="29"/>
                  </a:lnTo>
                  <a:lnTo>
                    <a:pt x="250" y="31"/>
                  </a:lnTo>
                  <a:lnTo>
                    <a:pt x="268" y="33"/>
                  </a:lnTo>
                  <a:lnTo>
                    <a:pt x="288" y="36"/>
                  </a:lnTo>
                  <a:lnTo>
                    <a:pt x="306" y="38"/>
                  </a:lnTo>
                  <a:lnTo>
                    <a:pt x="304" y="43"/>
                  </a:lnTo>
                  <a:lnTo>
                    <a:pt x="300" y="46"/>
                  </a:lnTo>
                  <a:lnTo>
                    <a:pt x="297" y="50"/>
                  </a:lnTo>
                  <a:lnTo>
                    <a:pt x="295" y="53"/>
                  </a:lnTo>
                  <a:lnTo>
                    <a:pt x="294" y="61"/>
                  </a:lnTo>
                  <a:lnTo>
                    <a:pt x="291" y="69"/>
                  </a:lnTo>
                  <a:lnTo>
                    <a:pt x="290" y="78"/>
                  </a:lnTo>
                  <a:lnTo>
                    <a:pt x="288" y="86"/>
                  </a:lnTo>
                  <a:lnTo>
                    <a:pt x="283" y="88"/>
                  </a:lnTo>
                  <a:lnTo>
                    <a:pt x="280" y="89"/>
                  </a:lnTo>
                  <a:lnTo>
                    <a:pt x="276" y="90"/>
                  </a:lnTo>
                  <a:lnTo>
                    <a:pt x="272" y="91"/>
                  </a:lnTo>
                  <a:lnTo>
                    <a:pt x="272" y="96"/>
                  </a:lnTo>
                  <a:lnTo>
                    <a:pt x="272" y="99"/>
                  </a:lnTo>
                  <a:lnTo>
                    <a:pt x="271" y="103"/>
                  </a:lnTo>
                  <a:lnTo>
                    <a:pt x="271" y="106"/>
                  </a:lnTo>
                  <a:lnTo>
                    <a:pt x="274" y="107"/>
                  </a:lnTo>
                  <a:lnTo>
                    <a:pt x="279" y="107"/>
                  </a:lnTo>
                  <a:lnTo>
                    <a:pt x="282" y="107"/>
                  </a:lnTo>
                  <a:lnTo>
                    <a:pt x="287" y="108"/>
                  </a:lnTo>
                  <a:lnTo>
                    <a:pt x="285" y="114"/>
                  </a:lnTo>
                  <a:lnTo>
                    <a:pt x="284" y="120"/>
                  </a:lnTo>
                  <a:lnTo>
                    <a:pt x="283" y="126"/>
                  </a:lnTo>
                  <a:lnTo>
                    <a:pt x="282" y="131"/>
                  </a:lnTo>
                  <a:lnTo>
                    <a:pt x="279" y="131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69" y="134"/>
                  </a:lnTo>
                  <a:lnTo>
                    <a:pt x="272" y="137"/>
                  </a:lnTo>
                  <a:lnTo>
                    <a:pt x="274" y="141"/>
                  </a:lnTo>
                  <a:lnTo>
                    <a:pt x="276" y="145"/>
                  </a:lnTo>
                  <a:lnTo>
                    <a:pt x="279" y="149"/>
                  </a:lnTo>
                  <a:lnTo>
                    <a:pt x="277" y="153"/>
                  </a:lnTo>
                  <a:lnTo>
                    <a:pt x="277" y="157"/>
                  </a:lnTo>
                  <a:lnTo>
                    <a:pt x="277" y="161"/>
                  </a:lnTo>
                  <a:lnTo>
                    <a:pt x="276" y="165"/>
                  </a:lnTo>
                  <a:lnTo>
                    <a:pt x="274" y="167"/>
                  </a:lnTo>
                  <a:lnTo>
                    <a:pt x="272" y="169"/>
                  </a:lnTo>
                  <a:lnTo>
                    <a:pt x="268" y="172"/>
                  </a:lnTo>
                  <a:lnTo>
                    <a:pt x="266" y="174"/>
                  </a:lnTo>
                  <a:lnTo>
                    <a:pt x="268" y="177"/>
                  </a:lnTo>
                  <a:lnTo>
                    <a:pt x="272" y="181"/>
                  </a:lnTo>
                  <a:lnTo>
                    <a:pt x="274" y="184"/>
                  </a:lnTo>
                  <a:lnTo>
                    <a:pt x="276" y="188"/>
                  </a:lnTo>
                  <a:lnTo>
                    <a:pt x="275" y="191"/>
                  </a:lnTo>
                  <a:lnTo>
                    <a:pt x="274" y="195"/>
                  </a:lnTo>
                  <a:lnTo>
                    <a:pt x="273" y="198"/>
                  </a:lnTo>
                  <a:lnTo>
                    <a:pt x="272" y="202"/>
                  </a:lnTo>
                  <a:lnTo>
                    <a:pt x="269" y="205"/>
                  </a:lnTo>
                  <a:lnTo>
                    <a:pt x="268" y="207"/>
                  </a:lnTo>
                  <a:lnTo>
                    <a:pt x="266" y="211"/>
                  </a:lnTo>
                  <a:lnTo>
                    <a:pt x="264" y="214"/>
                  </a:lnTo>
                  <a:lnTo>
                    <a:pt x="261" y="219"/>
                  </a:lnTo>
                  <a:lnTo>
                    <a:pt x="259" y="224"/>
                  </a:lnTo>
                  <a:lnTo>
                    <a:pt x="257" y="229"/>
                  </a:lnTo>
                  <a:lnTo>
                    <a:pt x="254" y="234"/>
                  </a:lnTo>
                  <a:lnTo>
                    <a:pt x="252" y="237"/>
                  </a:lnTo>
                  <a:lnTo>
                    <a:pt x="249" y="240"/>
                  </a:lnTo>
                  <a:lnTo>
                    <a:pt x="245" y="243"/>
                  </a:lnTo>
                  <a:lnTo>
                    <a:pt x="242" y="247"/>
                  </a:lnTo>
                  <a:lnTo>
                    <a:pt x="234" y="249"/>
                  </a:lnTo>
                  <a:lnTo>
                    <a:pt x="222" y="251"/>
                  </a:lnTo>
                  <a:lnTo>
                    <a:pt x="209" y="252"/>
                  </a:lnTo>
                  <a:lnTo>
                    <a:pt x="196" y="252"/>
                  </a:lnTo>
                  <a:lnTo>
                    <a:pt x="181" y="252"/>
                  </a:lnTo>
                  <a:lnTo>
                    <a:pt x="163" y="252"/>
                  </a:lnTo>
                  <a:lnTo>
                    <a:pt x="147" y="250"/>
                  </a:lnTo>
                  <a:lnTo>
                    <a:pt x="130" y="249"/>
                  </a:lnTo>
                  <a:lnTo>
                    <a:pt x="113" y="247"/>
                  </a:lnTo>
                  <a:lnTo>
                    <a:pt x="95" y="243"/>
                  </a:lnTo>
                  <a:lnTo>
                    <a:pt x="79" y="240"/>
                  </a:lnTo>
                  <a:lnTo>
                    <a:pt x="64" y="236"/>
                  </a:lnTo>
                  <a:lnTo>
                    <a:pt x="50" y="232"/>
                  </a:lnTo>
                  <a:lnTo>
                    <a:pt x="39" y="228"/>
                  </a:lnTo>
                  <a:lnTo>
                    <a:pt x="29" y="222"/>
                  </a:lnTo>
                  <a:lnTo>
                    <a:pt x="21" y="218"/>
                  </a:lnTo>
                  <a:lnTo>
                    <a:pt x="17" y="207"/>
                  </a:lnTo>
                  <a:lnTo>
                    <a:pt x="15" y="196"/>
                  </a:lnTo>
                  <a:lnTo>
                    <a:pt x="14" y="186"/>
                  </a:lnTo>
                  <a:lnTo>
                    <a:pt x="14" y="174"/>
                  </a:lnTo>
                  <a:lnTo>
                    <a:pt x="11" y="172"/>
                  </a:lnTo>
                  <a:lnTo>
                    <a:pt x="9" y="169"/>
                  </a:lnTo>
                  <a:lnTo>
                    <a:pt x="7" y="168"/>
                  </a:lnTo>
                  <a:lnTo>
                    <a:pt x="4" y="166"/>
                  </a:lnTo>
                  <a:lnTo>
                    <a:pt x="4" y="161"/>
                  </a:lnTo>
                  <a:lnTo>
                    <a:pt x="4" y="158"/>
                  </a:lnTo>
                  <a:lnTo>
                    <a:pt x="3" y="154"/>
                  </a:lnTo>
                  <a:lnTo>
                    <a:pt x="3" y="151"/>
                  </a:lnTo>
                  <a:lnTo>
                    <a:pt x="8" y="149"/>
                  </a:lnTo>
                  <a:lnTo>
                    <a:pt x="12" y="146"/>
                  </a:lnTo>
                  <a:lnTo>
                    <a:pt x="16" y="145"/>
                  </a:lnTo>
                  <a:lnTo>
                    <a:pt x="21" y="143"/>
                  </a:lnTo>
                  <a:lnTo>
                    <a:pt x="16" y="142"/>
                  </a:lnTo>
                  <a:lnTo>
                    <a:pt x="10" y="141"/>
                  </a:lnTo>
                  <a:lnTo>
                    <a:pt x="6" y="141"/>
                  </a:lnTo>
                  <a:lnTo>
                    <a:pt x="0" y="139"/>
                  </a:lnTo>
                  <a:lnTo>
                    <a:pt x="1" y="134"/>
                  </a:lnTo>
                  <a:lnTo>
                    <a:pt x="2" y="128"/>
                  </a:lnTo>
                  <a:lnTo>
                    <a:pt x="2" y="122"/>
                  </a:lnTo>
                  <a:lnTo>
                    <a:pt x="3" y="116"/>
                  </a:lnTo>
                  <a:lnTo>
                    <a:pt x="8" y="115"/>
                  </a:lnTo>
                  <a:lnTo>
                    <a:pt x="12" y="114"/>
                  </a:lnTo>
                  <a:lnTo>
                    <a:pt x="16" y="113"/>
                  </a:lnTo>
                  <a:lnTo>
                    <a:pt x="21" y="112"/>
                  </a:lnTo>
                  <a:lnTo>
                    <a:pt x="17" y="108"/>
                  </a:lnTo>
                  <a:lnTo>
                    <a:pt x="14" y="104"/>
                  </a:lnTo>
                  <a:lnTo>
                    <a:pt x="10" y="100"/>
                  </a:lnTo>
                  <a:lnTo>
                    <a:pt x="7" y="97"/>
                  </a:lnTo>
                  <a:lnTo>
                    <a:pt x="7" y="93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6" y="83"/>
                  </a:lnTo>
                  <a:lnTo>
                    <a:pt x="10" y="81"/>
                  </a:lnTo>
                  <a:lnTo>
                    <a:pt x="16" y="80"/>
                  </a:lnTo>
                  <a:lnTo>
                    <a:pt x="21" y="77"/>
                  </a:lnTo>
                  <a:lnTo>
                    <a:pt x="25" y="75"/>
                  </a:lnTo>
                  <a:lnTo>
                    <a:pt x="25" y="73"/>
                  </a:lnTo>
                  <a:lnTo>
                    <a:pt x="25" y="69"/>
                  </a:lnTo>
                  <a:lnTo>
                    <a:pt x="25" y="66"/>
                  </a:lnTo>
                  <a:lnTo>
                    <a:pt x="25" y="62"/>
                  </a:lnTo>
                  <a:lnTo>
                    <a:pt x="21" y="60"/>
                  </a:lnTo>
                  <a:lnTo>
                    <a:pt x="17" y="58"/>
                  </a:lnTo>
                  <a:lnTo>
                    <a:pt x="14" y="55"/>
                  </a:lnTo>
                  <a:lnTo>
                    <a:pt x="10" y="53"/>
                  </a:lnTo>
                  <a:lnTo>
                    <a:pt x="11" y="45"/>
                  </a:lnTo>
                  <a:lnTo>
                    <a:pt x="12" y="38"/>
                  </a:lnTo>
                  <a:lnTo>
                    <a:pt x="12" y="30"/>
                  </a:lnTo>
                  <a:lnTo>
                    <a:pt x="14" y="23"/>
                  </a:lnTo>
                  <a:lnTo>
                    <a:pt x="11" y="17"/>
                  </a:lnTo>
                  <a:lnTo>
                    <a:pt x="10" y="12"/>
                  </a:lnTo>
                  <a:lnTo>
                    <a:pt x="8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F51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" name="Freeform 80"/>
            <p:cNvSpPr>
              <a:spLocks/>
            </p:cNvSpPr>
            <p:nvPr/>
          </p:nvSpPr>
          <p:spPr bwMode="auto">
            <a:xfrm>
              <a:off x="5981700" y="3235325"/>
              <a:ext cx="223838" cy="198437"/>
            </a:xfrm>
            <a:custGeom>
              <a:avLst/>
              <a:gdLst>
                <a:gd name="T0" fmla="*/ 42 w 283"/>
                <a:gd name="T1" fmla="*/ 5 h 250"/>
                <a:gd name="T2" fmla="*/ 94 w 283"/>
                <a:gd name="T3" fmla="*/ 12 h 250"/>
                <a:gd name="T4" fmla="*/ 145 w 283"/>
                <a:gd name="T5" fmla="*/ 19 h 250"/>
                <a:gd name="T6" fmla="*/ 196 w 283"/>
                <a:gd name="T7" fmla="*/ 26 h 250"/>
                <a:gd name="T8" fmla="*/ 248 w 283"/>
                <a:gd name="T9" fmla="*/ 31 h 250"/>
                <a:gd name="T10" fmla="*/ 280 w 283"/>
                <a:gd name="T11" fmla="*/ 39 h 250"/>
                <a:gd name="T12" fmla="*/ 272 w 283"/>
                <a:gd name="T13" fmla="*/ 51 h 250"/>
                <a:gd name="T14" fmla="*/ 268 w 283"/>
                <a:gd name="T15" fmla="*/ 75 h 250"/>
                <a:gd name="T16" fmla="*/ 258 w 283"/>
                <a:gd name="T17" fmla="*/ 87 h 250"/>
                <a:gd name="T18" fmla="*/ 250 w 283"/>
                <a:gd name="T19" fmla="*/ 94 h 250"/>
                <a:gd name="T20" fmla="*/ 249 w 283"/>
                <a:gd name="T21" fmla="*/ 104 h 250"/>
                <a:gd name="T22" fmla="*/ 261 w 283"/>
                <a:gd name="T23" fmla="*/ 105 h 250"/>
                <a:gd name="T24" fmla="*/ 262 w 283"/>
                <a:gd name="T25" fmla="*/ 117 h 250"/>
                <a:gd name="T26" fmla="*/ 257 w 283"/>
                <a:gd name="T27" fmla="*/ 129 h 250"/>
                <a:gd name="T28" fmla="*/ 248 w 283"/>
                <a:gd name="T29" fmla="*/ 132 h 250"/>
                <a:gd name="T30" fmla="*/ 254 w 283"/>
                <a:gd name="T31" fmla="*/ 142 h 250"/>
                <a:gd name="T32" fmla="*/ 256 w 283"/>
                <a:gd name="T33" fmla="*/ 154 h 250"/>
                <a:gd name="T34" fmla="*/ 253 w 283"/>
                <a:gd name="T35" fmla="*/ 165 h 250"/>
                <a:gd name="T36" fmla="*/ 245 w 283"/>
                <a:gd name="T37" fmla="*/ 171 h 250"/>
                <a:gd name="T38" fmla="*/ 253 w 283"/>
                <a:gd name="T39" fmla="*/ 181 h 250"/>
                <a:gd name="T40" fmla="*/ 253 w 283"/>
                <a:gd name="T41" fmla="*/ 192 h 250"/>
                <a:gd name="T42" fmla="*/ 248 w 283"/>
                <a:gd name="T43" fmla="*/ 202 h 250"/>
                <a:gd name="T44" fmla="*/ 242 w 283"/>
                <a:gd name="T45" fmla="*/ 211 h 250"/>
                <a:gd name="T46" fmla="*/ 236 w 283"/>
                <a:gd name="T47" fmla="*/ 225 h 250"/>
                <a:gd name="T48" fmla="*/ 228 w 283"/>
                <a:gd name="T49" fmla="*/ 237 h 250"/>
                <a:gd name="T50" fmla="*/ 213 w 283"/>
                <a:gd name="T51" fmla="*/ 246 h 250"/>
                <a:gd name="T52" fmla="*/ 179 w 283"/>
                <a:gd name="T53" fmla="*/ 250 h 250"/>
                <a:gd name="T54" fmla="*/ 135 w 283"/>
                <a:gd name="T55" fmla="*/ 248 h 250"/>
                <a:gd name="T56" fmla="*/ 88 w 283"/>
                <a:gd name="T57" fmla="*/ 242 h 250"/>
                <a:gd name="T58" fmla="*/ 45 w 283"/>
                <a:gd name="T59" fmla="*/ 231 h 250"/>
                <a:gd name="T60" fmla="*/ 18 w 283"/>
                <a:gd name="T61" fmla="*/ 218 h 250"/>
                <a:gd name="T62" fmla="*/ 12 w 283"/>
                <a:gd name="T63" fmla="*/ 185 h 250"/>
                <a:gd name="T64" fmla="*/ 8 w 283"/>
                <a:gd name="T65" fmla="*/ 170 h 250"/>
                <a:gd name="T66" fmla="*/ 4 w 283"/>
                <a:gd name="T67" fmla="*/ 162 h 250"/>
                <a:gd name="T68" fmla="*/ 3 w 283"/>
                <a:gd name="T69" fmla="*/ 150 h 250"/>
                <a:gd name="T70" fmla="*/ 15 w 283"/>
                <a:gd name="T71" fmla="*/ 144 h 250"/>
                <a:gd name="T72" fmla="*/ 10 w 283"/>
                <a:gd name="T73" fmla="*/ 141 h 250"/>
                <a:gd name="T74" fmla="*/ 1 w 283"/>
                <a:gd name="T75" fmla="*/ 134 h 250"/>
                <a:gd name="T76" fmla="*/ 4 w 283"/>
                <a:gd name="T77" fmla="*/ 116 h 250"/>
                <a:gd name="T78" fmla="*/ 15 w 283"/>
                <a:gd name="T79" fmla="*/ 113 h 250"/>
                <a:gd name="T80" fmla="*/ 13 w 283"/>
                <a:gd name="T81" fmla="*/ 104 h 250"/>
                <a:gd name="T82" fmla="*/ 6 w 283"/>
                <a:gd name="T83" fmla="*/ 94 h 250"/>
                <a:gd name="T84" fmla="*/ 6 w 283"/>
                <a:gd name="T85" fmla="*/ 83 h 250"/>
                <a:gd name="T86" fmla="*/ 19 w 283"/>
                <a:gd name="T87" fmla="*/ 78 h 250"/>
                <a:gd name="T88" fmla="*/ 23 w 283"/>
                <a:gd name="T89" fmla="*/ 69 h 250"/>
                <a:gd name="T90" fmla="*/ 20 w 283"/>
                <a:gd name="T91" fmla="*/ 60 h 250"/>
                <a:gd name="T92" fmla="*/ 10 w 283"/>
                <a:gd name="T93" fmla="*/ 53 h 250"/>
                <a:gd name="T94" fmla="*/ 13 w 283"/>
                <a:gd name="T95" fmla="*/ 31 h 250"/>
                <a:gd name="T96" fmla="*/ 11 w 283"/>
                <a:gd name="T97" fmla="*/ 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" h="250">
                  <a:moveTo>
                    <a:pt x="7" y="0"/>
                  </a:moveTo>
                  <a:lnTo>
                    <a:pt x="24" y="3"/>
                  </a:lnTo>
                  <a:lnTo>
                    <a:pt x="42" y="5"/>
                  </a:lnTo>
                  <a:lnTo>
                    <a:pt x="59" y="7"/>
                  </a:lnTo>
                  <a:lnTo>
                    <a:pt x="76" y="10"/>
                  </a:lnTo>
                  <a:lnTo>
                    <a:pt x="94" y="12"/>
                  </a:lnTo>
                  <a:lnTo>
                    <a:pt x="111" y="14"/>
                  </a:lnTo>
                  <a:lnTo>
                    <a:pt x="128" y="16"/>
                  </a:lnTo>
                  <a:lnTo>
                    <a:pt x="145" y="19"/>
                  </a:lnTo>
                  <a:lnTo>
                    <a:pt x="162" y="21"/>
                  </a:lnTo>
                  <a:lnTo>
                    <a:pt x="179" y="23"/>
                  </a:lnTo>
                  <a:lnTo>
                    <a:pt x="196" y="26"/>
                  </a:lnTo>
                  <a:lnTo>
                    <a:pt x="213" y="27"/>
                  </a:lnTo>
                  <a:lnTo>
                    <a:pt x="231" y="29"/>
                  </a:lnTo>
                  <a:lnTo>
                    <a:pt x="248" y="31"/>
                  </a:lnTo>
                  <a:lnTo>
                    <a:pt x="265" y="34"/>
                  </a:lnTo>
                  <a:lnTo>
                    <a:pt x="283" y="36"/>
                  </a:lnTo>
                  <a:lnTo>
                    <a:pt x="280" y="39"/>
                  </a:lnTo>
                  <a:lnTo>
                    <a:pt x="278" y="43"/>
                  </a:lnTo>
                  <a:lnTo>
                    <a:pt x="274" y="48"/>
                  </a:lnTo>
                  <a:lnTo>
                    <a:pt x="272" y="51"/>
                  </a:lnTo>
                  <a:lnTo>
                    <a:pt x="271" y="59"/>
                  </a:lnTo>
                  <a:lnTo>
                    <a:pt x="269" y="67"/>
                  </a:lnTo>
                  <a:lnTo>
                    <a:pt x="268" y="75"/>
                  </a:lnTo>
                  <a:lnTo>
                    <a:pt x="265" y="83"/>
                  </a:lnTo>
                  <a:lnTo>
                    <a:pt x="262" y="84"/>
                  </a:lnTo>
                  <a:lnTo>
                    <a:pt x="258" y="87"/>
                  </a:lnTo>
                  <a:lnTo>
                    <a:pt x="255" y="88"/>
                  </a:lnTo>
                  <a:lnTo>
                    <a:pt x="250" y="89"/>
                  </a:lnTo>
                  <a:lnTo>
                    <a:pt x="250" y="94"/>
                  </a:lnTo>
                  <a:lnTo>
                    <a:pt x="250" y="97"/>
                  </a:lnTo>
                  <a:lnTo>
                    <a:pt x="249" y="101"/>
                  </a:lnTo>
                  <a:lnTo>
                    <a:pt x="249" y="104"/>
                  </a:lnTo>
                  <a:lnTo>
                    <a:pt x="253" y="104"/>
                  </a:lnTo>
                  <a:lnTo>
                    <a:pt x="257" y="104"/>
                  </a:lnTo>
                  <a:lnTo>
                    <a:pt x="261" y="105"/>
                  </a:lnTo>
                  <a:lnTo>
                    <a:pt x="264" y="105"/>
                  </a:lnTo>
                  <a:lnTo>
                    <a:pt x="263" y="111"/>
                  </a:lnTo>
                  <a:lnTo>
                    <a:pt x="262" y="117"/>
                  </a:lnTo>
                  <a:lnTo>
                    <a:pt x="261" y="122"/>
                  </a:lnTo>
                  <a:lnTo>
                    <a:pt x="260" y="128"/>
                  </a:lnTo>
                  <a:lnTo>
                    <a:pt x="257" y="129"/>
                  </a:lnTo>
                  <a:lnTo>
                    <a:pt x="254" y="129"/>
                  </a:lnTo>
                  <a:lnTo>
                    <a:pt x="251" y="131"/>
                  </a:lnTo>
                  <a:lnTo>
                    <a:pt x="248" y="132"/>
                  </a:lnTo>
                  <a:lnTo>
                    <a:pt x="250" y="135"/>
                  </a:lnTo>
                  <a:lnTo>
                    <a:pt x="253" y="139"/>
                  </a:lnTo>
                  <a:lnTo>
                    <a:pt x="254" y="142"/>
                  </a:lnTo>
                  <a:lnTo>
                    <a:pt x="256" y="145"/>
                  </a:lnTo>
                  <a:lnTo>
                    <a:pt x="256" y="150"/>
                  </a:lnTo>
                  <a:lnTo>
                    <a:pt x="256" y="154"/>
                  </a:lnTo>
                  <a:lnTo>
                    <a:pt x="255" y="158"/>
                  </a:lnTo>
                  <a:lnTo>
                    <a:pt x="255" y="163"/>
                  </a:lnTo>
                  <a:lnTo>
                    <a:pt x="253" y="165"/>
                  </a:lnTo>
                  <a:lnTo>
                    <a:pt x="250" y="166"/>
                  </a:lnTo>
                  <a:lnTo>
                    <a:pt x="247" y="169"/>
                  </a:lnTo>
                  <a:lnTo>
                    <a:pt x="245" y="171"/>
                  </a:lnTo>
                  <a:lnTo>
                    <a:pt x="247" y="174"/>
                  </a:lnTo>
                  <a:lnTo>
                    <a:pt x="250" y="178"/>
                  </a:lnTo>
                  <a:lnTo>
                    <a:pt x="253" y="181"/>
                  </a:lnTo>
                  <a:lnTo>
                    <a:pt x="255" y="184"/>
                  </a:lnTo>
                  <a:lnTo>
                    <a:pt x="254" y="188"/>
                  </a:lnTo>
                  <a:lnTo>
                    <a:pt x="253" y="192"/>
                  </a:lnTo>
                  <a:lnTo>
                    <a:pt x="251" y="195"/>
                  </a:lnTo>
                  <a:lnTo>
                    <a:pt x="250" y="200"/>
                  </a:lnTo>
                  <a:lnTo>
                    <a:pt x="248" y="202"/>
                  </a:lnTo>
                  <a:lnTo>
                    <a:pt x="246" y="205"/>
                  </a:lnTo>
                  <a:lnTo>
                    <a:pt x="245" y="208"/>
                  </a:lnTo>
                  <a:lnTo>
                    <a:pt x="242" y="211"/>
                  </a:lnTo>
                  <a:lnTo>
                    <a:pt x="240" y="216"/>
                  </a:lnTo>
                  <a:lnTo>
                    <a:pt x="239" y="220"/>
                  </a:lnTo>
                  <a:lnTo>
                    <a:pt x="236" y="225"/>
                  </a:lnTo>
                  <a:lnTo>
                    <a:pt x="234" y="230"/>
                  </a:lnTo>
                  <a:lnTo>
                    <a:pt x="231" y="233"/>
                  </a:lnTo>
                  <a:lnTo>
                    <a:pt x="228" y="237"/>
                  </a:lnTo>
                  <a:lnTo>
                    <a:pt x="225" y="240"/>
                  </a:lnTo>
                  <a:lnTo>
                    <a:pt x="221" y="243"/>
                  </a:lnTo>
                  <a:lnTo>
                    <a:pt x="213" y="246"/>
                  </a:lnTo>
                  <a:lnTo>
                    <a:pt x="204" y="248"/>
                  </a:lnTo>
                  <a:lnTo>
                    <a:pt x="193" y="249"/>
                  </a:lnTo>
                  <a:lnTo>
                    <a:pt x="179" y="250"/>
                  </a:lnTo>
                  <a:lnTo>
                    <a:pt x="165" y="250"/>
                  </a:lnTo>
                  <a:lnTo>
                    <a:pt x="150" y="249"/>
                  </a:lnTo>
                  <a:lnTo>
                    <a:pt x="135" y="248"/>
                  </a:lnTo>
                  <a:lnTo>
                    <a:pt x="119" y="247"/>
                  </a:lnTo>
                  <a:lnTo>
                    <a:pt x="103" y="245"/>
                  </a:lnTo>
                  <a:lnTo>
                    <a:pt x="88" y="242"/>
                  </a:lnTo>
                  <a:lnTo>
                    <a:pt x="73" y="239"/>
                  </a:lnTo>
                  <a:lnTo>
                    <a:pt x="59" y="235"/>
                  </a:lnTo>
                  <a:lnTo>
                    <a:pt x="45" y="231"/>
                  </a:lnTo>
                  <a:lnTo>
                    <a:pt x="35" y="227"/>
                  </a:lnTo>
                  <a:lnTo>
                    <a:pt x="24" y="223"/>
                  </a:lnTo>
                  <a:lnTo>
                    <a:pt x="18" y="218"/>
                  </a:lnTo>
                  <a:lnTo>
                    <a:pt x="14" y="208"/>
                  </a:lnTo>
                  <a:lnTo>
                    <a:pt x="13" y="196"/>
                  </a:lnTo>
                  <a:lnTo>
                    <a:pt x="12" y="185"/>
                  </a:lnTo>
                  <a:lnTo>
                    <a:pt x="13" y="174"/>
                  </a:lnTo>
                  <a:lnTo>
                    <a:pt x="11" y="172"/>
                  </a:lnTo>
                  <a:lnTo>
                    <a:pt x="8" y="170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4" y="162"/>
                  </a:lnTo>
                  <a:lnTo>
                    <a:pt x="4" y="158"/>
                  </a:lnTo>
                  <a:lnTo>
                    <a:pt x="4" y="155"/>
                  </a:lnTo>
                  <a:lnTo>
                    <a:pt x="3" y="150"/>
                  </a:lnTo>
                  <a:lnTo>
                    <a:pt x="7" y="148"/>
                  </a:lnTo>
                  <a:lnTo>
                    <a:pt x="11" y="147"/>
                  </a:lnTo>
                  <a:lnTo>
                    <a:pt x="15" y="144"/>
                  </a:lnTo>
                  <a:lnTo>
                    <a:pt x="19" y="142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5" y="141"/>
                  </a:lnTo>
                  <a:lnTo>
                    <a:pt x="0" y="140"/>
                  </a:lnTo>
                  <a:lnTo>
                    <a:pt x="1" y="134"/>
                  </a:lnTo>
                  <a:lnTo>
                    <a:pt x="3" y="127"/>
                  </a:lnTo>
                  <a:lnTo>
                    <a:pt x="3" y="121"/>
                  </a:lnTo>
                  <a:lnTo>
                    <a:pt x="4" y="116"/>
                  </a:lnTo>
                  <a:lnTo>
                    <a:pt x="7" y="114"/>
                  </a:lnTo>
                  <a:lnTo>
                    <a:pt x="12" y="113"/>
                  </a:lnTo>
                  <a:lnTo>
                    <a:pt x="15" y="113"/>
                  </a:lnTo>
                  <a:lnTo>
                    <a:pt x="19" y="112"/>
                  </a:lnTo>
                  <a:lnTo>
                    <a:pt x="16" y="109"/>
                  </a:lnTo>
                  <a:lnTo>
                    <a:pt x="13" y="104"/>
                  </a:lnTo>
                  <a:lnTo>
                    <a:pt x="10" y="101"/>
                  </a:lnTo>
                  <a:lnTo>
                    <a:pt x="7" y="97"/>
                  </a:lnTo>
                  <a:lnTo>
                    <a:pt x="6" y="94"/>
                  </a:lnTo>
                  <a:lnTo>
                    <a:pt x="6" y="90"/>
                  </a:lnTo>
                  <a:lnTo>
                    <a:pt x="6" y="87"/>
                  </a:lnTo>
                  <a:lnTo>
                    <a:pt x="6" y="83"/>
                  </a:lnTo>
                  <a:lnTo>
                    <a:pt x="11" y="81"/>
                  </a:lnTo>
                  <a:lnTo>
                    <a:pt x="15" y="79"/>
                  </a:lnTo>
                  <a:lnTo>
                    <a:pt x="19" y="78"/>
                  </a:lnTo>
                  <a:lnTo>
                    <a:pt x="23" y="75"/>
                  </a:lnTo>
                  <a:lnTo>
                    <a:pt x="23" y="73"/>
                  </a:lnTo>
                  <a:lnTo>
                    <a:pt x="23" y="69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3" y="56"/>
                  </a:lnTo>
                  <a:lnTo>
                    <a:pt x="10" y="53"/>
                  </a:lnTo>
                  <a:lnTo>
                    <a:pt x="11" y="45"/>
                  </a:lnTo>
                  <a:lnTo>
                    <a:pt x="12" y="38"/>
                  </a:lnTo>
                  <a:lnTo>
                    <a:pt x="13" y="31"/>
                  </a:lnTo>
                  <a:lnTo>
                    <a:pt x="14" y="25"/>
                  </a:lnTo>
                  <a:lnTo>
                    <a:pt x="13" y="19"/>
                  </a:lnTo>
                  <a:lnTo>
                    <a:pt x="11" y="12"/>
                  </a:lnTo>
                  <a:lnTo>
                    <a:pt x="1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9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2" name="Freeform 81"/>
            <p:cNvSpPr>
              <a:spLocks/>
            </p:cNvSpPr>
            <p:nvPr/>
          </p:nvSpPr>
          <p:spPr bwMode="auto">
            <a:xfrm>
              <a:off x="5989638" y="3236913"/>
              <a:ext cx="206375" cy="196850"/>
            </a:xfrm>
            <a:custGeom>
              <a:avLst/>
              <a:gdLst>
                <a:gd name="T0" fmla="*/ 39 w 260"/>
                <a:gd name="T1" fmla="*/ 3 h 246"/>
                <a:gd name="T2" fmla="*/ 86 w 260"/>
                <a:gd name="T3" fmla="*/ 10 h 246"/>
                <a:gd name="T4" fmla="*/ 134 w 260"/>
                <a:gd name="T5" fmla="*/ 16 h 246"/>
                <a:gd name="T6" fmla="*/ 182 w 260"/>
                <a:gd name="T7" fmla="*/ 22 h 246"/>
                <a:gd name="T8" fmla="*/ 229 w 260"/>
                <a:gd name="T9" fmla="*/ 29 h 246"/>
                <a:gd name="T10" fmla="*/ 258 w 260"/>
                <a:gd name="T11" fmla="*/ 35 h 246"/>
                <a:gd name="T12" fmla="*/ 250 w 260"/>
                <a:gd name="T13" fmla="*/ 47 h 246"/>
                <a:gd name="T14" fmla="*/ 245 w 260"/>
                <a:gd name="T15" fmla="*/ 71 h 246"/>
                <a:gd name="T16" fmla="*/ 237 w 260"/>
                <a:gd name="T17" fmla="*/ 83 h 246"/>
                <a:gd name="T18" fmla="*/ 229 w 260"/>
                <a:gd name="T19" fmla="*/ 88 h 246"/>
                <a:gd name="T20" fmla="*/ 228 w 260"/>
                <a:gd name="T21" fmla="*/ 99 h 246"/>
                <a:gd name="T22" fmla="*/ 238 w 260"/>
                <a:gd name="T23" fmla="*/ 100 h 246"/>
                <a:gd name="T24" fmla="*/ 240 w 260"/>
                <a:gd name="T25" fmla="*/ 113 h 246"/>
                <a:gd name="T26" fmla="*/ 236 w 260"/>
                <a:gd name="T27" fmla="*/ 124 h 246"/>
                <a:gd name="T28" fmla="*/ 228 w 260"/>
                <a:gd name="T29" fmla="*/ 127 h 246"/>
                <a:gd name="T30" fmla="*/ 234 w 260"/>
                <a:gd name="T31" fmla="*/ 138 h 246"/>
                <a:gd name="T32" fmla="*/ 234 w 260"/>
                <a:gd name="T33" fmla="*/ 150 h 246"/>
                <a:gd name="T34" fmla="*/ 230 w 260"/>
                <a:gd name="T35" fmla="*/ 160 h 246"/>
                <a:gd name="T36" fmla="*/ 223 w 260"/>
                <a:gd name="T37" fmla="*/ 166 h 246"/>
                <a:gd name="T38" fmla="*/ 230 w 260"/>
                <a:gd name="T39" fmla="*/ 176 h 246"/>
                <a:gd name="T40" fmla="*/ 230 w 260"/>
                <a:gd name="T41" fmla="*/ 186 h 246"/>
                <a:gd name="T42" fmla="*/ 227 w 260"/>
                <a:gd name="T43" fmla="*/ 197 h 246"/>
                <a:gd name="T44" fmla="*/ 221 w 260"/>
                <a:gd name="T45" fmla="*/ 206 h 246"/>
                <a:gd name="T46" fmla="*/ 216 w 260"/>
                <a:gd name="T47" fmla="*/ 221 h 246"/>
                <a:gd name="T48" fmla="*/ 208 w 260"/>
                <a:gd name="T49" fmla="*/ 231 h 246"/>
                <a:gd name="T50" fmla="*/ 196 w 260"/>
                <a:gd name="T51" fmla="*/ 242 h 246"/>
                <a:gd name="T52" fmla="*/ 163 w 260"/>
                <a:gd name="T53" fmla="*/ 246 h 246"/>
                <a:gd name="T54" fmla="*/ 122 w 260"/>
                <a:gd name="T55" fmla="*/ 245 h 246"/>
                <a:gd name="T56" fmla="*/ 78 w 260"/>
                <a:gd name="T57" fmla="*/ 238 h 246"/>
                <a:gd name="T58" fmla="*/ 40 w 260"/>
                <a:gd name="T59" fmla="*/ 228 h 246"/>
                <a:gd name="T60" fmla="*/ 15 w 260"/>
                <a:gd name="T61" fmla="*/ 215 h 246"/>
                <a:gd name="T62" fmla="*/ 10 w 260"/>
                <a:gd name="T63" fmla="*/ 182 h 246"/>
                <a:gd name="T64" fmla="*/ 8 w 260"/>
                <a:gd name="T65" fmla="*/ 167 h 246"/>
                <a:gd name="T66" fmla="*/ 3 w 260"/>
                <a:gd name="T67" fmla="*/ 160 h 246"/>
                <a:gd name="T68" fmla="*/ 3 w 260"/>
                <a:gd name="T69" fmla="*/ 148 h 246"/>
                <a:gd name="T70" fmla="*/ 13 w 260"/>
                <a:gd name="T71" fmla="*/ 143 h 246"/>
                <a:gd name="T72" fmla="*/ 9 w 260"/>
                <a:gd name="T73" fmla="*/ 139 h 246"/>
                <a:gd name="T74" fmla="*/ 1 w 260"/>
                <a:gd name="T75" fmla="*/ 132 h 246"/>
                <a:gd name="T76" fmla="*/ 3 w 260"/>
                <a:gd name="T77" fmla="*/ 114 h 246"/>
                <a:gd name="T78" fmla="*/ 13 w 260"/>
                <a:gd name="T79" fmla="*/ 112 h 246"/>
                <a:gd name="T80" fmla="*/ 12 w 260"/>
                <a:gd name="T81" fmla="*/ 102 h 246"/>
                <a:gd name="T82" fmla="*/ 7 w 260"/>
                <a:gd name="T83" fmla="*/ 92 h 246"/>
                <a:gd name="T84" fmla="*/ 5 w 260"/>
                <a:gd name="T85" fmla="*/ 82 h 246"/>
                <a:gd name="T86" fmla="*/ 18 w 260"/>
                <a:gd name="T87" fmla="*/ 76 h 246"/>
                <a:gd name="T88" fmla="*/ 23 w 260"/>
                <a:gd name="T89" fmla="*/ 67 h 246"/>
                <a:gd name="T90" fmla="*/ 19 w 260"/>
                <a:gd name="T91" fmla="*/ 59 h 246"/>
                <a:gd name="T92" fmla="*/ 10 w 260"/>
                <a:gd name="T93" fmla="*/ 52 h 246"/>
                <a:gd name="T94" fmla="*/ 12 w 260"/>
                <a:gd name="T95" fmla="*/ 30 h 246"/>
                <a:gd name="T96" fmla="*/ 11 w 260"/>
                <a:gd name="T97" fmla="*/ 1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0" h="246">
                  <a:moveTo>
                    <a:pt x="8" y="0"/>
                  </a:moveTo>
                  <a:lnTo>
                    <a:pt x="24" y="2"/>
                  </a:lnTo>
                  <a:lnTo>
                    <a:pt x="39" y="3"/>
                  </a:lnTo>
                  <a:lnTo>
                    <a:pt x="55" y="6"/>
                  </a:lnTo>
                  <a:lnTo>
                    <a:pt x="71" y="8"/>
                  </a:lnTo>
                  <a:lnTo>
                    <a:pt x="86" y="10"/>
                  </a:lnTo>
                  <a:lnTo>
                    <a:pt x="102" y="11"/>
                  </a:lnTo>
                  <a:lnTo>
                    <a:pt x="118" y="14"/>
                  </a:lnTo>
                  <a:lnTo>
                    <a:pt x="134" y="16"/>
                  </a:lnTo>
                  <a:lnTo>
                    <a:pt x="149" y="18"/>
                  </a:lnTo>
                  <a:lnTo>
                    <a:pt x="166" y="21"/>
                  </a:lnTo>
                  <a:lnTo>
                    <a:pt x="182" y="22"/>
                  </a:lnTo>
                  <a:lnTo>
                    <a:pt x="197" y="24"/>
                  </a:lnTo>
                  <a:lnTo>
                    <a:pt x="213" y="26"/>
                  </a:lnTo>
                  <a:lnTo>
                    <a:pt x="229" y="29"/>
                  </a:lnTo>
                  <a:lnTo>
                    <a:pt x="244" y="30"/>
                  </a:lnTo>
                  <a:lnTo>
                    <a:pt x="260" y="32"/>
                  </a:lnTo>
                  <a:lnTo>
                    <a:pt x="258" y="35"/>
                  </a:lnTo>
                  <a:lnTo>
                    <a:pt x="255" y="39"/>
                  </a:lnTo>
                  <a:lnTo>
                    <a:pt x="252" y="44"/>
                  </a:lnTo>
                  <a:lnTo>
                    <a:pt x="250" y="47"/>
                  </a:lnTo>
                  <a:lnTo>
                    <a:pt x="249" y="55"/>
                  </a:lnTo>
                  <a:lnTo>
                    <a:pt x="247" y="63"/>
                  </a:lnTo>
                  <a:lnTo>
                    <a:pt x="245" y="71"/>
                  </a:lnTo>
                  <a:lnTo>
                    <a:pt x="244" y="79"/>
                  </a:lnTo>
                  <a:lnTo>
                    <a:pt x="240" y="80"/>
                  </a:lnTo>
                  <a:lnTo>
                    <a:pt x="237" y="83"/>
                  </a:lnTo>
                  <a:lnTo>
                    <a:pt x="234" y="84"/>
                  </a:lnTo>
                  <a:lnTo>
                    <a:pt x="230" y="85"/>
                  </a:lnTo>
                  <a:lnTo>
                    <a:pt x="229" y="88"/>
                  </a:lnTo>
                  <a:lnTo>
                    <a:pt x="229" y="92"/>
                  </a:lnTo>
                  <a:lnTo>
                    <a:pt x="229" y="95"/>
                  </a:lnTo>
                  <a:lnTo>
                    <a:pt x="228" y="99"/>
                  </a:lnTo>
                  <a:lnTo>
                    <a:pt x="231" y="100"/>
                  </a:lnTo>
                  <a:lnTo>
                    <a:pt x="235" y="100"/>
                  </a:lnTo>
                  <a:lnTo>
                    <a:pt x="238" y="100"/>
                  </a:lnTo>
                  <a:lnTo>
                    <a:pt x="242" y="101"/>
                  </a:lnTo>
                  <a:lnTo>
                    <a:pt x="240" y="107"/>
                  </a:lnTo>
                  <a:lnTo>
                    <a:pt x="240" y="113"/>
                  </a:lnTo>
                  <a:lnTo>
                    <a:pt x="239" y="118"/>
                  </a:lnTo>
                  <a:lnTo>
                    <a:pt x="238" y="124"/>
                  </a:lnTo>
                  <a:lnTo>
                    <a:pt x="236" y="124"/>
                  </a:lnTo>
                  <a:lnTo>
                    <a:pt x="234" y="125"/>
                  </a:lnTo>
                  <a:lnTo>
                    <a:pt x="230" y="125"/>
                  </a:lnTo>
                  <a:lnTo>
                    <a:pt x="228" y="127"/>
                  </a:lnTo>
                  <a:lnTo>
                    <a:pt x="230" y="130"/>
                  </a:lnTo>
                  <a:lnTo>
                    <a:pt x="231" y="133"/>
                  </a:lnTo>
                  <a:lnTo>
                    <a:pt x="234" y="138"/>
                  </a:lnTo>
                  <a:lnTo>
                    <a:pt x="235" y="141"/>
                  </a:lnTo>
                  <a:lnTo>
                    <a:pt x="234" y="146"/>
                  </a:lnTo>
                  <a:lnTo>
                    <a:pt x="234" y="150"/>
                  </a:lnTo>
                  <a:lnTo>
                    <a:pt x="234" y="153"/>
                  </a:lnTo>
                  <a:lnTo>
                    <a:pt x="232" y="158"/>
                  </a:lnTo>
                  <a:lnTo>
                    <a:pt x="230" y="160"/>
                  </a:lnTo>
                  <a:lnTo>
                    <a:pt x="228" y="161"/>
                  </a:lnTo>
                  <a:lnTo>
                    <a:pt x="225" y="163"/>
                  </a:lnTo>
                  <a:lnTo>
                    <a:pt x="223" y="166"/>
                  </a:lnTo>
                  <a:lnTo>
                    <a:pt x="225" y="169"/>
                  </a:lnTo>
                  <a:lnTo>
                    <a:pt x="228" y="173"/>
                  </a:lnTo>
                  <a:lnTo>
                    <a:pt x="230" y="176"/>
                  </a:lnTo>
                  <a:lnTo>
                    <a:pt x="232" y="178"/>
                  </a:lnTo>
                  <a:lnTo>
                    <a:pt x="231" y="183"/>
                  </a:lnTo>
                  <a:lnTo>
                    <a:pt x="230" y="186"/>
                  </a:lnTo>
                  <a:lnTo>
                    <a:pt x="229" y="190"/>
                  </a:lnTo>
                  <a:lnTo>
                    <a:pt x="228" y="194"/>
                  </a:lnTo>
                  <a:lnTo>
                    <a:pt x="227" y="197"/>
                  </a:lnTo>
                  <a:lnTo>
                    <a:pt x="224" y="200"/>
                  </a:lnTo>
                  <a:lnTo>
                    <a:pt x="223" y="203"/>
                  </a:lnTo>
                  <a:lnTo>
                    <a:pt x="221" y="206"/>
                  </a:lnTo>
                  <a:lnTo>
                    <a:pt x="220" y="211"/>
                  </a:lnTo>
                  <a:lnTo>
                    <a:pt x="217" y="216"/>
                  </a:lnTo>
                  <a:lnTo>
                    <a:pt x="216" y="221"/>
                  </a:lnTo>
                  <a:lnTo>
                    <a:pt x="214" y="226"/>
                  </a:lnTo>
                  <a:lnTo>
                    <a:pt x="210" y="229"/>
                  </a:lnTo>
                  <a:lnTo>
                    <a:pt x="208" y="231"/>
                  </a:lnTo>
                  <a:lnTo>
                    <a:pt x="205" y="235"/>
                  </a:lnTo>
                  <a:lnTo>
                    <a:pt x="202" y="238"/>
                  </a:lnTo>
                  <a:lnTo>
                    <a:pt x="196" y="242"/>
                  </a:lnTo>
                  <a:lnTo>
                    <a:pt x="186" y="244"/>
                  </a:lnTo>
                  <a:lnTo>
                    <a:pt x="175" y="245"/>
                  </a:lnTo>
                  <a:lnTo>
                    <a:pt x="163" y="246"/>
                  </a:lnTo>
                  <a:lnTo>
                    <a:pt x="151" y="246"/>
                  </a:lnTo>
                  <a:lnTo>
                    <a:pt x="137" y="246"/>
                  </a:lnTo>
                  <a:lnTo>
                    <a:pt x="122" y="245"/>
                  </a:lnTo>
                  <a:lnTo>
                    <a:pt x="107" y="243"/>
                  </a:lnTo>
                  <a:lnTo>
                    <a:pt x="93" y="241"/>
                  </a:lnTo>
                  <a:lnTo>
                    <a:pt x="78" y="238"/>
                  </a:lnTo>
                  <a:lnTo>
                    <a:pt x="64" y="236"/>
                  </a:lnTo>
                  <a:lnTo>
                    <a:pt x="52" y="233"/>
                  </a:lnTo>
                  <a:lnTo>
                    <a:pt x="40" y="228"/>
                  </a:lnTo>
                  <a:lnTo>
                    <a:pt x="30" y="224"/>
                  </a:lnTo>
                  <a:lnTo>
                    <a:pt x="22" y="220"/>
                  </a:lnTo>
                  <a:lnTo>
                    <a:pt x="15" y="215"/>
                  </a:lnTo>
                  <a:lnTo>
                    <a:pt x="12" y="205"/>
                  </a:lnTo>
                  <a:lnTo>
                    <a:pt x="11" y="193"/>
                  </a:lnTo>
                  <a:lnTo>
                    <a:pt x="10" y="182"/>
                  </a:lnTo>
                  <a:lnTo>
                    <a:pt x="11" y="171"/>
                  </a:lnTo>
                  <a:lnTo>
                    <a:pt x="9" y="169"/>
                  </a:lnTo>
                  <a:lnTo>
                    <a:pt x="8" y="167"/>
                  </a:lnTo>
                  <a:lnTo>
                    <a:pt x="5" y="166"/>
                  </a:lnTo>
                  <a:lnTo>
                    <a:pt x="3" y="163"/>
                  </a:lnTo>
                  <a:lnTo>
                    <a:pt x="3" y="160"/>
                  </a:lnTo>
                  <a:lnTo>
                    <a:pt x="3" y="155"/>
                  </a:lnTo>
                  <a:lnTo>
                    <a:pt x="3" y="152"/>
                  </a:lnTo>
                  <a:lnTo>
                    <a:pt x="3" y="148"/>
                  </a:lnTo>
                  <a:lnTo>
                    <a:pt x="7" y="146"/>
                  </a:lnTo>
                  <a:lnTo>
                    <a:pt x="10" y="144"/>
                  </a:lnTo>
                  <a:lnTo>
                    <a:pt x="13" y="143"/>
                  </a:lnTo>
                  <a:lnTo>
                    <a:pt x="18" y="140"/>
                  </a:lnTo>
                  <a:lnTo>
                    <a:pt x="13" y="139"/>
                  </a:lnTo>
                  <a:lnTo>
                    <a:pt x="9" y="139"/>
                  </a:lnTo>
                  <a:lnTo>
                    <a:pt x="4" y="139"/>
                  </a:lnTo>
                  <a:lnTo>
                    <a:pt x="0" y="138"/>
                  </a:lnTo>
                  <a:lnTo>
                    <a:pt x="1" y="132"/>
                  </a:lnTo>
                  <a:lnTo>
                    <a:pt x="2" y="125"/>
                  </a:lnTo>
                  <a:lnTo>
                    <a:pt x="2" y="120"/>
                  </a:lnTo>
                  <a:lnTo>
                    <a:pt x="3" y="114"/>
                  </a:lnTo>
                  <a:lnTo>
                    <a:pt x="7" y="113"/>
                  </a:lnTo>
                  <a:lnTo>
                    <a:pt x="10" y="112"/>
                  </a:lnTo>
                  <a:lnTo>
                    <a:pt x="13" y="112"/>
                  </a:lnTo>
                  <a:lnTo>
                    <a:pt x="18" y="110"/>
                  </a:lnTo>
                  <a:lnTo>
                    <a:pt x="15" y="106"/>
                  </a:lnTo>
                  <a:lnTo>
                    <a:pt x="12" y="102"/>
                  </a:lnTo>
                  <a:lnTo>
                    <a:pt x="9" y="99"/>
                  </a:lnTo>
                  <a:lnTo>
                    <a:pt x="7" y="95"/>
                  </a:lnTo>
                  <a:lnTo>
                    <a:pt x="7" y="92"/>
                  </a:lnTo>
                  <a:lnTo>
                    <a:pt x="7" y="88"/>
                  </a:lnTo>
                  <a:lnTo>
                    <a:pt x="7" y="85"/>
                  </a:lnTo>
                  <a:lnTo>
                    <a:pt x="5" y="82"/>
                  </a:lnTo>
                  <a:lnTo>
                    <a:pt x="10" y="79"/>
                  </a:lnTo>
                  <a:lnTo>
                    <a:pt x="13" y="77"/>
                  </a:lnTo>
                  <a:lnTo>
                    <a:pt x="18" y="76"/>
                  </a:lnTo>
                  <a:lnTo>
                    <a:pt x="22" y="74"/>
                  </a:lnTo>
                  <a:lnTo>
                    <a:pt x="23" y="70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1"/>
                  </a:lnTo>
                  <a:lnTo>
                    <a:pt x="19" y="59"/>
                  </a:lnTo>
                  <a:lnTo>
                    <a:pt x="17" y="56"/>
                  </a:lnTo>
                  <a:lnTo>
                    <a:pt x="13" y="54"/>
                  </a:lnTo>
                  <a:lnTo>
                    <a:pt x="10" y="52"/>
                  </a:lnTo>
                  <a:lnTo>
                    <a:pt x="11" y="45"/>
                  </a:lnTo>
                  <a:lnTo>
                    <a:pt x="12" y="37"/>
                  </a:lnTo>
                  <a:lnTo>
                    <a:pt x="12" y="30"/>
                  </a:lnTo>
                  <a:lnTo>
                    <a:pt x="13" y="23"/>
                  </a:lnTo>
                  <a:lnTo>
                    <a:pt x="12" y="17"/>
                  </a:lnTo>
                  <a:lnTo>
                    <a:pt x="11" y="11"/>
                  </a:lnTo>
                  <a:lnTo>
                    <a:pt x="9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3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Freeform 82"/>
            <p:cNvSpPr>
              <a:spLocks/>
            </p:cNvSpPr>
            <p:nvPr/>
          </p:nvSpPr>
          <p:spPr bwMode="auto">
            <a:xfrm>
              <a:off x="5999163" y="3240088"/>
              <a:ext cx="187325" cy="192087"/>
            </a:xfrm>
            <a:custGeom>
              <a:avLst/>
              <a:gdLst>
                <a:gd name="T0" fmla="*/ 37 w 236"/>
                <a:gd name="T1" fmla="*/ 4 h 243"/>
                <a:gd name="T2" fmla="*/ 80 w 236"/>
                <a:gd name="T3" fmla="*/ 9 h 243"/>
                <a:gd name="T4" fmla="*/ 122 w 236"/>
                <a:gd name="T5" fmla="*/ 15 h 243"/>
                <a:gd name="T6" fmla="*/ 165 w 236"/>
                <a:gd name="T7" fmla="*/ 21 h 243"/>
                <a:gd name="T8" fmla="*/ 208 w 236"/>
                <a:gd name="T9" fmla="*/ 27 h 243"/>
                <a:gd name="T10" fmla="*/ 234 w 236"/>
                <a:gd name="T11" fmla="*/ 33 h 243"/>
                <a:gd name="T12" fmla="*/ 228 w 236"/>
                <a:gd name="T13" fmla="*/ 45 h 243"/>
                <a:gd name="T14" fmla="*/ 224 w 236"/>
                <a:gd name="T15" fmla="*/ 69 h 243"/>
                <a:gd name="T16" fmla="*/ 216 w 236"/>
                <a:gd name="T17" fmla="*/ 80 h 243"/>
                <a:gd name="T18" fmla="*/ 209 w 236"/>
                <a:gd name="T19" fmla="*/ 86 h 243"/>
                <a:gd name="T20" fmla="*/ 208 w 236"/>
                <a:gd name="T21" fmla="*/ 97 h 243"/>
                <a:gd name="T22" fmla="*/ 217 w 236"/>
                <a:gd name="T23" fmla="*/ 98 h 243"/>
                <a:gd name="T24" fmla="*/ 218 w 236"/>
                <a:gd name="T25" fmla="*/ 110 h 243"/>
                <a:gd name="T26" fmla="*/ 213 w 236"/>
                <a:gd name="T27" fmla="*/ 122 h 243"/>
                <a:gd name="T28" fmla="*/ 206 w 236"/>
                <a:gd name="T29" fmla="*/ 125 h 243"/>
                <a:gd name="T30" fmla="*/ 211 w 236"/>
                <a:gd name="T31" fmla="*/ 135 h 243"/>
                <a:gd name="T32" fmla="*/ 212 w 236"/>
                <a:gd name="T33" fmla="*/ 146 h 243"/>
                <a:gd name="T34" fmla="*/ 209 w 236"/>
                <a:gd name="T35" fmla="*/ 157 h 243"/>
                <a:gd name="T36" fmla="*/ 202 w 236"/>
                <a:gd name="T37" fmla="*/ 164 h 243"/>
                <a:gd name="T38" fmla="*/ 208 w 236"/>
                <a:gd name="T39" fmla="*/ 173 h 243"/>
                <a:gd name="T40" fmla="*/ 209 w 236"/>
                <a:gd name="T41" fmla="*/ 183 h 243"/>
                <a:gd name="T42" fmla="*/ 205 w 236"/>
                <a:gd name="T43" fmla="*/ 194 h 243"/>
                <a:gd name="T44" fmla="*/ 199 w 236"/>
                <a:gd name="T45" fmla="*/ 203 h 243"/>
                <a:gd name="T46" fmla="*/ 195 w 236"/>
                <a:gd name="T47" fmla="*/ 218 h 243"/>
                <a:gd name="T48" fmla="*/ 188 w 236"/>
                <a:gd name="T49" fmla="*/ 229 h 243"/>
                <a:gd name="T50" fmla="*/ 167 w 236"/>
                <a:gd name="T51" fmla="*/ 241 h 243"/>
                <a:gd name="T52" fmla="*/ 96 w 236"/>
                <a:gd name="T53" fmla="*/ 241 h 243"/>
                <a:gd name="T54" fmla="*/ 26 w 236"/>
                <a:gd name="T55" fmla="*/ 224 h 243"/>
                <a:gd name="T56" fmla="*/ 9 w 236"/>
                <a:gd name="T57" fmla="*/ 192 h 243"/>
                <a:gd name="T58" fmla="*/ 8 w 236"/>
                <a:gd name="T59" fmla="*/ 168 h 243"/>
                <a:gd name="T60" fmla="*/ 2 w 236"/>
                <a:gd name="T61" fmla="*/ 163 h 243"/>
                <a:gd name="T62" fmla="*/ 2 w 236"/>
                <a:gd name="T63" fmla="*/ 152 h 243"/>
                <a:gd name="T64" fmla="*/ 9 w 236"/>
                <a:gd name="T65" fmla="*/ 144 h 243"/>
                <a:gd name="T66" fmla="*/ 12 w 236"/>
                <a:gd name="T67" fmla="*/ 139 h 243"/>
                <a:gd name="T68" fmla="*/ 0 w 236"/>
                <a:gd name="T69" fmla="*/ 138 h 243"/>
                <a:gd name="T70" fmla="*/ 2 w 236"/>
                <a:gd name="T71" fmla="*/ 119 h 243"/>
                <a:gd name="T72" fmla="*/ 9 w 236"/>
                <a:gd name="T73" fmla="*/ 111 h 243"/>
                <a:gd name="T74" fmla="*/ 14 w 236"/>
                <a:gd name="T75" fmla="*/ 106 h 243"/>
                <a:gd name="T76" fmla="*/ 7 w 236"/>
                <a:gd name="T77" fmla="*/ 96 h 243"/>
                <a:gd name="T78" fmla="*/ 6 w 236"/>
                <a:gd name="T79" fmla="*/ 85 h 243"/>
                <a:gd name="T80" fmla="*/ 14 w 236"/>
                <a:gd name="T81" fmla="*/ 77 h 243"/>
                <a:gd name="T82" fmla="*/ 21 w 236"/>
                <a:gd name="T83" fmla="*/ 70 h 243"/>
                <a:gd name="T84" fmla="*/ 21 w 236"/>
                <a:gd name="T85" fmla="*/ 61 h 243"/>
                <a:gd name="T86" fmla="*/ 13 w 236"/>
                <a:gd name="T87" fmla="*/ 54 h 243"/>
                <a:gd name="T88" fmla="*/ 13 w 236"/>
                <a:gd name="T89" fmla="*/ 37 h 243"/>
                <a:gd name="T90" fmla="*/ 13 w 236"/>
                <a:gd name="T91" fmla="*/ 17 h 243"/>
                <a:gd name="T92" fmla="*/ 8 w 236"/>
                <a:gd name="T9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243">
                  <a:moveTo>
                    <a:pt x="8" y="0"/>
                  </a:moveTo>
                  <a:lnTo>
                    <a:pt x="22" y="2"/>
                  </a:lnTo>
                  <a:lnTo>
                    <a:pt x="37" y="4"/>
                  </a:lnTo>
                  <a:lnTo>
                    <a:pt x="51" y="6"/>
                  </a:lnTo>
                  <a:lnTo>
                    <a:pt x="66" y="8"/>
                  </a:lnTo>
                  <a:lnTo>
                    <a:pt x="80" y="9"/>
                  </a:lnTo>
                  <a:lnTo>
                    <a:pt x="93" y="12"/>
                  </a:lnTo>
                  <a:lnTo>
                    <a:pt x="108" y="13"/>
                  </a:lnTo>
                  <a:lnTo>
                    <a:pt x="122" y="15"/>
                  </a:lnTo>
                  <a:lnTo>
                    <a:pt x="136" y="17"/>
                  </a:lnTo>
                  <a:lnTo>
                    <a:pt x="151" y="19"/>
                  </a:lnTo>
                  <a:lnTo>
                    <a:pt x="165" y="21"/>
                  </a:lnTo>
                  <a:lnTo>
                    <a:pt x="180" y="22"/>
                  </a:lnTo>
                  <a:lnTo>
                    <a:pt x="194" y="24"/>
                  </a:lnTo>
                  <a:lnTo>
                    <a:pt x="208" y="27"/>
                  </a:lnTo>
                  <a:lnTo>
                    <a:pt x="223" y="28"/>
                  </a:lnTo>
                  <a:lnTo>
                    <a:pt x="236" y="30"/>
                  </a:lnTo>
                  <a:lnTo>
                    <a:pt x="234" y="33"/>
                  </a:lnTo>
                  <a:lnTo>
                    <a:pt x="233" y="37"/>
                  </a:lnTo>
                  <a:lnTo>
                    <a:pt x="231" y="40"/>
                  </a:lnTo>
                  <a:lnTo>
                    <a:pt x="228" y="45"/>
                  </a:lnTo>
                  <a:lnTo>
                    <a:pt x="227" y="53"/>
                  </a:lnTo>
                  <a:lnTo>
                    <a:pt x="225" y="61"/>
                  </a:lnTo>
                  <a:lnTo>
                    <a:pt x="224" y="69"/>
                  </a:lnTo>
                  <a:lnTo>
                    <a:pt x="221" y="77"/>
                  </a:lnTo>
                  <a:lnTo>
                    <a:pt x="218" y="78"/>
                  </a:lnTo>
                  <a:lnTo>
                    <a:pt x="216" y="80"/>
                  </a:lnTo>
                  <a:lnTo>
                    <a:pt x="212" y="81"/>
                  </a:lnTo>
                  <a:lnTo>
                    <a:pt x="209" y="82"/>
                  </a:lnTo>
                  <a:lnTo>
                    <a:pt x="209" y="86"/>
                  </a:lnTo>
                  <a:lnTo>
                    <a:pt x="209" y="90"/>
                  </a:lnTo>
                  <a:lnTo>
                    <a:pt x="208" y="93"/>
                  </a:lnTo>
                  <a:lnTo>
                    <a:pt x="208" y="97"/>
                  </a:lnTo>
                  <a:lnTo>
                    <a:pt x="210" y="98"/>
                  </a:lnTo>
                  <a:lnTo>
                    <a:pt x="213" y="98"/>
                  </a:lnTo>
                  <a:lnTo>
                    <a:pt x="217" y="98"/>
                  </a:lnTo>
                  <a:lnTo>
                    <a:pt x="220" y="98"/>
                  </a:lnTo>
                  <a:lnTo>
                    <a:pt x="219" y="104"/>
                  </a:lnTo>
                  <a:lnTo>
                    <a:pt x="218" y="110"/>
                  </a:lnTo>
                  <a:lnTo>
                    <a:pt x="217" y="115"/>
                  </a:lnTo>
                  <a:lnTo>
                    <a:pt x="216" y="121"/>
                  </a:lnTo>
                  <a:lnTo>
                    <a:pt x="213" y="122"/>
                  </a:lnTo>
                  <a:lnTo>
                    <a:pt x="211" y="122"/>
                  </a:lnTo>
                  <a:lnTo>
                    <a:pt x="209" y="123"/>
                  </a:lnTo>
                  <a:lnTo>
                    <a:pt x="206" y="125"/>
                  </a:lnTo>
                  <a:lnTo>
                    <a:pt x="208" y="128"/>
                  </a:lnTo>
                  <a:lnTo>
                    <a:pt x="210" y="131"/>
                  </a:lnTo>
                  <a:lnTo>
                    <a:pt x="211" y="135"/>
                  </a:lnTo>
                  <a:lnTo>
                    <a:pt x="212" y="138"/>
                  </a:lnTo>
                  <a:lnTo>
                    <a:pt x="212" y="143"/>
                  </a:lnTo>
                  <a:lnTo>
                    <a:pt x="212" y="146"/>
                  </a:lnTo>
                  <a:lnTo>
                    <a:pt x="211" y="151"/>
                  </a:lnTo>
                  <a:lnTo>
                    <a:pt x="211" y="154"/>
                  </a:lnTo>
                  <a:lnTo>
                    <a:pt x="209" y="157"/>
                  </a:lnTo>
                  <a:lnTo>
                    <a:pt x="206" y="159"/>
                  </a:lnTo>
                  <a:lnTo>
                    <a:pt x="204" y="161"/>
                  </a:lnTo>
                  <a:lnTo>
                    <a:pt x="202" y="164"/>
                  </a:lnTo>
                  <a:lnTo>
                    <a:pt x="204" y="167"/>
                  </a:lnTo>
                  <a:lnTo>
                    <a:pt x="206" y="169"/>
                  </a:lnTo>
                  <a:lnTo>
                    <a:pt x="208" y="173"/>
                  </a:lnTo>
                  <a:lnTo>
                    <a:pt x="210" y="176"/>
                  </a:lnTo>
                  <a:lnTo>
                    <a:pt x="209" y="180"/>
                  </a:lnTo>
                  <a:lnTo>
                    <a:pt x="209" y="183"/>
                  </a:lnTo>
                  <a:lnTo>
                    <a:pt x="208" y="188"/>
                  </a:lnTo>
                  <a:lnTo>
                    <a:pt x="206" y="191"/>
                  </a:lnTo>
                  <a:lnTo>
                    <a:pt x="205" y="194"/>
                  </a:lnTo>
                  <a:lnTo>
                    <a:pt x="203" y="197"/>
                  </a:lnTo>
                  <a:lnTo>
                    <a:pt x="202" y="201"/>
                  </a:lnTo>
                  <a:lnTo>
                    <a:pt x="199" y="203"/>
                  </a:lnTo>
                  <a:lnTo>
                    <a:pt x="198" y="207"/>
                  </a:lnTo>
                  <a:lnTo>
                    <a:pt x="196" y="213"/>
                  </a:lnTo>
                  <a:lnTo>
                    <a:pt x="195" y="218"/>
                  </a:lnTo>
                  <a:lnTo>
                    <a:pt x="193" y="224"/>
                  </a:lnTo>
                  <a:lnTo>
                    <a:pt x="190" y="226"/>
                  </a:lnTo>
                  <a:lnTo>
                    <a:pt x="188" y="229"/>
                  </a:lnTo>
                  <a:lnTo>
                    <a:pt x="185" y="233"/>
                  </a:lnTo>
                  <a:lnTo>
                    <a:pt x="182" y="236"/>
                  </a:lnTo>
                  <a:lnTo>
                    <a:pt x="167" y="241"/>
                  </a:lnTo>
                  <a:lnTo>
                    <a:pt x="146" y="243"/>
                  </a:lnTo>
                  <a:lnTo>
                    <a:pt x="122" y="243"/>
                  </a:lnTo>
                  <a:lnTo>
                    <a:pt x="96" y="241"/>
                  </a:lnTo>
                  <a:lnTo>
                    <a:pt x="70" y="237"/>
                  </a:lnTo>
                  <a:lnTo>
                    <a:pt x="46" y="231"/>
                  </a:lnTo>
                  <a:lnTo>
                    <a:pt x="26" y="224"/>
                  </a:lnTo>
                  <a:lnTo>
                    <a:pt x="12" y="214"/>
                  </a:lnTo>
                  <a:lnTo>
                    <a:pt x="11" y="204"/>
                  </a:lnTo>
                  <a:lnTo>
                    <a:pt x="9" y="192"/>
                  </a:lnTo>
                  <a:lnTo>
                    <a:pt x="9" y="182"/>
                  </a:lnTo>
                  <a:lnTo>
                    <a:pt x="9" y="171"/>
                  </a:lnTo>
                  <a:lnTo>
                    <a:pt x="8" y="168"/>
                  </a:lnTo>
                  <a:lnTo>
                    <a:pt x="6" y="167"/>
                  </a:lnTo>
                  <a:lnTo>
                    <a:pt x="5" y="165"/>
                  </a:lnTo>
                  <a:lnTo>
                    <a:pt x="2" y="163"/>
                  </a:lnTo>
                  <a:lnTo>
                    <a:pt x="2" y="159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2" y="148"/>
                  </a:lnTo>
                  <a:lnTo>
                    <a:pt x="6" y="145"/>
                  </a:lnTo>
                  <a:lnTo>
                    <a:pt x="9" y="144"/>
                  </a:lnTo>
                  <a:lnTo>
                    <a:pt x="13" y="142"/>
                  </a:lnTo>
                  <a:lnTo>
                    <a:pt x="16" y="139"/>
                  </a:lnTo>
                  <a:lnTo>
                    <a:pt x="12" y="139"/>
                  </a:lnTo>
                  <a:lnTo>
                    <a:pt x="8" y="138"/>
                  </a:lnTo>
                  <a:lnTo>
                    <a:pt x="4" y="138"/>
                  </a:lnTo>
                  <a:lnTo>
                    <a:pt x="0" y="138"/>
                  </a:lnTo>
                  <a:lnTo>
                    <a:pt x="1" y="133"/>
                  </a:lnTo>
                  <a:lnTo>
                    <a:pt x="2" y="126"/>
                  </a:lnTo>
                  <a:lnTo>
                    <a:pt x="2" y="119"/>
                  </a:lnTo>
                  <a:lnTo>
                    <a:pt x="4" y="113"/>
                  </a:lnTo>
                  <a:lnTo>
                    <a:pt x="6" y="112"/>
                  </a:lnTo>
                  <a:lnTo>
                    <a:pt x="9" y="111"/>
                  </a:lnTo>
                  <a:lnTo>
                    <a:pt x="13" y="111"/>
                  </a:lnTo>
                  <a:lnTo>
                    <a:pt x="16" y="110"/>
                  </a:lnTo>
                  <a:lnTo>
                    <a:pt x="14" y="106"/>
                  </a:lnTo>
                  <a:lnTo>
                    <a:pt x="12" y="103"/>
                  </a:lnTo>
                  <a:lnTo>
                    <a:pt x="9" y="99"/>
                  </a:lnTo>
                  <a:lnTo>
                    <a:pt x="7" y="96"/>
                  </a:lnTo>
                  <a:lnTo>
                    <a:pt x="6" y="92"/>
                  </a:lnTo>
                  <a:lnTo>
                    <a:pt x="6" y="89"/>
                  </a:lnTo>
                  <a:lnTo>
                    <a:pt x="6" y="85"/>
                  </a:lnTo>
                  <a:lnTo>
                    <a:pt x="6" y="82"/>
                  </a:lnTo>
                  <a:lnTo>
                    <a:pt x="9" y="80"/>
                  </a:lnTo>
                  <a:lnTo>
                    <a:pt x="14" y="77"/>
                  </a:lnTo>
                  <a:lnTo>
                    <a:pt x="17" y="76"/>
                  </a:lnTo>
                  <a:lnTo>
                    <a:pt x="21" y="74"/>
                  </a:lnTo>
                  <a:lnTo>
                    <a:pt x="21" y="70"/>
                  </a:lnTo>
                  <a:lnTo>
                    <a:pt x="21" y="67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9" y="59"/>
                  </a:lnTo>
                  <a:lnTo>
                    <a:pt x="16" y="57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2" y="45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4" y="23"/>
                  </a:lnTo>
                  <a:lnTo>
                    <a:pt x="13" y="17"/>
                  </a:lnTo>
                  <a:lnTo>
                    <a:pt x="12" y="12"/>
                  </a:lnTo>
                  <a:lnTo>
                    <a:pt x="9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4" name="Freeform 83"/>
            <p:cNvSpPr>
              <a:spLocks/>
            </p:cNvSpPr>
            <p:nvPr/>
          </p:nvSpPr>
          <p:spPr bwMode="auto">
            <a:xfrm>
              <a:off x="6007100" y="3241675"/>
              <a:ext cx="169863" cy="190500"/>
            </a:xfrm>
            <a:custGeom>
              <a:avLst/>
              <a:gdLst>
                <a:gd name="T0" fmla="*/ 35 w 214"/>
                <a:gd name="T1" fmla="*/ 3 h 239"/>
                <a:gd name="T2" fmla="*/ 73 w 214"/>
                <a:gd name="T3" fmla="*/ 8 h 239"/>
                <a:gd name="T4" fmla="*/ 112 w 214"/>
                <a:gd name="T5" fmla="*/ 12 h 239"/>
                <a:gd name="T6" fmla="*/ 150 w 214"/>
                <a:gd name="T7" fmla="*/ 18 h 239"/>
                <a:gd name="T8" fmla="*/ 188 w 214"/>
                <a:gd name="T9" fmla="*/ 23 h 239"/>
                <a:gd name="T10" fmla="*/ 212 w 214"/>
                <a:gd name="T11" fmla="*/ 29 h 239"/>
                <a:gd name="T12" fmla="*/ 206 w 214"/>
                <a:gd name="T13" fmla="*/ 41 h 239"/>
                <a:gd name="T14" fmla="*/ 201 w 214"/>
                <a:gd name="T15" fmla="*/ 64 h 239"/>
                <a:gd name="T16" fmla="*/ 194 w 214"/>
                <a:gd name="T17" fmla="*/ 74 h 239"/>
                <a:gd name="T18" fmla="*/ 187 w 214"/>
                <a:gd name="T19" fmla="*/ 82 h 239"/>
                <a:gd name="T20" fmla="*/ 186 w 214"/>
                <a:gd name="T21" fmla="*/ 93 h 239"/>
                <a:gd name="T22" fmla="*/ 195 w 214"/>
                <a:gd name="T23" fmla="*/ 94 h 239"/>
                <a:gd name="T24" fmla="*/ 197 w 214"/>
                <a:gd name="T25" fmla="*/ 106 h 239"/>
                <a:gd name="T26" fmla="*/ 192 w 214"/>
                <a:gd name="T27" fmla="*/ 117 h 239"/>
                <a:gd name="T28" fmla="*/ 185 w 214"/>
                <a:gd name="T29" fmla="*/ 119 h 239"/>
                <a:gd name="T30" fmla="*/ 190 w 214"/>
                <a:gd name="T31" fmla="*/ 131 h 239"/>
                <a:gd name="T32" fmla="*/ 190 w 214"/>
                <a:gd name="T33" fmla="*/ 142 h 239"/>
                <a:gd name="T34" fmla="*/ 187 w 214"/>
                <a:gd name="T35" fmla="*/ 153 h 239"/>
                <a:gd name="T36" fmla="*/ 182 w 214"/>
                <a:gd name="T37" fmla="*/ 159 h 239"/>
                <a:gd name="T38" fmla="*/ 187 w 214"/>
                <a:gd name="T39" fmla="*/ 169 h 239"/>
                <a:gd name="T40" fmla="*/ 186 w 214"/>
                <a:gd name="T41" fmla="*/ 179 h 239"/>
                <a:gd name="T42" fmla="*/ 183 w 214"/>
                <a:gd name="T43" fmla="*/ 188 h 239"/>
                <a:gd name="T44" fmla="*/ 178 w 214"/>
                <a:gd name="T45" fmla="*/ 198 h 239"/>
                <a:gd name="T46" fmla="*/ 174 w 214"/>
                <a:gd name="T47" fmla="*/ 213 h 239"/>
                <a:gd name="T48" fmla="*/ 168 w 214"/>
                <a:gd name="T49" fmla="*/ 224 h 239"/>
                <a:gd name="T50" fmla="*/ 149 w 214"/>
                <a:gd name="T51" fmla="*/ 237 h 239"/>
                <a:gd name="T52" fmla="*/ 85 w 214"/>
                <a:gd name="T53" fmla="*/ 238 h 239"/>
                <a:gd name="T54" fmla="*/ 21 w 214"/>
                <a:gd name="T55" fmla="*/ 221 h 239"/>
                <a:gd name="T56" fmla="*/ 8 w 214"/>
                <a:gd name="T57" fmla="*/ 190 h 239"/>
                <a:gd name="T58" fmla="*/ 8 w 214"/>
                <a:gd name="T59" fmla="*/ 167 h 239"/>
                <a:gd name="T60" fmla="*/ 2 w 214"/>
                <a:gd name="T61" fmla="*/ 161 h 239"/>
                <a:gd name="T62" fmla="*/ 2 w 214"/>
                <a:gd name="T63" fmla="*/ 149 h 239"/>
                <a:gd name="T64" fmla="*/ 9 w 214"/>
                <a:gd name="T65" fmla="*/ 141 h 239"/>
                <a:gd name="T66" fmla="*/ 11 w 214"/>
                <a:gd name="T67" fmla="*/ 137 h 239"/>
                <a:gd name="T68" fmla="*/ 0 w 214"/>
                <a:gd name="T69" fmla="*/ 135 h 239"/>
                <a:gd name="T70" fmla="*/ 2 w 214"/>
                <a:gd name="T71" fmla="*/ 117 h 239"/>
                <a:gd name="T72" fmla="*/ 9 w 214"/>
                <a:gd name="T73" fmla="*/ 109 h 239"/>
                <a:gd name="T74" fmla="*/ 12 w 214"/>
                <a:gd name="T75" fmla="*/ 104 h 239"/>
                <a:gd name="T76" fmla="*/ 6 w 214"/>
                <a:gd name="T77" fmla="*/ 93 h 239"/>
                <a:gd name="T78" fmla="*/ 6 w 214"/>
                <a:gd name="T79" fmla="*/ 84 h 239"/>
                <a:gd name="T80" fmla="*/ 12 w 214"/>
                <a:gd name="T81" fmla="*/ 76 h 239"/>
                <a:gd name="T82" fmla="*/ 19 w 214"/>
                <a:gd name="T83" fmla="*/ 69 h 239"/>
                <a:gd name="T84" fmla="*/ 20 w 214"/>
                <a:gd name="T85" fmla="*/ 59 h 239"/>
                <a:gd name="T86" fmla="*/ 12 w 214"/>
                <a:gd name="T87" fmla="*/ 53 h 239"/>
                <a:gd name="T88" fmla="*/ 12 w 214"/>
                <a:gd name="T89" fmla="*/ 36 h 239"/>
                <a:gd name="T90" fmla="*/ 12 w 214"/>
                <a:gd name="T91" fmla="*/ 16 h 239"/>
                <a:gd name="T92" fmla="*/ 10 w 214"/>
                <a:gd name="T9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4" h="239">
                  <a:moveTo>
                    <a:pt x="10" y="0"/>
                  </a:moveTo>
                  <a:lnTo>
                    <a:pt x="23" y="1"/>
                  </a:lnTo>
                  <a:lnTo>
                    <a:pt x="35" y="3"/>
                  </a:lnTo>
                  <a:lnTo>
                    <a:pt x="48" y="4"/>
                  </a:lnTo>
                  <a:lnTo>
                    <a:pt x="61" y="5"/>
                  </a:lnTo>
                  <a:lnTo>
                    <a:pt x="73" y="8"/>
                  </a:lnTo>
                  <a:lnTo>
                    <a:pt x="86" y="9"/>
                  </a:lnTo>
                  <a:lnTo>
                    <a:pt x="99" y="11"/>
                  </a:lnTo>
                  <a:lnTo>
                    <a:pt x="112" y="12"/>
                  </a:lnTo>
                  <a:lnTo>
                    <a:pt x="125" y="15"/>
                  </a:lnTo>
                  <a:lnTo>
                    <a:pt x="138" y="16"/>
                  </a:lnTo>
                  <a:lnTo>
                    <a:pt x="150" y="18"/>
                  </a:lnTo>
                  <a:lnTo>
                    <a:pt x="163" y="19"/>
                  </a:lnTo>
                  <a:lnTo>
                    <a:pt x="176" y="21"/>
                  </a:lnTo>
                  <a:lnTo>
                    <a:pt x="188" y="23"/>
                  </a:lnTo>
                  <a:lnTo>
                    <a:pt x="201" y="25"/>
                  </a:lnTo>
                  <a:lnTo>
                    <a:pt x="214" y="26"/>
                  </a:lnTo>
                  <a:lnTo>
                    <a:pt x="212" y="29"/>
                  </a:lnTo>
                  <a:lnTo>
                    <a:pt x="209" y="33"/>
                  </a:lnTo>
                  <a:lnTo>
                    <a:pt x="208" y="36"/>
                  </a:lnTo>
                  <a:lnTo>
                    <a:pt x="206" y="41"/>
                  </a:lnTo>
                  <a:lnTo>
                    <a:pt x="205" y="49"/>
                  </a:lnTo>
                  <a:lnTo>
                    <a:pt x="202" y="56"/>
                  </a:lnTo>
                  <a:lnTo>
                    <a:pt x="201" y="64"/>
                  </a:lnTo>
                  <a:lnTo>
                    <a:pt x="199" y="72"/>
                  </a:lnTo>
                  <a:lnTo>
                    <a:pt x="197" y="73"/>
                  </a:lnTo>
                  <a:lnTo>
                    <a:pt x="194" y="74"/>
                  </a:lnTo>
                  <a:lnTo>
                    <a:pt x="191" y="77"/>
                  </a:lnTo>
                  <a:lnTo>
                    <a:pt x="188" y="78"/>
                  </a:lnTo>
                  <a:lnTo>
                    <a:pt x="187" y="82"/>
                  </a:lnTo>
                  <a:lnTo>
                    <a:pt x="187" y="86"/>
                  </a:lnTo>
                  <a:lnTo>
                    <a:pt x="187" y="89"/>
                  </a:lnTo>
                  <a:lnTo>
                    <a:pt x="186" y="93"/>
                  </a:lnTo>
                  <a:lnTo>
                    <a:pt x="188" y="93"/>
                  </a:lnTo>
                  <a:lnTo>
                    <a:pt x="192" y="93"/>
                  </a:lnTo>
                  <a:lnTo>
                    <a:pt x="195" y="94"/>
                  </a:lnTo>
                  <a:lnTo>
                    <a:pt x="198" y="94"/>
                  </a:lnTo>
                  <a:lnTo>
                    <a:pt x="197" y="100"/>
                  </a:lnTo>
                  <a:lnTo>
                    <a:pt x="197" y="106"/>
                  </a:lnTo>
                  <a:lnTo>
                    <a:pt x="195" y="111"/>
                  </a:lnTo>
                  <a:lnTo>
                    <a:pt x="194" y="117"/>
                  </a:lnTo>
                  <a:lnTo>
                    <a:pt x="192" y="117"/>
                  </a:lnTo>
                  <a:lnTo>
                    <a:pt x="190" y="118"/>
                  </a:lnTo>
                  <a:lnTo>
                    <a:pt x="187" y="118"/>
                  </a:lnTo>
                  <a:lnTo>
                    <a:pt x="185" y="119"/>
                  </a:lnTo>
                  <a:lnTo>
                    <a:pt x="186" y="123"/>
                  </a:lnTo>
                  <a:lnTo>
                    <a:pt x="188" y="126"/>
                  </a:lnTo>
                  <a:lnTo>
                    <a:pt x="190" y="131"/>
                  </a:lnTo>
                  <a:lnTo>
                    <a:pt x="191" y="134"/>
                  </a:lnTo>
                  <a:lnTo>
                    <a:pt x="190" y="138"/>
                  </a:lnTo>
                  <a:lnTo>
                    <a:pt x="190" y="142"/>
                  </a:lnTo>
                  <a:lnTo>
                    <a:pt x="190" y="146"/>
                  </a:lnTo>
                  <a:lnTo>
                    <a:pt x="188" y="150"/>
                  </a:lnTo>
                  <a:lnTo>
                    <a:pt x="187" y="153"/>
                  </a:lnTo>
                  <a:lnTo>
                    <a:pt x="185" y="154"/>
                  </a:lnTo>
                  <a:lnTo>
                    <a:pt x="184" y="156"/>
                  </a:lnTo>
                  <a:lnTo>
                    <a:pt x="182" y="159"/>
                  </a:lnTo>
                  <a:lnTo>
                    <a:pt x="184" y="162"/>
                  </a:lnTo>
                  <a:lnTo>
                    <a:pt x="185" y="165"/>
                  </a:lnTo>
                  <a:lnTo>
                    <a:pt x="187" y="169"/>
                  </a:lnTo>
                  <a:lnTo>
                    <a:pt x="188" y="171"/>
                  </a:lnTo>
                  <a:lnTo>
                    <a:pt x="187" y="176"/>
                  </a:lnTo>
                  <a:lnTo>
                    <a:pt x="186" y="179"/>
                  </a:lnTo>
                  <a:lnTo>
                    <a:pt x="185" y="183"/>
                  </a:lnTo>
                  <a:lnTo>
                    <a:pt x="184" y="186"/>
                  </a:lnTo>
                  <a:lnTo>
                    <a:pt x="183" y="188"/>
                  </a:lnTo>
                  <a:lnTo>
                    <a:pt x="182" y="192"/>
                  </a:lnTo>
                  <a:lnTo>
                    <a:pt x="179" y="195"/>
                  </a:lnTo>
                  <a:lnTo>
                    <a:pt x="178" y="198"/>
                  </a:lnTo>
                  <a:lnTo>
                    <a:pt x="177" y="202"/>
                  </a:lnTo>
                  <a:lnTo>
                    <a:pt x="176" y="208"/>
                  </a:lnTo>
                  <a:lnTo>
                    <a:pt x="174" y="213"/>
                  </a:lnTo>
                  <a:lnTo>
                    <a:pt x="172" y="218"/>
                  </a:lnTo>
                  <a:lnTo>
                    <a:pt x="170" y="222"/>
                  </a:lnTo>
                  <a:lnTo>
                    <a:pt x="168" y="224"/>
                  </a:lnTo>
                  <a:lnTo>
                    <a:pt x="165" y="228"/>
                  </a:lnTo>
                  <a:lnTo>
                    <a:pt x="163" y="231"/>
                  </a:lnTo>
                  <a:lnTo>
                    <a:pt x="149" y="237"/>
                  </a:lnTo>
                  <a:lnTo>
                    <a:pt x="131" y="239"/>
                  </a:lnTo>
                  <a:lnTo>
                    <a:pt x="109" y="239"/>
                  </a:lnTo>
                  <a:lnTo>
                    <a:pt x="85" y="238"/>
                  </a:lnTo>
                  <a:lnTo>
                    <a:pt x="62" y="233"/>
                  </a:lnTo>
                  <a:lnTo>
                    <a:pt x="40" y="228"/>
                  </a:lnTo>
                  <a:lnTo>
                    <a:pt x="21" y="221"/>
                  </a:lnTo>
                  <a:lnTo>
                    <a:pt x="10" y="212"/>
                  </a:lnTo>
                  <a:lnTo>
                    <a:pt x="9" y="201"/>
                  </a:lnTo>
                  <a:lnTo>
                    <a:pt x="8" y="190"/>
                  </a:lnTo>
                  <a:lnTo>
                    <a:pt x="8" y="179"/>
                  </a:lnTo>
                  <a:lnTo>
                    <a:pt x="9" y="169"/>
                  </a:lnTo>
                  <a:lnTo>
                    <a:pt x="8" y="167"/>
                  </a:lnTo>
                  <a:lnTo>
                    <a:pt x="5" y="164"/>
                  </a:lnTo>
                  <a:lnTo>
                    <a:pt x="4" y="163"/>
                  </a:lnTo>
                  <a:lnTo>
                    <a:pt x="2" y="161"/>
                  </a:lnTo>
                  <a:lnTo>
                    <a:pt x="2" y="157"/>
                  </a:lnTo>
                  <a:lnTo>
                    <a:pt x="2" y="153"/>
                  </a:lnTo>
                  <a:lnTo>
                    <a:pt x="2" y="149"/>
                  </a:lnTo>
                  <a:lnTo>
                    <a:pt x="2" y="146"/>
                  </a:lnTo>
                  <a:lnTo>
                    <a:pt x="5" y="144"/>
                  </a:lnTo>
                  <a:lnTo>
                    <a:pt x="9" y="141"/>
                  </a:lnTo>
                  <a:lnTo>
                    <a:pt x="11" y="140"/>
                  </a:lnTo>
                  <a:lnTo>
                    <a:pt x="15" y="138"/>
                  </a:lnTo>
                  <a:lnTo>
                    <a:pt x="11" y="137"/>
                  </a:lnTo>
                  <a:lnTo>
                    <a:pt x="8" y="137"/>
                  </a:lnTo>
                  <a:lnTo>
                    <a:pt x="4" y="137"/>
                  </a:lnTo>
                  <a:lnTo>
                    <a:pt x="0" y="135"/>
                  </a:lnTo>
                  <a:lnTo>
                    <a:pt x="1" y="130"/>
                  </a:lnTo>
                  <a:lnTo>
                    <a:pt x="2" y="123"/>
                  </a:lnTo>
                  <a:lnTo>
                    <a:pt x="2" y="117"/>
                  </a:lnTo>
                  <a:lnTo>
                    <a:pt x="3" y="111"/>
                  </a:lnTo>
                  <a:lnTo>
                    <a:pt x="6" y="110"/>
                  </a:lnTo>
                  <a:lnTo>
                    <a:pt x="9" y="109"/>
                  </a:lnTo>
                  <a:lnTo>
                    <a:pt x="12" y="109"/>
                  </a:lnTo>
                  <a:lnTo>
                    <a:pt x="15" y="108"/>
                  </a:lnTo>
                  <a:lnTo>
                    <a:pt x="12" y="104"/>
                  </a:lnTo>
                  <a:lnTo>
                    <a:pt x="11" y="101"/>
                  </a:lnTo>
                  <a:lnTo>
                    <a:pt x="9" y="97"/>
                  </a:lnTo>
                  <a:lnTo>
                    <a:pt x="6" y="93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6" y="84"/>
                  </a:lnTo>
                  <a:lnTo>
                    <a:pt x="6" y="79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6" y="74"/>
                  </a:lnTo>
                  <a:lnTo>
                    <a:pt x="19" y="72"/>
                  </a:lnTo>
                  <a:lnTo>
                    <a:pt x="19" y="69"/>
                  </a:lnTo>
                  <a:lnTo>
                    <a:pt x="20" y="65"/>
                  </a:lnTo>
                  <a:lnTo>
                    <a:pt x="20" y="63"/>
                  </a:lnTo>
                  <a:lnTo>
                    <a:pt x="20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11" y="43"/>
                  </a:lnTo>
                  <a:lnTo>
                    <a:pt x="12" y="36"/>
                  </a:lnTo>
                  <a:lnTo>
                    <a:pt x="12" y="29"/>
                  </a:lnTo>
                  <a:lnTo>
                    <a:pt x="13" y="21"/>
                  </a:lnTo>
                  <a:lnTo>
                    <a:pt x="12" y="16"/>
                  </a:lnTo>
                  <a:lnTo>
                    <a:pt x="12" y="10"/>
                  </a:lnTo>
                  <a:lnTo>
                    <a:pt x="11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777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5" name="Freeform 84"/>
            <p:cNvSpPr>
              <a:spLocks/>
            </p:cNvSpPr>
            <p:nvPr/>
          </p:nvSpPr>
          <p:spPr bwMode="auto">
            <a:xfrm>
              <a:off x="6016625" y="3243263"/>
              <a:ext cx="150813" cy="188912"/>
            </a:xfrm>
            <a:custGeom>
              <a:avLst/>
              <a:gdLst>
                <a:gd name="T0" fmla="*/ 55 w 190"/>
                <a:gd name="T1" fmla="*/ 6 h 237"/>
                <a:gd name="T2" fmla="*/ 123 w 190"/>
                <a:gd name="T3" fmla="*/ 15 h 237"/>
                <a:gd name="T4" fmla="*/ 190 w 190"/>
                <a:gd name="T5" fmla="*/ 23 h 237"/>
                <a:gd name="T6" fmla="*/ 186 w 190"/>
                <a:gd name="T7" fmla="*/ 34 h 237"/>
                <a:gd name="T8" fmla="*/ 180 w 190"/>
                <a:gd name="T9" fmla="*/ 54 h 237"/>
                <a:gd name="T10" fmla="*/ 175 w 190"/>
                <a:gd name="T11" fmla="*/ 71 h 237"/>
                <a:gd name="T12" fmla="*/ 167 w 190"/>
                <a:gd name="T13" fmla="*/ 76 h 237"/>
                <a:gd name="T14" fmla="*/ 166 w 190"/>
                <a:gd name="T15" fmla="*/ 87 h 237"/>
                <a:gd name="T16" fmla="*/ 171 w 190"/>
                <a:gd name="T17" fmla="*/ 91 h 237"/>
                <a:gd name="T18" fmla="*/ 174 w 190"/>
                <a:gd name="T19" fmla="*/ 98 h 237"/>
                <a:gd name="T20" fmla="*/ 172 w 190"/>
                <a:gd name="T21" fmla="*/ 114 h 237"/>
                <a:gd name="T22" fmla="*/ 166 w 190"/>
                <a:gd name="T23" fmla="*/ 116 h 237"/>
                <a:gd name="T24" fmla="*/ 166 w 190"/>
                <a:gd name="T25" fmla="*/ 124 h 237"/>
                <a:gd name="T26" fmla="*/ 168 w 190"/>
                <a:gd name="T27" fmla="*/ 136 h 237"/>
                <a:gd name="T28" fmla="*/ 167 w 190"/>
                <a:gd name="T29" fmla="*/ 147 h 237"/>
                <a:gd name="T30" fmla="*/ 163 w 190"/>
                <a:gd name="T31" fmla="*/ 153 h 237"/>
                <a:gd name="T32" fmla="*/ 163 w 190"/>
                <a:gd name="T33" fmla="*/ 162 h 237"/>
                <a:gd name="T34" fmla="*/ 165 w 190"/>
                <a:gd name="T35" fmla="*/ 173 h 237"/>
                <a:gd name="T36" fmla="*/ 163 w 190"/>
                <a:gd name="T37" fmla="*/ 183 h 237"/>
                <a:gd name="T38" fmla="*/ 158 w 190"/>
                <a:gd name="T39" fmla="*/ 192 h 237"/>
                <a:gd name="T40" fmla="*/ 154 w 190"/>
                <a:gd name="T41" fmla="*/ 205 h 237"/>
                <a:gd name="T42" fmla="*/ 149 w 190"/>
                <a:gd name="T43" fmla="*/ 219 h 237"/>
                <a:gd name="T44" fmla="*/ 143 w 190"/>
                <a:gd name="T45" fmla="*/ 229 h 237"/>
                <a:gd name="T46" fmla="*/ 95 w 190"/>
                <a:gd name="T47" fmla="*/ 237 h 237"/>
                <a:gd name="T48" fmla="*/ 33 w 190"/>
                <a:gd name="T49" fmla="*/ 227 h 237"/>
                <a:gd name="T50" fmla="*/ 6 w 190"/>
                <a:gd name="T51" fmla="*/ 200 h 237"/>
                <a:gd name="T52" fmla="*/ 7 w 190"/>
                <a:gd name="T53" fmla="*/ 168 h 237"/>
                <a:gd name="T54" fmla="*/ 2 w 190"/>
                <a:gd name="T55" fmla="*/ 162 h 237"/>
                <a:gd name="T56" fmla="*/ 1 w 190"/>
                <a:gd name="T57" fmla="*/ 153 h 237"/>
                <a:gd name="T58" fmla="*/ 5 w 190"/>
                <a:gd name="T59" fmla="*/ 144 h 237"/>
                <a:gd name="T60" fmla="*/ 13 w 190"/>
                <a:gd name="T61" fmla="*/ 137 h 237"/>
                <a:gd name="T62" fmla="*/ 4 w 190"/>
                <a:gd name="T63" fmla="*/ 136 h 237"/>
                <a:gd name="T64" fmla="*/ 2 w 190"/>
                <a:gd name="T65" fmla="*/ 123 h 237"/>
                <a:gd name="T66" fmla="*/ 6 w 190"/>
                <a:gd name="T67" fmla="*/ 110 h 237"/>
                <a:gd name="T68" fmla="*/ 14 w 190"/>
                <a:gd name="T69" fmla="*/ 108 h 237"/>
                <a:gd name="T70" fmla="*/ 8 w 190"/>
                <a:gd name="T71" fmla="*/ 98 h 237"/>
                <a:gd name="T72" fmla="*/ 6 w 190"/>
                <a:gd name="T73" fmla="*/ 87 h 237"/>
                <a:gd name="T74" fmla="*/ 9 w 190"/>
                <a:gd name="T75" fmla="*/ 78 h 237"/>
                <a:gd name="T76" fmla="*/ 19 w 190"/>
                <a:gd name="T77" fmla="*/ 72 h 237"/>
                <a:gd name="T78" fmla="*/ 19 w 190"/>
                <a:gd name="T79" fmla="*/ 63 h 237"/>
                <a:gd name="T80" fmla="*/ 15 w 190"/>
                <a:gd name="T81" fmla="*/ 55 h 237"/>
                <a:gd name="T82" fmla="*/ 12 w 190"/>
                <a:gd name="T83" fmla="*/ 44 h 237"/>
                <a:gd name="T84" fmla="*/ 14 w 190"/>
                <a:gd name="T85" fmla="*/ 23 h 237"/>
                <a:gd name="T86" fmla="*/ 12 w 190"/>
                <a:gd name="T87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0" h="237">
                  <a:moveTo>
                    <a:pt x="10" y="0"/>
                  </a:moveTo>
                  <a:lnTo>
                    <a:pt x="33" y="3"/>
                  </a:lnTo>
                  <a:lnTo>
                    <a:pt x="55" y="6"/>
                  </a:lnTo>
                  <a:lnTo>
                    <a:pt x="78" y="9"/>
                  </a:lnTo>
                  <a:lnTo>
                    <a:pt x="100" y="11"/>
                  </a:lnTo>
                  <a:lnTo>
                    <a:pt x="123" y="15"/>
                  </a:lnTo>
                  <a:lnTo>
                    <a:pt x="145" y="17"/>
                  </a:lnTo>
                  <a:lnTo>
                    <a:pt x="168" y="21"/>
                  </a:lnTo>
                  <a:lnTo>
                    <a:pt x="190" y="23"/>
                  </a:lnTo>
                  <a:lnTo>
                    <a:pt x="189" y="26"/>
                  </a:lnTo>
                  <a:lnTo>
                    <a:pt x="187" y="31"/>
                  </a:lnTo>
                  <a:lnTo>
                    <a:pt x="186" y="34"/>
                  </a:lnTo>
                  <a:lnTo>
                    <a:pt x="183" y="39"/>
                  </a:lnTo>
                  <a:lnTo>
                    <a:pt x="182" y="47"/>
                  </a:lnTo>
                  <a:lnTo>
                    <a:pt x="180" y="54"/>
                  </a:lnTo>
                  <a:lnTo>
                    <a:pt x="179" y="62"/>
                  </a:lnTo>
                  <a:lnTo>
                    <a:pt x="177" y="70"/>
                  </a:lnTo>
                  <a:lnTo>
                    <a:pt x="175" y="71"/>
                  </a:lnTo>
                  <a:lnTo>
                    <a:pt x="173" y="72"/>
                  </a:lnTo>
                  <a:lnTo>
                    <a:pt x="169" y="75"/>
                  </a:lnTo>
                  <a:lnTo>
                    <a:pt x="167" y="76"/>
                  </a:lnTo>
                  <a:lnTo>
                    <a:pt x="167" y="80"/>
                  </a:lnTo>
                  <a:lnTo>
                    <a:pt x="167" y="84"/>
                  </a:lnTo>
                  <a:lnTo>
                    <a:pt x="166" y="87"/>
                  </a:lnTo>
                  <a:lnTo>
                    <a:pt x="166" y="91"/>
                  </a:lnTo>
                  <a:lnTo>
                    <a:pt x="168" y="91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5" y="92"/>
                  </a:lnTo>
                  <a:lnTo>
                    <a:pt x="174" y="98"/>
                  </a:lnTo>
                  <a:lnTo>
                    <a:pt x="174" y="102"/>
                  </a:lnTo>
                  <a:lnTo>
                    <a:pt x="173" y="108"/>
                  </a:lnTo>
                  <a:lnTo>
                    <a:pt x="172" y="114"/>
                  </a:lnTo>
                  <a:lnTo>
                    <a:pt x="169" y="115"/>
                  </a:lnTo>
                  <a:lnTo>
                    <a:pt x="168" y="115"/>
                  </a:lnTo>
                  <a:lnTo>
                    <a:pt x="166" y="116"/>
                  </a:lnTo>
                  <a:lnTo>
                    <a:pt x="164" y="117"/>
                  </a:lnTo>
                  <a:lnTo>
                    <a:pt x="165" y="121"/>
                  </a:lnTo>
                  <a:lnTo>
                    <a:pt x="166" y="124"/>
                  </a:lnTo>
                  <a:lnTo>
                    <a:pt x="167" y="128"/>
                  </a:lnTo>
                  <a:lnTo>
                    <a:pt x="168" y="131"/>
                  </a:lnTo>
                  <a:lnTo>
                    <a:pt x="168" y="136"/>
                  </a:lnTo>
                  <a:lnTo>
                    <a:pt x="168" y="139"/>
                  </a:lnTo>
                  <a:lnTo>
                    <a:pt x="167" y="143"/>
                  </a:lnTo>
                  <a:lnTo>
                    <a:pt x="167" y="147"/>
                  </a:lnTo>
                  <a:lnTo>
                    <a:pt x="166" y="150"/>
                  </a:lnTo>
                  <a:lnTo>
                    <a:pt x="164" y="151"/>
                  </a:lnTo>
                  <a:lnTo>
                    <a:pt x="163" y="153"/>
                  </a:lnTo>
                  <a:lnTo>
                    <a:pt x="160" y="155"/>
                  </a:lnTo>
                  <a:lnTo>
                    <a:pt x="161" y="159"/>
                  </a:lnTo>
                  <a:lnTo>
                    <a:pt x="163" y="162"/>
                  </a:lnTo>
                  <a:lnTo>
                    <a:pt x="165" y="166"/>
                  </a:lnTo>
                  <a:lnTo>
                    <a:pt x="166" y="169"/>
                  </a:lnTo>
                  <a:lnTo>
                    <a:pt x="165" y="173"/>
                  </a:lnTo>
                  <a:lnTo>
                    <a:pt x="165" y="176"/>
                  </a:lnTo>
                  <a:lnTo>
                    <a:pt x="164" y="180"/>
                  </a:lnTo>
                  <a:lnTo>
                    <a:pt x="163" y="183"/>
                  </a:lnTo>
                  <a:lnTo>
                    <a:pt x="161" y="185"/>
                  </a:lnTo>
                  <a:lnTo>
                    <a:pt x="160" y="189"/>
                  </a:lnTo>
                  <a:lnTo>
                    <a:pt x="158" y="192"/>
                  </a:lnTo>
                  <a:lnTo>
                    <a:pt x="157" y="195"/>
                  </a:lnTo>
                  <a:lnTo>
                    <a:pt x="156" y="200"/>
                  </a:lnTo>
                  <a:lnTo>
                    <a:pt x="154" y="205"/>
                  </a:lnTo>
                  <a:lnTo>
                    <a:pt x="152" y="211"/>
                  </a:lnTo>
                  <a:lnTo>
                    <a:pt x="151" y="216"/>
                  </a:lnTo>
                  <a:lnTo>
                    <a:pt x="149" y="219"/>
                  </a:lnTo>
                  <a:lnTo>
                    <a:pt x="148" y="222"/>
                  </a:lnTo>
                  <a:lnTo>
                    <a:pt x="145" y="226"/>
                  </a:lnTo>
                  <a:lnTo>
                    <a:pt x="143" y="229"/>
                  </a:lnTo>
                  <a:lnTo>
                    <a:pt x="131" y="235"/>
                  </a:lnTo>
                  <a:lnTo>
                    <a:pt x="114" y="237"/>
                  </a:lnTo>
                  <a:lnTo>
                    <a:pt x="95" y="237"/>
                  </a:lnTo>
                  <a:lnTo>
                    <a:pt x="74" y="236"/>
                  </a:lnTo>
                  <a:lnTo>
                    <a:pt x="53" y="233"/>
                  </a:lnTo>
                  <a:lnTo>
                    <a:pt x="33" y="227"/>
                  </a:lnTo>
                  <a:lnTo>
                    <a:pt x="17" y="220"/>
                  </a:lnTo>
                  <a:lnTo>
                    <a:pt x="7" y="212"/>
                  </a:lnTo>
                  <a:lnTo>
                    <a:pt x="6" y="200"/>
                  </a:lnTo>
                  <a:lnTo>
                    <a:pt x="6" y="190"/>
                  </a:lnTo>
                  <a:lnTo>
                    <a:pt x="6" y="180"/>
                  </a:lnTo>
                  <a:lnTo>
                    <a:pt x="7" y="168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2" y="162"/>
                  </a:lnTo>
                  <a:lnTo>
                    <a:pt x="1" y="161"/>
                  </a:lnTo>
                  <a:lnTo>
                    <a:pt x="1" y="157"/>
                  </a:lnTo>
                  <a:lnTo>
                    <a:pt x="1" y="153"/>
                  </a:lnTo>
                  <a:lnTo>
                    <a:pt x="1" y="150"/>
                  </a:lnTo>
                  <a:lnTo>
                    <a:pt x="1" y="146"/>
                  </a:lnTo>
                  <a:lnTo>
                    <a:pt x="5" y="144"/>
                  </a:lnTo>
                  <a:lnTo>
                    <a:pt x="7" y="142"/>
                  </a:lnTo>
                  <a:lnTo>
                    <a:pt x="10" y="139"/>
                  </a:lnTo>
                  <a:lnTo>
                    <a:pt x="13" y="137"/>
                  </a:lnTo>
                  <a:lnTo>
                    <a:pt x="9" y="137"/>
                  </a:lnTo>
                  <a:lnTo>
                    <a:pt x="7" y="136"/>
                  </a:lnTo>
                  <a:lnTo>
                    <a:pt x="4" y="136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2" y="123"/>
                  </a:lnTo>
                  <a:lnTo>
                    <a:pt x="2" y="117"/>
                  </a:lnTo>
                  <a:lnTo>
                    <a:pt x="4" y="110"/>
                  </a:lnTo>
                  <a:lnTo>
                    <a:pt x="6" y="110"/>
                  </a:lnTo>
                  <a:lnTo>
                    <a:pt x="9" y="109"/>
                  </a:lnTo>
                  <a:lnTo>
                    <a:pt x="12" y="109"/>
                  </a:lnTo>
                  <a:lnTo>
                    <a:pt x="14" y="108"/>
                  </a:lnTo>
                  <a:lnTo>
                    <a:pt x="12" y="105"/>
                  </a:lnTo>
                  <a:lnTo>
                    <a:pt x="10" y="101"/>
                  </a:lnTo>
                  <a:lnTo>
                    <a:pt x="8" y="98"/>
                  </a:lnTo>
                  <a:lnTo>
                    <a:pt x="6" y="93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3" y="76"/>
                  </a:lnTo>
                  <a:lnTo>
                    <a:pt x="15" y="74"/>
                  </a:lnTo>
                  <a:lnTo>
                    <a:pt x="19" y="72"/>
                  </a:lnTo>
                  <a:lnTo>
                    <a:pt x="19" y="69"/>
                  </a:lnTo>
                  <a:lnTo>
                    <a:pt x="19" y="66"/>
                  </a:lnTo>
                  <a:lnTo>
                    <a:pt x="19" y="63"/>
                  </a:lnTo>
                  <a:lnTo>
                    <a:pt x="19" y="60"/>
                  </a:lnTo>
                  <a:lnTo>
                    <a:pt x="16" y="57"/>
                  </a:lnTo>
                  <a:lnTo>
                    <a:pt x="15" y="55"/>
                  </a:lnTo>
                  <a:lnTo>
                    <a:pt x="13" y="53"/>
                  </a:lnTo>
                  <a:lnTo>
                    <a:pt x="10" y="51"/>
                  </a:lnTo>
                  <a:lnTo>
                    <a:pt x="12" y="44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4" y="23"/>
                  </a:lnTo>
                  <a:lnTo>
                    <a:pt x="13" y="17"/>
                  </a:lnTo>
                  <a:lnTo>
                    <a:pt x="13" y="11"/>
                  </a:lnTo>
                  <a:lnTo>
                    <a:pt x="12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2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6" name="Freeform 85"/>
            <p:cNvSpPr>
              <a:spLocks/>
            </p:cNvSpPr>
            <p:nvPr/>
          </p:nvSpPr>
          <p:spPr bwMode="auto">
            <a:xfrm>
              <a:off x="6024563" y="3246438"/>
              <a:ext cx="133350" cy="185737"/>
            </a:xfrm>
            <a:custGeom>
              <a:avLst/>
              <a:gdLst>
                <a:gd name="T0" fmla="*/ 49 w 167"/>
                <a:gd name="T1" fmla="*/ 5 h 234"/>
                <a:gd name="T2" fmla="*/ 108 w 167"/>
                <a:gd name="T3" fmla="*/ 13 h 234"/>
                <a:gd name="T4" fmla="*/ 167 w 167"/>
                <a:gd name="T5" fmla="*/ 20 h 234"/>
                <a:gd name="T6" fmla="*/ 162 w 167"/>
                <a:gd name="T7" fmla="*/ 31 h 234"/>
                <a:gd name="T8" fmla="*/ 157 w 167"/>
                <a:gd name="T9" fmla="*/ 51 h 234"/>
                <a:gd name="T10" fmla="*/ 152 w 167"/>
                <a:gd name="T11" fmla="*/ 68 h 234"/>
                <a:gd name="T12" fmla="*/ 146 w 167"/>
                <a:gd name="T13" fmla="*/ 73 h 234"/>
                <a:gd name="T14" fmla="*/ 145 w 167"/>
                <a:gd name="T15" fmla="*/ 83 h 234"/>
                <a:gd name="T16" fmla="*/ 148 w 167"/>
                <a:gd name="T17" fmla="*/ 88 h 234"/>
                <a:gd name="T18" fmla="*/ 152 w 167"/>
                <a:gd name="T19" fmla="*/ 94 h 234"/>
                <a:gd name="T20" fmla="*/ 148 w 167"/>
                <a:gd name="T21" fmla="*/ 110 h 234"/>
                <a:gd name="T22" fmla="*/ 144 w 167"/>
                <a:gd name="T23" fmla="*/ 112 h 234"/>
                <a:gd name="T24" fmla="*/ 144 w 167"/>
                <a:gd name="T25" fmla="*/ 120 h 234"/>
                <a:gd name="T26" fmla="*/ 145 w 167"/>
                <a:gd name="T27" fmla="*/ 132 h 234"/>
                <a:gd name="T28" fmla="*/ 144 w 167"/>
                <a:gd name="T29" fmla="*/ 143 h 234"/>
                <a:gd name="T30" fmla="*/ 139 w 167"/>
                <a:gd name="T31" fmla="*/ 150 h 234"/>
                <a:gd name="T32" fmla="*/ 140 w 167"/>
                <a:gd name="T33" fmla="*/ 158 h 234"/>
                <a:gd name="T34" fmla="*/ 141 w 167"/>
                <a:gd name="T35" fmla="*/ 169 h 234"/>
                <a:gd name="T36" fmla="*/ 139 w 167"/>
                <a:gd name="T37" fmla="*/ 179 h 234"/>
                <a:gd name="T38" fmla="*/ 136 w 167"/>
                <a:gd name="T39" fmla="*/ 188 h 234"/>
                <a:gd name="T40" fmla="*/ 132 w 167"/>
                <a:gd name="T41" fmla="*/ 202 h 234"/>
                <a:gd name="T42" fmla="*/ 129 w 167"/>
                <a:gd name="T43" fmla="*/ 216 h 234"/>
                <a:gd name="T44" fmla="*/ 123 w 167"/>
                <a:gd name="T45" fmla="*/ 225 h 234"/>
                <a:gd name="T46" fmla="*/ 80 w 167"/>
                <a:gd name="T47" fmla="*/ 234 h 234"/>
                <a:gd name="T48" fmla="*/ 26 w 167"/>
                <a:gd name="T49" fmla="*/ 225 h 234"/>
                <a:gd name="T50" fmla="*/ 3 w 167"/>
                <a:gd name="T51" fmla="*/ 200 h 234"/>
                <a:gd name="T52" fmla="*/ 4 w 167"/>
                <a:gd name="T53" fmla="*/ 167 h 234"/>
                <a:gd name="T54" fmla="*/ 1 w 167"/>
                <a:gd name="T55" fmla="*/ 162 h 234"/>
                <a:gd name="T56" fmla="*/ 0 w 167"/>
                <a:gd name="T57" fmla="*/ 152 h 234"/>
                <a:gd name="T58" fmla="*/ 3 w 167"/>
                <a:gd name="T59" fmla="*/ 142 h 234"/>
                <a:gd name="T60" fmla="*/ 10 w 167"/>
                <a:gd name="T61" fmla="*/ 136 h 234"/>
                <a:gd name="T62" fmla="*/ 2 w 167"/>
                <a:gd name="T63" fmla="*/ 135 h 234"/>
                <a:gd name="T64" fmla="*/ 1 w 167"/>
                <a:gd name="T65" fmla="*/ 122 h 234"/>
                <a:gd name="T66" fmla="*/ 4 w 167"/>
                <a:gd name="T67" fmla="*/ 109 h 234"/>
                <a:gd name="T68" fmla="*/ 11 w 167"/>
                <a:gd name="T69" fmla="*/ 107 h 234"/>
                <a:gd name="T70" fmla="*/ 7 w 167"/>
                <a:gd name="T71" fmla="*/ 96 h 234"/>
                <a:gd name="T72" fmla="*/ 5 w 167"/>
                <a:gd name="T73" fmla="*/ 87 h 234"/>
                <a:gd name="T74" fmla="*/ 8 w 167"/>
                <a:gd name="T75" fmla="*/ 77 h 234"/>
                <a:gd name="T76" fmla="*/ 16 w 167"/>
                <a:gd name="T77" fmla="*/ 71 h 234"/>
                <a:gd name="T78" fmla="*/ 17 w 167"/>
                <a:gd name="T79" fmla="*/ 63 h 234"/>
                <a:gd name="T80" fmla="*/ 13 w 167"/>
                <a:gd name="T81" fmla="*/ 54 h 234"/>
                <a:gd name="T82" fmla="*/ 10 w 167"/>
                <a:gd name="T83" fmla="*/ 43 h 234"/>
                <a:gd name="T84" fmla="*/ 12 w 167"/>
                <a:gd name="T85" fmla="*/ 22 h 234"/>
                <a:gd name="T86" fmla="*/ 11 w 167"/>
                <a:gd name="T87" fmla="*/ 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7" h="234">
                  <a:moveTo>
                    <a:pt x="10" y="0"/>
                  </a:moveTo>
                  <a:lnTo>
                    <a:pt x="30" y="3"/>
                  </a:lnTo>
                  <a:lnTo>
                    <a:pt x="49" y="5"/>
                  </a:lnTo>
                  <a:lnTo>
                    <a:pt x="69" y="7"/>
                  </a:lnTo>
                  <a:lnTo>
                    <a:pt x="88" y="10"/>
                  </a:lnTo>
                  <a:lnTo>
                    <a:pt x="108" y="13"/>
                  </a:lnTo>
                  <a:lnTo>
                    <a:pt x="127" y="15"/>
                  </a:lnTo>
                  <a:lnTo>
                    <a:pt x="147" y="18"/>
                  </a:lnTo>
                  <a:lnTo>
                    <a:pt x="167" y="20"/>
                  </a:lnTo>
                  <a:lnTo>
                    <a:pt x="165" y="23"/>
                  </a:lnTo>
                  <a:lnTo>
                    <a:pt x="163" y="27"/>
                  </a:lnTo>
                  <a:lnTo>
                    <a:pt x="162" y="31"/>
                  </a:lnTo>
                  <a:lnTo>
                    <a:pt x="160" y="35"/>
                  </a:lnTo>
                  <a:lnTo>
                    <a:pt x="159" y="43"/>
                  </a:lnTo>
                  <a:lnTo>
                    <a:pt x="157" y="51"/>
                  </a:lnTo>
                  <a:lnTo>
                    <a:pt x="155" y="59"/>
                  </a:lnTo>
                  <a:lnTo>
                    <a:pt x="154" y="67"/>
                  </a:lnTo>
                  <a:lnTo>
                    <a:pt x="152" y="68"/>
                  </a:lnTo>
                  <a:lnTo>
                    <a:pt x="151" y="69"/>
                  </a:lnTo>
                  <a:lnTo>
                    <a:pt x="148" y="72"/>
                  </a:lnTo>
                  <a:lnTo>
                    <a:pt x="146" y="73"/>
                  </a:lnTo>
                  <a:lnTo>
                    <a:pt x="145" y="76"/>
                  </a:lnTo>
                  <a:lnTo>
                    <a:pt x="145" y="80"/>
                  </a:lnTo>
                  <a:lnTo>
                    <a:pt x="145" y="83"/>
                  </a:lnTo>
                  <a:lnTo>
                    <a:pt x="144" y="87"/>
                  </a:lnTo>
                  <a:lnTo>
                    <a:pt x="146" y="88"/>
                  </a:lnTo>
                  <a:lnTo>
                    <a:pt x="148" y="88"/>
                  </a:lnTo>
                  <a:lnTo>
                    <a:pt x="151" y="88"/>
                  </a:lnTo>
                  <a:lnTo>
                    <a:pt x="153" y="88"/>
                  </a:lnTo>
                  <a:lnTo>
                    <a:pt x="152" y="94"/>
                  </a:lnTo>
                  <a:lnTo>
                    <a:pt x="151" y="99"/>
                  </a:lnTo>
                  <a:lnTo>
                    <a:pt x="149" y="104"/>
                  </a:lnTo>
                  <a:lnTo>
                    <a:pt x="148" y="110"/>
                  </a:lnTo>
                  <a:lnTo>
                    <a:pt x="147" y="111"/>
                  </a:lnTo>
                  <a:lnTo>
                    <a:pt x="145" y="111"/>
                  </a:lnTo>
                  <a:lnTo>
                    <a:pt x="144" y="112"/>
                  </a:lnTo>
                  <a:lnTo>
                    <a:pt x="141" y="113"/>
                  </a:lnTo>
                  <a:lnTo>
                    <a:pt x="142" y="117"/>
                  </a:lnTo>
                  <a:lnTo>
                    <a:pt x="144" y="120"/>
                  </a:lnTo>
                  <a:lnTo>
                    <a:pt x="145" y="124"/>
                  </a:lnTo>
                  <a:lnTo>
                    <a:pt x="146" y="127"/>
                  </a:lnTo>
                  <a:lnTo>
                    <a:pt x="145" y="132"/>
                  </a:lnTo>
                  <a:lnTo>
                    <a:pt x="145" y="135"/>
                  </a:lnTo>
                  <a:lnTo>
                    <a:pt x="145" y="140"/>
                  </a:lnTo>
                  <a:lnTo>
                    <a:pt x="144" y="143"/>
                  </a:lnTo>
                  <a:lnTo>
                    <a:pt x="142" y="145"/>
                  </a:lnTo>
                  <a:lnTo>
                    <a:pt x="141" y="148"/>
                  </a:lnTo>
                  <a:lnTo>
                    <a:pt x="139" y="150"/>
                  </a:lnTo>
                  <a:lnTo>
                    <a:pt x="138" y="152"/>
                  </a:lnTo>
                  <a:lnTo>
                    <a:pt x="139" y="155"/>
                  </a:lnTo>
                  <a:lnTo>
                    <a:pt x="140" y="158"/>
                  </a:lnTo>
                  <a:lnTo>
                    <a:pt x="141" y="162"/>
                  </a:lnTo>
                  <a:lnTo>
                    <a:pt x="142" y="165"/>
                  </a:lnTo>
                  <a:lnTo>
                    <a:pt x="141" y="169"/>
                  </a:lnTo>
                  <a:lnTo>
                    <a:pt x="141" y="172"/>
                  </a:lnTo>
                  <a:lnTo>
                    <a:pt x="140" y="175"/>
                  </a:lnTo>
                  <a:lnTo>
                    <a:pt x="139" y="179"/>
                  </a:lnTo>
                  <a:lnTo>
                    <a:pt x="138" y="182"/>
                  </a:lnTo>
                  <a:lnTo>
                    <a:pt x="137" y="185"/>
                  </a:lnTo>
                  <a:lnTo>
                    <a:pt x="136" y="188"/>
                  </a:lnTo>
                  <a:lnTo>
                    <a:pt x="134" y="190"/>
                  </a:lnTo>
                  <a:lnTo>
                    <a:pt x="133" y="196"/>
                  </a:lnTo>
                  <a:lnTo>
                    <a:pt x="132" y="202"/>
                  </a:lnTo>
                  <a:lnTo>
                    <a:pt x="131" y="207"/>
                  </a:lnTo>
                  <a:lnTo>
                    <a:pt x="130" y="212"/>
                  </a:lnTo>
                  <a:lnTo>
                    <a:pt x="129" y="216"/>
                  </a:lnTo>
                  <a:lnTo>
                    <a:pt x="126" y="218"/>
                  </a:lnTo>
                  <a:lnTo>
                    <a:pt x="125" y="222"/>
                  </a:lnTo>
                  <a:lnTo>
                    <a:pt x="123" y="225"/>
                  </a:lnTo>
                  <a:lnTo>
                    <a:pt x="112" y="231"/>
                  </a:lnTo>
                  <a:lnTo>
                    <a:pt x="98" y="234"/>
                  </a:lnTo>
                  <a:lnTo>
                    <a:pt x="80" y="234"/>
                  </a:lnTo>
                  <a:lnTo>
                    <a:pt x="62" y="233"/>
                  </a:lnTo>
                  <a:lnTo>
                    <a:pt x="42" y="230"/>
                  </a:lnTo>
                  <a:lnTo>
                    <a:pt x="26" y="225"/>
                  </a:lnTo>
                  <a:lnTo>
                    <a:pt x="12" y="218"/>
                  </a:lnTo>
                  <a:lnTo>
                    <a:pt x="3" y="210"/>
                  </a:lnTo>
                  <a:lnTo>
                    <a:pt x="3" y="200"/>
                  </a:lnTo>
                  <a:lnTo>
                    <a:pt x="3" y="188"/>
                  </a:lnTo>
                  <a:lnTo>
                    <a:pt x="3" y="178"/>
                  </a:lnTo>
                  <a:lnTo>
                    <a:pt x="4" y="167"/>
                  </a:lnTo>
                  <a:lnTo>
                    <a:pt x="3" y="165"/>
                  </a:lnTo>
                  <a:lnTo>
                    <a:pt x="2" y="163"/>
                  </a:lnTo>
                  <a:lnTo>
                    <a:pt x="1" y="162"/>
                  </a:lnTo>
                  <a:lnTo>
                    <a:pt x="0" y="159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2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5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1" y="122"/>
                  </a:lnTo>
                  <a:lnTo>
                    <a:pt x="1" y="116"/>
                  </a:lnTo>
                  <a:lnTo>
                    <a:pt x="2" y="110"/>
                  </a:lnTo>
                  <a:lnTo>
                    <a:pt x="4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11" y="107"/>
                  </a:lnTo>
                  <a:lnTo>
                    <a:pt x="10" y="104"/>
                  </a:lnTo>
                  <a:lnTo>
                    <a:pt x="9" y="99"/>
                  </a:lnTo>
                  <a:lnTo>
                    <a:pt x="7" y="96"/>
                  </a:lnTo>
                  <a:lnTo>
                    <a:pt x="5" y="92"/>
                  </a:lnTo>
                  <a:lnTo>
                    <a:pt x="5" y="90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8" y="77"/>
                  </a:lnTo>
                  <a:lnTo>
                    <a:pt x="11" y="75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16" y="68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10" y="43"/>
                  </a:lnTo>
                  <a:lnTo>
                    <a:pt x="11" y="36"/>
                  </a:lnTo>
                  <a:lnTo>
                    <a:pt x="11" y="29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auto">
            <a:xfrm>
              <a:off x="6032500" y="3248025"/>
              <a:ext cx="114300" cy="184150"/>
            </a:xfrm>
            <a:custGeom>
              <a:avLst/>
              <a:gdLst>
                <a:gd name="T0" fmla="*/ 45 w 144"/>
                <a:gd name="T1" fmla="*/ 4 h 231"/>
                <a:gd name="T2" fmla="*/ 94 w 144"/>
                <a:gd name="T3" fmla="*/ 10 h 231"/>
                <a:gd name="T4" fmla="*/ 144 w 144"/>
                <a:gd name="T5" fmla="*/ 17 h 231"/>
                <a:gd name="T6" fmla="*/ 139 w 144"/>
                <a:gd name="T7" fmla="*/ 28 h 231"/>
                <a:gd name="T8" fmla="*/ 136 w 144"/>
                <a:gd name="T9" fmla="*/ 47 h 231"/>
                <a:gd name="T10" fmla="*/ 131 w 144"/>
                <a:gd name="T11" fmla="*/ 64 h 231"/>
                <a:gd name="T12" fmla="*/ 126 w 144"/>
                <a:gd name="T13" fmla="*/ 70 h 231"/>
                <a:gd name="T14" fmla="*/ 124 w 144"/>
                <a:gd name="T15" fmla="*/ 80 h 231"/>
                <a:gd name="T16" fmla="*/ 128 w 144"/>
                <a:gd name="T17" fmla="*/ 84 h 231"/>
                <a:gd name="T18" fmla="*/ 130 w 144"/>
                <a:gd name="T19" fmla="*/ 91 h 231"/>
                <a:gd name="T20" fmla="*/ 128 w 144"/>
                <a:gd name="T21" fmla="*/ 107 h 231"/>
                <a:gd name="T22" fmla="*/ 123 w 144"/>
                <a:gd name="T23" fmla="*/ 109 h 231"/>
                <a:gd name="T24" fmla="*/ 123 w 144"/>
                <a:gd name="T25" fmla="*/ 117 h 231"/>
                <a:gd name="T26" fmla="*/ 124 w 144"/>
                <a:gd name="T27" fmla="*/ 127 h 231"/>
                <a:gd name="T28" fmla="*/ 123 w 144"/>
                <a:gd name="T29" fmla="*/ 140 h 231"/>
                <a:gd name="T30" fmla="*/ 119 w 144"/>
                <a:gd name="T31" fmla="*/ 146 h 231"/>
                <a:gd name="T32" fmla="*/ 120 w 144"/>
                <a:gd name="T33" fmla="*/ 154 h 231"/>
                <a:gd name="T34" fmla="*/ 121 w 144"/>
                <a:gd name="T35" fmla="*/ 164 h 231"/>
                <a:gd name="T36" fmla="*/ 119 w 144"/>
                <a:gd name="T37" fmla="*/ 175 h 231"/>
                <a:gd name="T38" fmla="*/ 115 w 144"/>
                <a:gd name="T39" fmla="*/ 184 h 231"/>
                <a:gd name="T40" fmla="*/ 113 w 144"/>
                <a:gd name="T41" fmla="*/ 198 h 231"/>
                <a:gd name="T42" fmla="*/ 109 w 144"/>
                <a:gd name="T43" fmla="*/ 212 h 231"/>
                <a:gd name="T44" fmla="*/ 104 w 144"/>
                <a:gd name="T45" fmla="*/ 221 h 231"/>
                <a:gd name="T46" fmla="*/ 67 w 144"/>
                <a:gd name="T47" fmla="*/ 231 h 231"/>
                <a:gd name="T48" fmla="*/ 21 w 144"/>
                <a:gd name="T49" fmla="*/ 223 h 231"/>
                <a:gd name="T50" fmla="*/ 1 w 144"/>
                <a:gd name="T51" fmla="*/ 198 h 231"/>
                <a:gd name="T52" fmla="*/ 5 w 144"/>
                <a:gd name="T53" fmla="*/ 164 h 231"/>
                <a:gd name="T54" fmla="*/ 1 w 144"/>
                <a:gd name="T55" fmla="*/ 160 h 231"/>
                <a:gd name="T56" fmla="*/ 1 w 144"/>
                <a:gd name="T57" fmla="*/ 151 h 231"/>
                <a:gd name="T58" fmla="*/ 3 w 144"/>
                <a:gd name="T59" fmla="*/ 141 h 231"/>
                <a:gd name="T60" fmla="*/ 9 w 144"/>
                <a:gd name="T61" fmla="*/ 134 h 231"/>
                <a:gd name="T62" fmla="*/ 2 w 144"/>
                <a:gd name="T63" fmla="*/ 134 h 231"/>
                <a:gd name="T64" fmla="*/ 2 w 144"/>
                <a:gd name="T65" fmla="*/ 121 h 231"/>
                <a:gd name="T66" fmla="*/ 6 w 144"/>
                <a:gd name="T67" fmla="*/ 108 h 231"/>
                <a:gd name="T68" fmla="*/ 11 w 144"/>
                <a:gd name="T69" fmla="*/ 106 h 231"/>
                <a:gd name="T70" fmla="*/ 7 w 144"/>
                <a:gd name="T71" fmla="*/ 95 h 231"/>
                <a:gd name="T72" fmla="*/ 6 w 144"/>
                <a:gd name="T73" fmla="*/ 86 h 231"/>
                <a:gd name="T74" fmla="*/ 9 w 144"/>
                <a:gd name="T75" fmla="*/ 77 h 231"/>
                <a:gd name="T76" fmla="*/ 15 w 144"/>
                <a:gd name="T77" fmla="*/ 70 h 231"/>
                <a:gd name="T78" fmla="*/ 16 w 144"/>
                <a:gd name="T79" fmla="*/ 62 h 231"/>
                <a:gd name="T80" fmla="*/ 14 w 144"/>
                <a:gd name="T81" fmla="*/ 54 h 231"/>
                <a:gd name="T82" fmla="*/ 11 w 144"/>
                <a:gd name="T83" fmla="*/ 43 h 231"/>
                <a:gd name="T84" fmla="*/ 14 w 144"/>
                <a:gd name="T85" fmla="*/ 20 h 231"/>
                <a:gd name="T86" fmla="*/ 13 w 144"/>
                <a:gd name="T8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4" h="231">
                  <a:moveTo>
                    <a:pt x="11" y="0"/>
                  </a:moveTo>
                  <a:lnTo>
                    <a:pt x="29" y="2"/>
                  </a:lnTo>
                  <a:lnTo>
                    <a:pt x="45" y="4"/>
                  </a:lnTo>
                  <a:lnTo>
                    <a:pt x="62" y="7"/>
                  </a:lnTo>
                  <a:lnTo>
                    <a:pt x="78" y="8"/>
                  </a:lnTo>
                  <a:lnTo>
                    <a:pt x="94" y="10"/>
                  </a:lnTo>
                  <a:lnTo>
                    <a:pt x="111" y="12"/>
                  </a:lnTo>
                  <a:lnTo>
                    <a:pt x="128" y="15"/>
                  </a:lnTo>
                  <a:lnTo>
                    <a:pt x="144" y="17"/>
                  </a:lnTo>
                  <a:lnTo>
                    <a:pt x="143" y="20"/>
                  </a:lnTo>
                  <a:lnTo>
                    <a:pt x="142" y="24"/>
                  </a:lnTo>
                  <a:lnTo>
                    <a:pt x="139" y="28"/>
                  </a:lnTo>
                  <a:lnTo>
                    <a:pt x="138" y="32"/>
                  </a:lnTo>
                  <a:lnTo>
                    <a:pt x="137" y="40"/>
                  </a:lnTo>
                  <a:lnTo>
                    <a:pt x="136" y="47"/>
                  </a:lnTo>
                  <a:lnTo>
                    <a:pt x="135" y="55"/>
                  </a:lnTo>
                  <a:lnTo>
                    <a:pt x="134" y="63"/>
                  </a:lnTo>
                  <a:lnTo>
                    <a:pt x="131" y="64"/>
                  </a:lnTo>
                  <a:lnTo>
                    <a:pt x="129" y="66"/>
                  </a:lnTo>
                  <a:lnTo>
                    <a:pt x="128" y="68"/>
                  </a:lnTo>
                  <a:lnTo>
                    <a:pt x="126" y="70"/>
                  </a:lnTo>
                  <a:lnTo>
                    <a:pt x="124" y="73"/>
                  </a:lnTo>
                  <a:lnTo>
                    <a:pt x="124" y="77"/>
                  </a:lnTo>
                  <a:lnTo>
                    <a:pt x="124" y="80"/>
                  </a:lnTo>
                  <a:lnTo>
                    <a:pt x="124" y="84"/>
                  </a:lnTo>
                  <a:lnTo>
                    <a:pt x="127" y="84"/>
                  </a:lnTo>
                  <a:lnTo>
                    <a:pt x="128" y="84"/>
                  </a:lnTo>
                  <a:lnTo>
                    <a:pt x="130" y="85"/>
                  </a:lnTo>
                  <a:lnTo>
                    <a:pt x="131" y="85"/>
                  </a:lnTo>
                  <a:lnTo>
                    <a:pt x="130" y="91"/>
                  </a:lnTo>
                  <a:lnTo>
                    <a:pt x="130" y="95"/>
                  </a:lnTo>
                  <a:lnTo>
                    <a:pt x="129" y="101"/>
                  </a:lnTo>
                  <a:lnTo>
                    <a:pt x="128" y="107"/>
                  </a:lnTo>
                  <a:lnTo>
                    <a:pt x="127" y="108"/>
                  </a:lnTo>
                  <a:lnTo>
                    <a:pt x="124" y="108"/>
                  </a:lnTo>
                  <a:lnTo>
                    <a:pt x="123" y="109"/>
                  </a:lnTo>
                  <a:lnTo>
                    <a:pt x="122" y="110"/>
                  </a:lnTo>
                  <a:lnTo>
                    <a:pt x="123" y="114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4" y="124"/>
                  </a:lnTo>
                  <a:lnTo>
                    <a:pt x="124" y="127"/>
                  </a:lnTo>
                  <a:lnTo>
                    <a:pt x="124" y="132"/>
                  </a:lnTo>
                  <a:lnTo>
                    <a:pt x="123" y="136"/>
                  </a:lnTo>
                  <a:lnTo>
                    <a:pt x="123" y="140"/>
                  </a:lnTo>
                  <a:lnTo>
                    <a:pt x="122" y="142"/>
                  </a:lnTo>
                  <a:lnTo>
                    <a:pt x="121" y="144"/>
                  </a:lnTo>
                  <a:lnTo>
                    <a:pt x="119" y="146"/>
                  </a:lnTo>
                  <a:lnTo>
                    <a:pt x="117" y="148"/>
                  </a:lnTo>
                  <a:lnTo>
                    <a:pt x="119" y="152"/>
                  </a:lnTo>
                  <a:lnTo>
                    <a:pt x="120" y="154"/>
                  </a:lnTo>
                  <a:lnTo>
                    <a:pt x="120" y="157"/>
                  </a:lnTo>
                  <a:lnTo>
                    <a:pt x="121" y="161"/>
                  </a:lnTo>
                  <a:lnTo>
                    <a:pt x="121" y="164"/>
                  </a:lnTo>
                  <a:lnTo>
                    <a:pt x="120" y="168"/>
                  </a:lnTo>
                  <a:lnTo>
                    <a:pt x="120" y="171"/>
                  </a:lnTo>
                  <a:lnTo>
                    <a:pt x="119" y="175"/>
                  </a:lnTo>
                  <a:lnTo>
                    <a:pt x="117" y="178"/>
                  </a:lnTo>
                  <a:lnTo>
                    <a:pt x="116" y="180"/>
                  </a:lnTo>
                  <a:lnTo>
                    <a:pt x="115" y="184"/>
                  </a:lnTo>
                  <a:lnTo>
                    <a:pt x="114" y="186"/>
                  </a:lnTo>
                  <a:lnTo>
                    <a:pt x="113" y="192"/>
                  </a:lnTo>
                  <a:lnTo>
                    <a:pt x="113" y="198"/>
                  </a:lnTo>
                  <a:lnTo>
                    <a:pt x="112" y="202"/>
                  </a:lnTo>
                  <a:lnTo>
                    <a:pt x="111" y="208"/>
                  </a:lnTo>
                  <a:lnTo>
                    <a:pt x="109" y="212"/>
                  </a:lnTo>
                  <a:lnTo>
                    <a:pt x="107" y="214"/>
                  </a:lnTo>
                  <a:lnTo>
                    <a:pt x="106" y="217"/>
                  </a:lnTo>
                  <a:lnTo>
                    <a:pt x="104" y="221"/>
                  </a:lnTo>
                  <a:lnTo>
                    <a:pt x="94" y="227"/>
                  </a:lnTo>
                  <a:lnTo>
                    <a:pt x="82" y="230"/>
                  </a:lnTo>
                  <a:lnTo>
                    <a:pt x="67" y="231"/>
                  </a:lnTo>
                  <a:lnTo>
                    <a:pt x="51" y="230"/>
                  </a:lnTo>
                  <a:lnTo>
                    <a:pt x="36" y="228"/>
                  </a:lnTo>
                  <a:lnTo>
                    <a:pt x="21" y="223"/>
                  </a:lnTo>
                  <a:lnTo>
                    <a:pt x="9" y="216"/>
                  </a:lnTo>
                  <a:lnTo>
                    <a:pt x="1" y="208"/>
                  </a:lnTo>
                  <a:lnTo>
                    <a:pt x="1" y="198"/>
                  </a:lnTo>
                  <a:lnTo>
                    <a:pt x="2" y="186"/>
                  </a:lnTo>
                  <a:lnTo>
                    <a:pt x="3" y="176"/>
                  </a:lnTo>
                  <a:lnTo>
                    <a:pt x="5" y="164"/>
                  </a:lnTo>
                  <a:lnTo>
                    <a:pt x="3" y="163"/>
                  </a:lnTo>
                  <a:lnTo>
                    <a:pt x="2" y="162"/>
                  </a:lnTo>
                  <a:lnTo>
                    <a:pt x="1" y="160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1" y="151"/>
                  </a:lnTo>
                  <a:lnTo>
                    <a:pt x="1" y="147"/>
                  </a:lnTo>
                  <a:lnTo>
                    <a:pt x="1" y="144"/>
                  </a:lnTo>
                  <a:lnTo>
                    <a:pt x="3" y="141"/>
                  </a:lnTo>
                  <a:lnTo>
                    <a:pt x="6" y="139"/>
                  </a:lnTo>
                  <a:lnTo>
                    <a:pt x="7" y="137"/>
                  </a:lnTo>
                  <a:lnTo>
                    <a:pt x="9" y="134"/>
                  </a:lnTo>
                  <a:lnTo>
                    <a:pt x="7" y="134"/>
                  </a:lnTo>
                  <a:lnTo>
                    <a:pt x="5" y="134"/>
                  </a:lnTo>
                  <a:lnTo>
                    <a:pt x="2" y="134"/>
                  </a:lnTo>
                  <a:lnTo>
                    <a:pt x="0" y="133"/>
                  </a:lnTo>
                  <a:lnTo>
                    <a:pt x="1" y="127"/>
                  </a:lnTo>
                  <a:lnTo>
                    <a:pt x="2" y="121"/>
                  </a:lnTo>
                  <a:lnTo>
                    <a:pt x="2" y="114"/>
                  </a:lnTo>
                  <a:lnTo>
                    <a:pt x="3" y="108"/>
                  </a:lnTo>
                  <a:lnTo>
                    <a:pt x="6" y="108"/>
                  </a:lnTo>
                  <a:lnTo>
                    <a:pt x="7" y="107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0" y="102"/>
                  </a:lnTo>
                  <a:lnTo>
                    <a:pt x="9" y="99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3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11" y="74"/>
                  </a:lnTo>
                  <a:lnTo>
                    <a:pt x="13" y="72"/>
                  </a:lnTo>
                  <a:lnTo>
                    <a:pt x="15" y="70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4" y="54"/>
                  </a:lnTo>
                  <a:lnTo>
                    <a:pt x="11" y="53"/>
                  </a:lnTo>
                  <a:lnTo>
                    <a:pt x="10" y="50"/>
                  </a:lnTo>
                  <a:lnTo>
                    <a:pt x="11" y="43"/>
                  </a:lnTo>
                  <a:lnTo>
                    <a:pt x="13" y="35"/>
                  </a:lnTo>
                  <a:lnTo>
                    <a:pt x="13" y="28"/>
                  </a:lnTo>
                  <a:lnTo>
                    <a:pt x="14" y="20"/>
                  </a:lnTo>
                  <a:lnTo>
                    <a:pt x="13" y="16"/>
                  </a:lnTo>
                  <a:lnTo>
                    <a:pt x="13" y="11"/>
                  </a:lnTo>
                  <a:lnTo>
                    <a:pt x="13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393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auto">
            <a:xfrm>
              <a:off x="6040438" y="3251200"/>
              <a:ext cx="98425" cy="180975"/>
            </a:xfrm>
            <a:custGeom>
              <a:avLst/>
              <a:gdLst>
                <a:gd name="T0" fmla="*/ 42 w 123"/>
                <a:gd name="T1" fmla="*/ 4 h 228"/>
                <a:gd name="T2" fmla="*/ 83 w 123"/>
                <a:gd name="T3" fmla="*/ 8 h 228"/>
                <a:gd name="T4" fmla="*/ 123 w 123"/>
                <a:gd name="T5" fmla="*/ 14 h 228"/>
                <a:gd name="T6" fmla="*/ 119 w 123"/>
                <a:gd name="T7" fmla="*/ 25 h 228"/>
                <a:gd name="T8" fmla="*/ 115 w 123"/>
                <a:gd name="T9" fmla="*/ 44 h 228"/>
                <a:gd name="T10" fmla="*/ 112 w 123"/>
                <a:gd name="T11" fmla="*/ 61 h 228"/>
                <a:gd name="T12" fmla="*/ 106 w 123"/>
                <a:gd name="T13" fmla="*/ 67 h 228"/>
                <a:gd name="T14" fmla="*/ 105 w 123"/>
                <a:gd name="T15" fmla="*/ 77 h 228"/>
                <a:gd name="T16" fmla="*/ 108 w 123"/>
                <a:gd name="T17" fmla="*/ 81 h 228"/>
                <a:gd name="T18" fmla="*/ 110 w 123"/>
                <a:gd name="T19" fmla="*/ 86 h 228"/>
                <a:gd name="T20" fmla="*/ 107 w 123"/>
                <a:gd name="T21" fmla="*/ 103 h 228"/>
                <a:gd name="T22" fmla="*/ 104 w 123"/>
                <a:gd name="T23" fmla="*/ 106 h 228"/>
                <a:gd name="T24" fmla="*/ 104 w 123"/>
                <a:gd name="T25" fmla="*/ 113 h 228"/>
                <a:gd name="T26" fmla="*/ 104 w 123"/>
                <a:gd name="T27" fmla="*/ 124 h 228"/>
                <a:gd name="T28" fmla="*/ 103 w 123"/>
                <a:gd name="T29" fmla="*/ 136 h 228"/>
                <a:gd name="T30" fmla="*/ 99 w 123"/>
                <a:gd name="T31" fmla="*/ 142 h 228"/>
                <a:gd name="T32" fmla="*/ 100 w 123"/>
                <a:gd name="T33" fmla="*/ 151 h 228"/>
                <a:gd name="T34" fmla="*/ 100 w 123"/>
                <a:gd name="T35" fmla="*/ 160 h 228"/>
                <a:gd name="T36" fmla="*/ 98 w 123"/>
                <a:gd name="T37" fmla="*/ 172 h 228"/>
                <a:gd name="T38" fmla="*/ 96 w 123"/>
                <a:gd name="T39" fmla="*/ 180 h 228"/>
                <a:gd name="T40" fmla="*/ 93 w 123"/>
                <a:gd name="T41" fmla="*/ 194 h 228"/>
                <a:gd name="T42" fmla="*/ 90 w 123"/>
                <a:gd name="T43" fmla="*/ 207 h 228"/>
                <a:gd name="T44" fmla="*/ 87 w 123"/>
                <a:gd name="T45" fmla="*/ 218 h 228"/>
                <a:gd name="T46" fmla="*/ 55 w 123"/>
                <a:gd name="T47" fmla="*/ 228 h 228"/>
                <a:gd name="T48" fmla="*/ 16 w 123"/>
                <a:gd name="T49" fmla="*/ 220 h 228"/>
                <a:gd name="T50" fmla="*/ 1 w 123"/>
                <a:gd name="T51" fmla="*/ 196 h 228"/>
                <a:gd name="T52" fmla="*/ 5 w 123"/>
                <a:gd name="T53" fmla="*/ 163 h 228"/>
                <a:gd name="T54" fmla="*/ 2 w 123"/>
                <a:gd name="T55" fmla="*/ 158 h 228"/>
                <a:gd name="T56" fmla="*/ 2 w 123"/>
                <a:gd name="T57" fmla="*/ 150 h 228"/>
                <a:gd name="T58" fmla="*/ 5 w 123"/>
                <a:gd name="T59" fmla="*/ 141 h 228"/>
                <a:gd name="T60" fmla="*/ 9 w 123"/>
                <a:gd name="T61" fmla="*/ 134 h 228"/>
                <a:gd name="T62" fmla="*/ 5 w 123"/>
                <a:gd name="T63" fmla="*/ 133 h 228"/>
                <a:gd name="T64" fmla="*/ 4 w 123"/>
                <a:gd name="T65" fmla="*/ 120 h 228"/>
                <a:gd name="T66" fmla="*/ 7 w 123"/>
                <a:gd name="T67" fmla="*/ 106 h 228"/>
                <a:gd name="T68" fmla="*/ 12 w 123"/>
                <a:gd name="T69" fmla="*/ 105 h 228"/>
                <a:gd name="T70" fmla="*/ 9 w 123"/>
                <a:gd name="T71" fmla="*/ 95 h 228"/>
                <a:gd name="T72" fmla="*/ 8 w 123"/>
                <a:gd name="T73" fmla="*/ 84 h 228"/>
                <a:gd name="T74" fmla="*/ 11 w 123"/>
                <a:gd name="T75" fmla="*/ 76 h 228"/>
                <a:gd name="T76" fmla="*/ 16 w 123"/>
                <a:gd name="T77" fmla="*/ 68 h 228"/>
                <a:gd name="T78" fmla="*/ 16 w 123"/>
                <a:gd name="T79" fmla="*/ 60 h 228"/>
                <a:gd name="T80" fmla="*/ 15 w 123"/>
                <a:gd name="T81" fmla="*/ 53 h 228"/>
                <a:gd name="T82" fmla="*/ 13 w 123"/>
                <a:gd name="T83" fmla="*/ 43 h 228"/>
                <a:gd name="T84" fmla="*/ 16 w 123"/>
                <a:gd name="T85" fmla="*/ 22 h 228"/>
                <a:gd name="T86" fmla="*/ 15 w 123"/>
                <a:gd name="T87" fmla="*/ 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" h="228">
                  <a:moveTo>
                    <a:pt x="15" y="0"/>
                  </a:moveTo>
                  <a:lnTo>
                    <a:pt x="29" y="1"/>
                  </a:lnTo>
                  <a:lnTo>
                    <a:pt x="42" y="4"/>
                  </a:lnTo>
                  <a:lnTo>
                    <a:pt x="55" y="5"/>
                  </a:lnTo>
                  <a:lnTo>
                    <a:pt x="69" y="7"/>
                  </a:lnTo>
                  <a:lnTo>
                    <a:pt x="83" y="8"/>
                  </a:lnTo>
                  <a:lnTo>
                    <a:pt x="97" y="10"/>
                  </a:lnTo>
                  <a:lnTo>
                    <a:pt x="110" y="12"/>
                  </a:lnTo>
                  <a:lnTo>
                    <a:pt x="123" y="14"/>
                  </a:lnTo>
                  <a:lnTo>
                    <a:pt x="122" y="17"/>
                  </a:lnTo>
                  <a:lnTo>
                    <a:pt x="121" y="21"/>
                  </a:lnTo>
                  <a:lnTo>
                    <a:pt x="119" y="25"/>
                  </a:lnTo>
                  <a:lnTo>
                    <a:pt x="118" y="29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14" y="52"/>
                  </a:lnTo>
                  <a:lnTo>
                    <a:pt x="113" y="60"/>
                  </a:lnTo>
                  <a:lnTo>
                    <a:pt x="112" y="61"/>
                  </a:lnTo>
                  <a:lnTo>
                    <a:pt x="110" y="63"/>
                  </a:lnTo>
                  <a:lnTo>
                    <a:pt x="108" y="65"/>
                  </a:lnTo>
                  <a:lnTo>
                    <a:pt x="106" y="67"/>
                  </a:lnTo>
                  <a:lnTo>
                    <a:pt x="106" y="70"/>
                  </a:lnTo>
                  <a:lnTo>
                    <a:pt x="106" y="74"/>
                  </a:lnTo>
                  <a:lnTo>
                    <a:pt x="105" y="77"/>
                  </a:lnTo>
                  <a:lnTo>
                    <a:pt x="105" y="81"/>
                  </a:lnTo>
                  <a:lnTo>
                    <a:pt x="106" y="81"/>
                  </a:lnTo>
                  <a:lnTo>
                    <a:pt x="108" y="81"/>
                  </a:lnTo>
                  <a:lnTo>
                    <a:pt x="110" y="81"/>
                  </a:lnTo>
                  <a:lnTo>
                    <a:pt x="111" y="81"/>
                  </a:lnTo>
                  <a:lnTo>
                    <a:pt x="110" y="86"/>
                  </a:lnTo>
                  <a:lnTo>
                    <a:pt x="110" y="92"/>
                  </a:lnTo>
                  <a:lnTo>
                    <a:pt x="108" y="97"/>
                  </a:lnTo>
                  <a:lnTo>
                    <a:pt x="107" y="103"/>
                  </a:lnTo>
                  <a:lnTo>
                    <a:pt x="106" y="104"/>
                  </a:lnTo>
                  <a:lnTo>
                    <a:pt x="105" y="105"/>
                  </a:lnTo>
                  <a:lnTo>
                    <a:pt x="104" y="106"/>
                  </a:lnTo>
                  <a:lnTo>
                    <a:pt x="103" y="107"/>
                  </a:lnTo>
                  <a:lnTo>
                    <a:pt x="104" y="110"/>
                  </a:lnTo>
                  <a:lnTo>
                    <a:pt x="104" y="113"/>
                  </a:lnTo>
                  <a:lnTo>
                    <a:pt x="104" y="116"/>
                  </a:lnTo>
                  <a:lnTo>
                    <a:pt x="105" y="120"/>
                  </a:lnTo>
                  <a:lnTo>
                    <a:pt x="104" y="124"/>
                  </a:lnTo>
                  <a:lnTo>
                    <a:pt x="104" y="128"/>
                  </a:lnTo>
                  <a:lnTo>
                    <a:pt x="104" y="131"/>
                  </a:lnTo>
                  <a:lnTo>
                    <a:pt x="103" y="136"/>
                  </a:lnTo>
                  <a:lnTo>
                    <a:pt x="102" y="138"/>
                  </a:lnTo>
                  <a:lnTo>
                    <a:pt x="100" y="139"/>
                  </a:lnTo>
                  <a:lnTo>
                    <a:pt x="99" y="142"/>
                  </a:lnTo>
                  <a:lnTo>
                    <a:pt x="98" y="144"/>
                  </a:lnTo>
                  <a:lnTo>
                    <a:pt x="99" y="148"/>
                  </a:lnTo>
                  <a:lnTo>
                    <a:pt x="100" y="151"/>
                  </a:lnTo>
                  <a:lnTo>
                    <a:pt x="100" y="154"/>
                  </a:lnTo>
                  <a:lnTo>
                    <a:pt x="102" y="157"/>
                  </a:lnTo>
                  <a:lnTo>
                    <a:pt x="100" y="160"/>
                  </a:lnTo>
                  <a:lnTo>
                    <a:pt x="100" y="164"/>
                  </a:lnTo>
                  <a:lnTo>
                    <a:pt x="99" y="167"/>
                  </a:lnTo>
                  <a:lnTo>
                    <a:pt x="98" y="172"/>
                  </a:lnTo>
                  <a:lnTo>
                    <a:pt x="97" y="174"/>
                  </a:lnTo>
                  <a:lnTo>
                    <a:pt x="97" y="177"/>
                  </a:lnTo>
                  <a:lnTo>
                    <a:pt x="96" y="180"/>
                  </a:lnTo>
                  <a:lnTo>
                    <a:pt x="95" y="183"/>
                  </a:lnTo>
                  <a:lnTo>
                    <a:pt x="93" y="189"/>
                  </a:lnTo>
                  <a:lnTo>
                    <a:pt x="93" y="194"/>
                  </a:lnTo>
                  <a:lnTo>
                    <a:pt x="92" y="199"/>
                  </a:lnTo>
                  <a:lnTo>
                    <a:pt x="91" y="205"/>
                  </a:lnTo>
                  <a:lnTo>
                    <a:pt x="90" y="207"/>
                  </a:lnTo>
                  <a:lnTo>
                    <a:pt x="89" y="211"/>
                  </a:lnTo>
                  <a:lnTo>
                    <a:pt x="88" y="214"/>
                  </a:lnTo>
                  <a:lnTo>
                    <a:pt x="87" y="218"/>
                  </a:lnTo>
                  <a:lnTo>
                    <a:pt x="79" y="224"/>
                  </a:lnTo>
                  <a:lnTo>
                    <a:pt x="68" y="227"/>
                  </a:lnTo>
                  <a:lnTo>
                    <a:pt x="55" y="228"/>
                  </a:lnTo>
                  <a:lnTo>
                    <a:pt x="42" y="227"/>
                  </a:lnTo>
                  <a:lnTo>
                    <a:pt x="28" y="225"/>
                  </a:lnTo>
                  <a:lnTo>
                    <a:pt x="16" y="220"/>
                  </a:lnTo>
                  <a:lnTo>
                    <a:pt x="7" y="214"/>
                  </a:lnTo>
                  <a:lnTo>
                    <a:pt x="0" y="206"/>
                  </a:lnTo>
                  <a:lnTo>
                    <a:pt x="1" y="196"/>
                  </a:lnTo>
                  <a:lnTo>
                    <a:pt x="2" y="186"/>
                  </a:lnTo>
                  <a:lnTo>
                    <a:pt x="4" y="174"/>
                  </a:lnTo>
                  <a:lnTo>
                    <a:pt x="5" y="163"/>
                  </a:lnTo>
                  <a:lnTo>
                    <a:pt x="4" y="161"/>
                  </a:lnTo>
                  <a:lnTo>
                    <a:pt x="4" y="160"/>
                  </a:lnTo>
                  <a:lnTo>
                    <a:pt x="2" y="158"/>
                  </a:lnTo>
                  <a:lnTo>
                    <a:pt x="1" y="157"/>
                  </a:lnTo>
                  <a:lnTo>
                    <a:pt x="2" y="153"/>
                  </a:lnTo>
                  <a:lnTo>
                    <a:pt x="2" y="150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5" y="141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8" y="134"/>
                  </a:lnTo>
                  <a:lnTo>
                    <a:pt x="6" y="133"/>
                  </a:lnTo>
                  <a:lnTo>
                    <a:pt x="5" y="133"/>
                  </a:lnTo>
                  <a:lnTo>
                    <a:pt x="2" y="133"/>
                  </a:lnTo>
                  <a:lnTo>
                    <a:pt x="4" y="127"/>
                  </a:lnTo>
                  <a:lnTo>
                    <a:pt x="4" y="120"/>
                  </a:lnTo>
                  <a:lnTo>
                    <a:pt x="4" y="113"/>
                  </a:lnTo>
                  <a:lnTo>
                    <a:pt x="5" y="107"/>
                  </a:lnTo>
                  <a:lnTo>
                    <a:pt x="7" y="106"/>
                  </a:lnTo>
                  <a:lnTo>
                    <a:pt x="8" y="106"/>
                  </a:lnTo>
                  <a:lnTo>
                    <a:pt x="11" y="106"/>
                  </a:lnTo>
                  <a:lnTo>
                    <a:pt x="12" y="105"/>
                  </a:lnTo>
                  <a:lnTo>
                    <a:pt x="11" y="101"/>
                  </a:lnTo>
                  <a:lnTo>
                    <a:pt x="11" y="98"/>
                  </a:lnTo>
                  <a:lnTo>
                    <a:pt x="9" y="95"/>
                  </a:lnTo>
                  <a:lnTo>
                    <a:pt x="8" y="91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1" y="76"/>
                  </a:lnTo>
                  <a:lnTo>
                    <a:pt x="13" y="74"/>
                  </a:lnTo>
                  <a:lnTo>
                    <a:pt x="14" y="71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7" y="58"/>
                  </a:lnTo>
                  <a:lnTo>
                    <a:pt x="16" y="55"/>
                  </a:lnTo>
                  <a:lnTo>
                    <a:pt x="15" y="53"/>
                  </a:lnTo>
                  <a:lnTo>
                    <a:pt x="13" y="52"/>
                  </a:lnTo>
                  <a:lnTo>
                    <a:pt x="12" y="50"/>
                  </a:lnTo>
                  <a:lnTo>
                    <a:pt x="13" y="43"/>
                  </a:lnTo>
                  <a:lnTo>
                    <a:pt x="14" y="36"/>
                  </a:lnTo>
                  <a:lnTo>
                    <a:pt x="15" y="29"/>
                  </a:lnTo>
                  <a:lnTo>
                    <a:pt x="16" y="22"/>
                  </a:lnTo>
                  <a:lnTo>
                    <a:pt x="15" y="16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9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9" name="Freeform 88"/>
            <p:cNvSpPr>
              <a:spLocks/>
            </p:cNvSpPr>
            <p:nvPr/>
          </p:nvSpPr>
          <p:spPr bwMode="auto">
            <a:xfrm>
              <a:off x="6048375" y="3252788"/>
              <a:ext cx="79375" cy="179387"/>
            </a:xfrm>
            <a:custGeom>
              <a:avLst/>
              <a:gdLst>
                <a:gd name="T0" fmla="*/ 18 w 102"/>
                <a:gd name="T1" fmla="*/ 0 h 226"/>
                <a:gd name="T2" fmla="*/ 102 w 102"/>
                <a:gd name="T3" fmla="*/ 12 h 226"/>
                <a:gd name="T4" fmla="*/ 97 w 102"/>
                <a:gd name="T5" fmla="*/ 27 h 226"/>
                <a:gd name="T6" fmla="*/ 93 w 102"/>
                <a:gd name="T7" fmla="*/ 58 h 226"/>
                <a:gd name="T8" fmla="*/ 88 w 102"/>
                <a:gd name="T9" fmla="*/ 65 h 226"/>
                <a:gd name="T10" fmla="*/ 86 w 102"/>
                <a:gd name="T11" fmla="*/ 78 h 226"/>
                <a:gd name="T12" fmla="*/ 90 w 102"/>
                <a:gd name="T13" fmla="*/ 79 h 226"/>
                <a:gd name="T14" fmla="*/ 88 w 102"/>
                <a:gd name="T15" fmla="*/ 101 h 226"/>
                <a:gd name="T16" fmla="*/ 83 w 102"/>
                <a:gd name="T17" fmla="*/ 104 h 226"/>
                <a:gd name="T18" fmla="*/ 84 w 102"/>
                <a:gd name="T19" fmla="*/ 118 h 226"/>
                <a:gd name="T20" fmla="*/ 83 w 102"/>
                <a:gd name="T21" fmla="*/ 133 h 226"/>
                <a:gd name="T22" fmla="*/ 79 w 102"/>
                <a:gd name="T23" fmla="*/ 142 h 226"/>
                <a:gd name="T24" fmla="*/ 81 w 102"/>
                <a:gd name="T25" fmla="*/ 154 h 226"/>
                <a:gd name="T26" fmla="*/ 79 w 102"/>
                <a:gd name="T27" fmla="*/ 169 h 226"/>
                <a:gd name="T28" fmla="*/ 75 w 102"/>
                <a:gd name="T29" fmla="*/ 180 h 226"/>
                <a:gd name="T30" fmla="*/ 73 w 102"/>
                <a:gd name="T31" fmla="*/ 202 h 226"/>
                <a:gd name="T32" fmla="*/ 68 w 102"/>
                <a:gd name="T33" fmla="*/ 215 h 226"/>
                <a:gd name="T34" fmla="*/ 63 w 102"/>
                <a:gd name="T35" fmla="*/ 220 h 226"/>
                <a:gd name="T36" fmla="*/ 53 w 102"/>
                <a:gd name="T37" fmla="*/ 225 h 226"/>
                <a:gd name="T38" fmla="*/ 43 w 102"/>
                <a:gd name="T39" fmla="*/ 226 h 226"/>
                <a:gd name="T40" fmla="*/ 33 w 102"/>
                <a:gd name="T41" fmla="*/ 226 h 226"/>
                <a:gd name="T42" fmla="*/ 22 w 102"/>
                <a:gd name="T43" fmla="*/ 224 h 226"/>
                <a:gd name="T44" fmla="*/ 13 w 102"/>
                <a:gd name="T45" fmla="*/ 219 h 226"/>
                <a:gd name="T46" fmla="*/ 5 w 102"/>
                <a:gd name="T47" fmla="*/ 214 h 226"/>
                <a:gd name="T48" fmla="*/ 0 w 102"/>
                <a:gd name="T49" fmla="*/ 207 h 226"/>
                <a:gd name="T50" fmla="*/ 5 w 102"/>
                <a:gd name="T51" fmla="*/ 164 h 226"/>
                <a:gd name="T52" fmla="*/ 3 w 102"/>
                <a:gd name="T53" fmla="*/ 157 h 226"/>
                <a:gd name="T54" fmla="*/ 4 w 102"/>
                <a:gd name="T55" fmla="*/ 142 h 226"/>
                <a:gd name="T56" fmla="*/ 10 w 102"/>
                <a:gd name="T57" fmla="*/ 134 h 226"/>
                <a:gd name="T58" fmla="*/ 4 w 102"/>
                <a:gd name="T59" fmla="*/ 133 h 226"/>
                <a:gd name="T60" fmla="*/ 7 w 102"/>
                <a:gd name="T61" fmla="*/ 106 h 226"/>
                <a:gd name="T62" fmla="*/ 12 w 102"/>
                <a:gd name="T63" fmla="*/ 105 h 226"/>
                <a:gd name="T64" fmla="*/ 10 w 102"/>
                <a:gd name="T65" fmla="*/ 91 h 226"/>
                <a:gd name="T66" fmla="*/ 11 w 102"/>
                <a:gd name="T67" fmla="*/ 79 h 226"/>
                <a:gd name="T68" fmla="*/ 17 w 102"/>
                <a:gd name="T69" fmla="*/ 69 h 226"/>
                <a:gd name="T70" fmla="*/ 18 w 102"/>
                <a:gd name="T71" fmla="*/ 58 h 226"/>
                <a:gd name="T72" fmla="*/ 14 w 102"/>
                <a:gd name="T73" fmla="*/ 50 h 226"/>
                <a:gd name="T74" fmla="*/ 18 w 102"/>
                <a:gd name="T75" fmla="*/ 22 h 226"/>
                <a:gd name="T76" fmla="*/ 18 w 102"/>
                <a:gd name="T7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" h="226">
                  <a:moveTo>
                    <a:pt x="18" y="0"/>
                  </a:moveTo>
                  <a:lnTo>
                    <a:pt x="102" y="12"/>
                  </a:lnTo>
                  <a:lnTo>
                    <a:pt x="97" y="27"/>
                  </a:lnTo>
                  <a:lnTo>
                    <a:pt x="93" y="58"/>
                  </a:lnTo>
                  <a:lnTo>
                    <a:pt x="88" y="65"/>
                  </a:lnTo>
                  <a:lnTo>
                    <a:pt x="86" y="78"/>
                  </a:lnTo>
                  <a:lnTo>
                    <a:pt x="90" y="79"/>
                  </a:lnTo>
                  <a:lnTo>
                    <a:pt x="88" y="101"/>
                  </a:lnTo>
                  <a:lnTo>
                    <a:pt x="83" y="104"/>
                  </a:lnTo>
                  <a:lnTo>
                    <a:pt x="84" y="118"/>
                  </a:lnTo>
                  <a:lnTo>
                    <a:pt x="83" y="133"/>
                  </a:lnTo>
                  <a:lnTo>
                    <a:pt x="79" y="142"/>
                  </a:lnTo>
                  <a:lnTo>
                    <a:pt x="81" y="154"/>
                  </a:lnTo>
                  <a:lnTo>
                    <a:pt x="79" y="169"/>
                  </a:lnTo>
                  <a:lnTo>
                    <a:pt x="75" y="180"/>
                  </a:lnTo>
                  <a:lnTo>
                    <a:pt x="73" y="202"/>
                  </a:lnTo>
                  <a:lnTo>
                    <a:pt x="68" y="215"/>
                  </a:lnTo>
                  <a:lnTo>
                    <a:pt x="63" y="220"/>
                  </a:lnTo>
                  <a:lnTo>
                    <a:pt x="53" y="225"/>
                  </a:lnTo>
                  <a:lnTo>
                    <a:pt x="43" y="226"/>
                  </a:lnTo>
                  <a:lnTo>
                    <a:pt x="33" y="226"/>
                  </a:lnTo>
                  <a:lnTo>
                    <a:pt x="22" y="224"/>
                  </a:lnTo>
                  <a:lnTo>
                    <a:pt x="13" y="219"/>
                  </a:lnTo>
                  <a:lnTo>
                    <a:pt x="5" y="214"/>
                  </a:lnTo>
                  <a:lnTo>
                    <a:pt x="0" y="207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4" y="142"/>
                  </a:lnTo>
                  <a:lnTo>
                    <a:pt x="10" y="134"/>
                  </a:lnTo>
                  <a:lnTo>
                    <a:pt x="4" y="133"/>
                  </a:lnTo>
                  <a:lnTo>
                    <a:pt x="7" y="106"/>
                  </a:lnTo>
                  <a:lnTo>
                    <a:pt x="12" y="105"/>
                  </a:lnTo>
                  <a:lnTo>
                    <a:pt x="10" y="91"/>
                  </a:lnTo>
                  <a:lnTo>
                    <a:pt x="11" y="79"/>
                  </a:lnTo>
                  <a:lnTo>
                    <a:pt x="17" y="69"/>
                  </a:lnTo>
                  <a:lnTo>
                    <a:pt x="18" y="58"/>
                  </a:lnTo>
                  <a:lnTo>
                    <a:pt x="14" y="50"/>
                  </a:lnTo>
                  <a:lnTo>
                    <a:pt x="18" y="2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8A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auto">
            <a:xfrm>
              <a:off x="5961063" y="3305175"/>
              <a:ext cx="249238" cy="34925"/>
            </a:xfrm>
            <a:custGeom>
              <a:avLst/>
              <a:gdLst>
                <a:gd name="T0" fmla="*/ 0 w 313"/>
                <a:gd name="T1" fmla="*/ 0 h 44"/>
                <a:gd name="T2" fmla="*/ 20 w 313"/>
                <a:gd name="T3" fmla="*/ 3 h 44"/>
                <a:gd name="T4" fmla="*/ 39 w 313"/>
                <a:gd name="T5" fmla="*/ 7 h 44"/>
                <a:gd name="T6" fmla="*/ 59 w 313"/>
                <a:gd name="T7" fmla="*/ 10 h 44"/>
                <a:gd name="T8" fmla="*/ 78 w 313"/>
                <a:gd name="T9" fmla="*/ 13 h 44"/>
                <a:gd name="T10" fmla="*/ 98 w 313"/>
                <a:gd name="T11" fmla="*/ 16 h 44"/>
                <a:gd name="T12" fmla="*/ 117 w 313"/>
                <a:gd name="T13" fmla="*/ 18 h 44"/>
                <a:gd name="T14" fmla="*/ 137 w 313"/>
                <a:gd name="T15" fmla="*/ 21 h 44"/>
                <a:gd name="T16" fmla="*/ 157 w 313"/>
                <a:gd name="T17" fmla="*/ 23 h 44"/>
                <a:gd name="T18" fmla="*/ 176 w 313"/>
                <a:gd name="T19" fmla="*/ 25 h 44"/>
                <a:gd name="T20" fmla="*/ 196 w 313"/>
                <a:gd name="T21" fmla="*/ 28 h 44"/>
                <a:gd name="T22" fmla="*/ 215 w 313"/>
                <a:gd name="T23" fmla="*/ 30 h 44"/>
                <a:gd name="T24" fmla="*/ 235 w 313"/>
                <a:gd name="T25" fmla="*/ 31 h 44"/>
                <a:gd name="T26" fmla="*/ 255 w 313"/>
                <a:gd name="T27" fmla="*/ 33 h 44"/>
                <a:gd name="T28" fmla="*/ 274 w 313"/>
                <a:gd name="T29" fmla="*/ 35 h 44"/>
                <a:gd name="T30" fmla="*/ 294 w 313"/>
                <a:gd name="T31" fmla="*/ 36 h 44"/>
                <a:gd name="T32" fmla="*/ 313 w 313"/>
                <a:gd name="T33" fmla="*/ 37 h 44"/>
                <a:gd name="T34" fmla="*/ 298 w 313"/>
                <a:gd name="T35" fmla="*/ 40 h 44"/>
                <a:gd name="T36" fmla="*/ 281 w 313"/>
                <a:gd name="T37" fmla="*/ 43 h 44"/>
                <a:gd name="T38" fmla="*/ 264 w 313"/>
                <a:gd name="T39" fmla="*/ 44 h 44"/>
                <a:gd name="T40" fmla="*/ 245 w 313"/>
                <a:gd name="T41" fmla="*/ 44 h 44"/>
                <a:gd name="T42" fmla="*/ 226 w 313"/>
                <a:gd name="T43" fmla="*/ 43 h 44"/>
                <a:gd name="T44" fmla="*/ 206 w 313"/>
                <a:gd name="T45" fmla="*/ 42 h 44"/>
                <a:gd name="T46" fmla="*/ 187 w 313"/>
                <a:gd name="T47" fmla="*/ 40 h 44"/>
                <a:gd name="T48" fmla="*/ 166 w 313"/>
                <a:gd name="T49" fmla="*/ 38 h 44"/>
                <a:gd name="T50" fmla="*/ 146 w 313"/>
                <a:gd name="T51" fmla="*/ 36 h 44"/>
                <a:gd name="T52" fmla="*/ 126 w 313"/>
                <a:gd name="T53" fmla="*/ 33 h 44"/>
                <a:gd name="T54" fmla="*/ 105 w 313"/>
                <a:gd name="T55" fmla="*/ 30 h 44"/>
                <a:gd name="T56" fmla="*/ 85 w 313"/>
                <a:gd name="T57" fmla="*/ 28 h 44"/>
                <a:gd name="T58" fmla="*/ 67 w 313"/>
                <a:gd name="T59" fmla="*/ 24 h 44"/>
                <a:gd name="T60" fmla="*/ 48 w 313"/>
                <a:gd name="T61" fmla="*/ 22 h 44"/>
                <a:gd name="T62" fmla="*/ 30 w 313"/>
                <a:gd name="T63" fmla="*/ 20 h 44"/>
                <a:gd name="T64" fmla="*/ 14 w 313"/>
                <a:gd name="T65" fmla="*/ 17 h 44"/>
                <a:gd name="T66" fmla="*/ 0 w 313"/>
                <a:gd name="T6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44">
                  <a:moveTo>
                    <a:pt x="0" y="0"/>
                  </a:moveTo>
                  <a:lnTo>
                    <a:pt x="20" y="3"/>
                  </a:lnTo>
                  <a:lnTo>
                    <a:pt x="39" y="7"/>
                  </a:lnTo>
                  <a:lnTo>
                    <a:pt x="59" y="10"/>
                  </a:lnTo>
                  <a:lnTo>
                    <a:pt x="78" y="13"/>
                  </a:lnTo>
                  <a:lnTo>
                    <a:pt x="98" y="16"/>
                  </a:lnTo>
                  <a:lnTo>
                    <a:pt x="117" y="18"/>
                  </a:lnTo>
                  <a:lnTo>
                    <a:pt x="137" y="21"/>
                  </a:lnTo>
                  <a:lnTo>
                    <a:pt x="157" y="23"/>
                  </a:lnTo>
                  <a:lnTo>
                    <a:pt x="176" y="25"/>
                  </a:lnTo>
                  <a:lnTo>
                    <a:pt x="196" y="28"/>
                  </a:lnTo>
                  <a:lnTo>
                    <a:pt x="215" y="30"/>
                  </a:lnTo>
                  <a:lnTo>
                    <a:pt x="235" y="31"/>
                  </a:lnTo>
                  <a:lnTo>
                    <a:pt x="255" y="33"/>
                  </a:lnTo>
                  <a:lnTo>
                    <a:pt x="274" y="35"/>
                  </a:lnTo>
                  <a:lnTo>
                    <a:pt x="294" y="36"/>
                  </a:lnTo>
                  <a:lnTo>
                    <a:pt x="313" y="37"/>
                  </a:lnTo>
                  <a:lnTo>
                    <a:pt x="298" y="40"/>
                  </a:lnTo>
                  <a:lnTo>
                    <a:pt x="281" y="43"/>
                  </a:lnTo>
                  <a:lnTo>
                    <a:pt x="264" y="44"/>
                  </a:lnTo>
                  <a:lnTo>
                    <a:pt x="245" y="44"/>
                  </a:lnTo>
                  <a:lnTo>
                    <a:pt x="226" y="43"/>
                  </a:lnTo>
                  <a:lnTo>
                    <a:pt x="206" y="42"/>
                  </a:lnTo>
                  <a:lnTo>
                    <a:pt x="187" y="40"/>
                  </a:lnTo>
                  <a:lnTo>
                    <a:pt x="166" y="38"/>
                  </a:lnTo>
                  <a:lnTo>
                    <a:pt x="146" y="36"/>
                  </a:lnTo>
                  <a:lnTo>
                    <a:pt x="126" y="33"/>
                  </a:lnTo>
                  <a:lnTo>
                    <a:pt x="105" y="30"/>
                  </a:lnTo>
                  <a:lnTo>
                    <a:pt x="85" y="28"/>
                  </a:lnTo>
                  <a:lnTo>
                    <a:pt x="67" y="24"/>
                  </a:lnTo>
                  <a:lnTo>
                    <a:pt x="48" y="22"/>
                  </a:lnTo>
                  <a:lnTo>
                    <a:pt x="30" y="20"/>
                  </a:lnTo>
                  <a:lnTo>
                    <a:pt x="14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auto">
            <a:xfrm>
              <a:off x="5964238" y="3343275"/>
              <a:ext cx="241300" cy="26987"/>
            </a:xfrm>
            <a:custGeom>
              <a:avLst/>
              <a:gdLst>
                <a:gd name="T0" fmla="*/ 0 w 304"/>
                <a:gd name="T1" fmla="*/ 0 h 36"/>
                <a:gd name="T2" fmla="*/ 19 w 304"/>
                <a:gd name="T3" fmla="*/ 3 h 36"/>
                <a:gd name="T4" fmla="*/ 38 w 304"/>
                <a:gd name="T5" fmla="*/ 6 h 36"/>
                <a:gd name="T6" fmla="*/ 57 w 304"/>
                <a:gd name="T7" fmla="*/ 8 h 36"/>
                <a:gd name="T8" fmla="*/ 76 w 304"/>
                <a:gd name="T9" fmla="*/ 11 h 36"/>
                <a:gd name="T10" fmla="*/ 95 w 304"/>
                <a:gd name="T11" fmla="*/ 13 h 36"/>
                <a:gd name="T12" fmla="*/ 114 w 304"/>
                <a:gd name="T13" fmla="*/ 15 h 36"/>
                <a:gd name="T14" fmla="*/ 133 w 304"/>
                <a:gd name="T15" fmla="*/ 18 h 36"/>
                <a:gd name="T16" fmla="*/ 152 w 304"/>
                <a:gd name="T17" fmla="*/ 20 h 36"/>
                <a:gd name="T18" fmla="*/ 170 w 304"/>
                <a:gd name="T19" fmla="*/ 21 h 36"/>
                <a:gd name="T20" fmla="*/ 190 w 304"/>
                <a:gd name="T21" fmla="*/ 23 h 36"/>
                <a:gd name="T22" fmla="*/ 208 w 304"/>
                <a:gd name="T23" fmla="*/ 24 h 36"/>
                <a:gd name="T24" fmla="*/ 228 w 304"/>
                <a:gd name="T25" fmla="*/ 26 h 36"/>
                <a:gd name="T26" fmla="*/ 246 w 304"/>
                <a:gd name="T27" fmla="*/ 26 h 36"/>
                <a:gd name="T28" fmla="*/ 266 w 304"/>
                <a:gd name="T29" fmla="*/ 26 h 36"/>
                <a:gd name="T30" fmla="*/ 284 w 304"/>
                <a:gd name="T31" fmla="*/ 26 h 36"/>
                <a:gd name="T32" fmla="*/ 304 w 304"/>
                <a:gd name="T33" fmla="*/ 26 h 36"/>
                <a:gd name="T34" fmla="*/ 288 w 304"/>
                <a:gd name="T35" fmla="*/ 30 h 36"/>
                <a:gd name="T36" fmla="*/ 271 w 304"/>
                <a:gd name="T37" fmla="*/ 34 h 36"/>
                <a:gd name="T38" fmla="*/ 253 w 304"/>
                <a:gd name="T39" fmla="*/ 35 h 36"/>
                <a:gd name="T40" fmla="*/ 235 w 304"/>
                <a:gd name="T41" fmla="*/ 36 h 36"/>
                <a:gd name="T42" fmla="*/ 216 w 304"/>
                <a:gd name="T43" fmla="*/ 36 h 36"/>
                <a:gd name="T44" fmla="*/ 197 w 304"/>
                <a:gd name="T45" fmla="*/ 36 h 36"/>
                <a:gd name="T46" fmla="*/ 177 w 304"/>
                <a:gd name="T47" fmla="*/ 35 h 36"/>
                <a:gd name="T48" fmla="*/ 157 w 304"/>
                <a:gd name="T49" fmla="*/ 33 h 36"/>
                <a:gd name="T50" fmla="*/ 137 w 304"/>
                <a:gd name="T51" fmla="*/ 30 h 36"/>
                <a:gd name="T52" fmla="*/ 117 w 304"/>
                <a:gd name="T53" fmla="*/ 27 h 36"/>
                <a:gd name="T54" fmla="*/ 97 w 304"/>
                <a:gd name="T55" fmla="*/ 24 h 36"/>
                <a:gd name="T56" fmla="*/ 78 w 304"/>
                <a:gd name="T57" fmla="*/ 21 h 36"/>
                <a:gd name="T58" fmla="*/ 59 w 304"/>
                <a:gd name="T59" fmla="*/ 19 h 36"/>
                <a:gd name="T60" fmla="*/ 41 w 304"/>
                <a:gd name="T61" fmla="*/ 15 h 36"/>
                <a:gd name="T62" fmla="*/ 23 w 304"/>
                <a:gd name="T63" fmla="*/ 13 h 36"/>
                <a:gd name="T64" fmla="*/ 6 w 304"/>
                <a:gd name="T65" fmla="*/ 11 h 36"/>
                <a:gd name="T66" fmla="*/ 0 w 304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4" h="36">
                  <a:moveTo>
                    <a:pt x="0" y="0"/>
                  </a:moveTo>
                  <a:lnTo>
                    <a:pt x="19" y="3"/>
                  </a:lnTo>
                  <a:lnTo>
                    <a:pt x="38" y="6"/>
                  </a:lnTo>
                  <a:lnTo>
                    <a:pt x="57" y="8"/>
                  </a:lnTo>
                  <a:lnTo>
                    <a:pt x="76" y="11"/>
                  </a:lnTo>
                  <a:lnTo>
                    <a:pt x="95" y="13"/>
                  </a:lnTo>
                  <a:lnTo>
                    <a:pt x="114" y="15"/>
                  </a:lnTo>
                  <a:lnTo>
                    <a:pt x="133" y="18"/>
                  </a:lnTo>
                  <a:lnTo>
                    <a:pt x="152" y="20"/>
                  </a:lnTo>
                  <a:lnTo>
                    <a:pt x="170" y="21"/>
                  </a:lnTo>
                  <a:lnTo>
                    <a:pt x="190" y="23"/>
                  </a:lnTo>
                  <a:lnTo>
                    <a:pt x="208" y="24"/>
                  </a:lnTo>
                  <a:lnTo>
                    <a:pt x="228" y="26"/>
                  </a:lnTo>
                  <a:lnTo>
                    <a:pt x="246" y="26"/>
                  </a:lnTo>
                  <a:lnTo>
                    <a:pt x="266" y="26"/>
                  </a:lnTo>
                  <a:lnTo>
                    <a:pt x="284" y="26"/>
                  </a:lnTo>
                  <a:lnTo>
                    <a:pt x="304" y="26"/>
                  </a:lnTo>
                  <a:lnTo>
                    <a:pt x="288" y="30"/>
                  </a:lnTo>
                  <a:lnTo>
                    <a:pt x="271" y="34"/>
                  </a:lnTo>
                  <a:lnTo>
                    <a:pt x="253" y="35"/>
                  </a:lnTo>
                  <a:lnTo>
                    <a:pt x="235" y="36"/>
                  </a:lnTo>
                  <a:lnTo>
                    <a:pt x="216" y="36"/>
                  </a:lnTo>
                  <a:lnTo>
                    <a:pt x="197" y="36"/>
                  </a:lnTo>
                  <a:lnTo>
                    <a:pt x="177" y="35"/>
                  </a:lnTo>
                  <a:lnTo>
                    <a:pt x="157" y="33"/>
                  </a:lnTo>
                  <a:lnTo>
                    <a:pt x="137" y="30"/>
                  </a:lnTo>
                  <a:lnTo>
                    <a:pt x="117" y="27"/>
                  </a:lnTo>
                  <a:lnTo>
                    <a:pt x="97" y="24"/>
                  </a:lnTo>
                  <a:lnTo>
                    <a:pt x="78" y="21"/>
                  </a:lnTo>
                  <a:lnTo>
                    <a:pt x="59" y="19"/>
                  </a:lnTo>
                  <a:lnTo>
                    <a:pt x="41" y="15"/>
                  </a:lnTo>
                  <a:lnTo>
                    <a:pt x="23" y="13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auto">
            <a:xfrm>
              <a:off x="5962650" y="3373438"/>
              <a:ext cx="241300" cy="30162"/>
            </a:xfrm>
            <a:custGeom>
              <a:avLst/>
              <a:gdLst>
                <a:gd name="T0" fmla="*/ 9 w 305"/>
                <a:gd name="T1" fmla="*/ 0 h 38"/>
                <a:gd name="T2" fmla="*/ 28 w 305"/>
                <a:gd name="T3" fmla="*/ 4 h 38"/>
                <a:gd name="T4" fmla="*/ 47 w 305"/>
                <a:gd name="T5" fmla="*/ 6 h 38"/>
                <a:gd name="T6" fmla="*/ 66 w 305"/>
                <a:gd name="T7" fmla="*/ 10 h 38"/>
                <a:gd name="T8" fmla="*/ 84 w 305"/>
                <a:gd name="T9" fmla="*/ 12 h 38"/>
                <a:gd name="T10" fmla="*/ 103 w 305"/>
                <a:gd name="T11" fmla="*/ 15 h 38"/>
                <a:gd name="T12" fmla="*/ 121 w 305"/>
                <a:gd name="T13" fmla="*/ 18 h 38"/>
                <a:gd name="T14" fmla="*/ 138 w 305"/>
                <a:gd name="T15" fmla="*/ 20 h 38"/>
                <a:gd name="T16" fmla="*/ 157 w 305"/>
                <a:gd name="T17" fmla="*/ 21 h 38"/>
                <a:gd name="T18" fmla="*/ 175 w 305"/>
                <a:gd name="T19" fmla="*/ 23 h 38"/>
                <a:gd name="T20" fmla="*/ 194 w 305"/>
                <a:gd name="T21" fmla="*/ 25 h 38"/>
                <a:gd name="T22" fmla="*/ 212 w 305"/>
                <a:gd name="T23" fmla="*/ 26 h 38"/>
                <a:gd name="T24" fmla="*/ 231 w 305"/>
                <a:gd name="T25" fmla="*/ 26 h 38"/>
                <a:gd name="T26" fmla="*/ 249 w 305"/>
                <a:gd name="T27" fmla="*/ 27 h 38"/>
                <a:gd name="T28" fmla="*/ 267 w 305"/>
                <a:gd name="T29" fmla="*/ 26 h 38"/>
                <a:gd name="T30" fmla="*/ 286 w 305"/>
                <a:gd name="T31" fmla="*/ 26 h 38"/>
                <a:gd name="T32" fmla="*/ 305 w 305"/>
                <a:gd name="T33" fmla="*/ 25 h 38"/>
                <a:gd name="T34" fmla="*/ 286 w 305"/>
                <a:gd name="T35" fmla="*/ 38 h 38"/>
                <a:gd name="T36" fmla="*/ 269 w 305"/>
                <a:gd name="T37" fmla="*/ 38 h 38"/>
                <a:gd name="T38" fmla="*/ 250 w 305"/>
                <a:gd name="T39" fmla="*/ 38 h 38"/>
                <a:gd name="T40" fmla="*/ 233 w 305"/>
                <a:gd name="T41" fmla="*/ 37 h 38"/>
                <a:gd name="T42" fmla="*/ 216 w 305"/>
                <a:gd name="T43" fmla="*/ 37 h 38"/>
                <a:gd name="T44" fmla="*/ 197 w 305"/>
                <a:gd name="T45" fmla="*/ 36 h 38"/>
                <a:gd name="T46" fmla="*/ 180 w 305"/>
                <a:gd name="T47" fmla="*/ 34 h 38"/>
                <a:gd name="T48" fmla="*/ 161 w 305"/>
                <a:gd name="T49" fmla="*/ 33 h 38"/>
                <a:gd name="T50" fmla="*/ 143 w 305"/>
                <a:gd name="T51" fmla="*/ 30 h 38"/>
                <a:gd name="T52" fmla="*/ 126 w 305"/>
                <a:gd name="T53" fmla="*/ 28 h 38"/>
                <a:gd name="T54" fmla="*/ 107 w 305"/>
                <a:gd name="T55" fmla="*/ 26 h 38"/>
                <a:gd name="T56" fmla="*/ 90 w 305"/>
                <a:gd name="T57" fmla="*/ 23 h 38"/>
                <a:gd name="T58" fmla="*/ 72 w 305"/>
                <a:gd name="T59" fmla="*/ 21 h 38"/>
                <a:gd name="T60" fmla="*/ 53 w 305"/>
                <a:gd name="T61" fmla="*/ 18 h 38"/>
                <a:gd name="T62" fmla="*/ 36 w 305"/>
                <a:gd name="T63" fmla="*/ 15 h 38"/>
                <a:gd name="T64" fmla="*/ 17 w 305"/>
                <a:gd name="T65" fmla="*/ 13 h 38"/>
                <a:gd name="T66" fmla="*/ 0 w 305"/>
                <a:gd name="T67" fmla="*/ 11 h 38"/>
                <a:gd name="T68" fmla="*/ 9 w 305"/>
                <a:gd name="T6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8">
                  <a:moveTo>
                    <a:pt x="9" y="0"/>
                  </a:moveTo>
                  <a:lnTo>
                    <a:pt x="28" y="4"/>
                  </a:lnTo>
                  <a:lnTo>
                    <a:pt x="47" y="6"/>
                  </a:lnTo>
                  <a:lnTo>
                    <a:pt x="66" y="10"/>
                  </a:lnTo>
                  <a:lnTo>
                    <a:pt x="84" y="12"/>
                  </a:lnTo>
                  <a:lnTo>
                    <a:pt x="103" y="15"/>
                  </a:lnTo>
                  <a:lnTo>
                    <a:pt x="121" y="18"/>
                  </a:lnTo>
                  <a:lnTo>
                    <a:pt x="138" y="20"/>
                  </a:lnTo>
                  <a:lnTo>
                    <a:pt x="157" y="21"/>
                  </a:lnTo>
                  <a:lnTo>
                    <a:pt x="175" y="23"/>
                  </a:lnTo>
                  <a:lnTo>
                    <a:pt x="194" y="25"/>
                  </a:lnTo>
                  <a:lnTo>
                    <a:pt x="212" y="26"/>
                  </a:lnTo>
                  <a:lnTo>
                    <a:pt x="231" y="26"/>
                  </a:lnTo>
                  <a:lnTo>
                    <a:pt x="249" y="27"/>
                  </a:lnTo>
                  <a:lnTo>
                    <a:pt x="267" y="26"/>
                  </a:lnTo>
                  <a:lnTo>
                    <a:pt x="286" y="26"/>
                  </a:lnTo>
                  <a:lnTo>
                    <a:pt x="305" y="25"/>
                  </a:lnTo>
                  <a:lnTo>
                    <a:pt x="286" y="38"/>
                  </a:lnTo>
                  <a:lnTo>
                    <a:pt x="269" y="38"/>
                  </a:lnTo>
                  <a:lnTo>
                    <a:pt x="250" y="38"/>
                  </a:lnTo>
                  <a:lnTo>
                    <a:pt x="233" y="37"/>
                  </a:lnTo>
                  <a:lnTo>
                    <a:pt x="216" y="37"/>
                  </a:lnTo>
                  <a:lnTo>
                    <a:pt x="197" y="36"/>
                  </a:lnTo>
                  <a:lnTo>
                    <a:pt x="180" y="34"/>
                  </a:lnTo>
                  <a:lnTo>
                    <a:pt x="161" y="33"/>
                  </a:lnTo>
                  <a:lnTo>
                    <a:pt x="143" y="30"/>
                  </a:lnTo>
                  <a:lnTo>
                    <a:pt x="126" y="28"/>
                  </a:lnTo>
                  <a:lnTo>
                    <a:pt x="107" y="26"/>
                  </a:lnTo>
                  <a:lnTo>
                    <a:pt x="90" y="23"/>
                  </a:lnTo>
                  <a:lnTo>
                    <a:pt x="72" y="21"/>
                  </a:lnTo>
                  <a:lnTo>
                    <a:pt x="53" y="18"/>
                  </a:lnTo>
                  <a:lnTo>
                    <a:pt x="36" y="15"/>
                  </a:lnTo>
                  <a:lnTo>
                    <a:pt x="17" y="13"/>
                  </a:lnTo>
                  <a:lnTo>
                    <a:pt x="0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auto">
            <a:xfrm>
              <a:off x="5969000" y="3241675"/>
              <a:ext cx="261938" cy="31750"/>
            </a:xfrm>
            <a:custGeom>
              <a:avLst/>
              <a:gdLst>
                <a:gd name="T0" fmla="*/ 0 w 330"/>
                <a:gd name="T1" fmla="*/ 0 h 41"/>
                <a:gd name="T2" fmla="*/ 152 w 330"/>
                <a:gd name="T3" fmla="*/ 18 h 41"/>
                <a:gd name="T4" fmla="*/ 264 w 330"/>
                <a:gd name="T5" fmla="*/ 29 h 41"/>
                <a:gd name="T6" fmla="*/ 330 w 330"/>
                <a:gd name="T7" fmla="*/ 37 h 41"/>
                <a:gd name="T8" fmla="*/ 301 w 330"/>
                <a:gd name="T9" fmla="*/ 41 h 41"/>
                <a:gd name="T10" fmla="*/ 223 w 330"/>
                <a:gd name="T11" fmla="*/ 30 h 41"/>
                <a:gd name="T12" fmla="*/ 83 w 330"/>
                <a:gd name="T13" fmla="*/ 15 h 41"/>
                <a:gd name="T14" fmla="*/ 0 w 330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41">
                  <a:moveTo>
                    <a:pt x="0" y="0"/>
                  </a:moveTo>
                  <a:lnTo>
                    <a:pt x="152" y="18"/>
                  </a:lnTo>
                  <a:lnTo>
                    <a:pt x="264" y="29"/>
                  </a:lnTo>
                  <a:lnTo>
                    <a:pt x="330" y="37"/>
                  </a:lnTo>
                  <a:lnTo>
                    <a:pt x="301" y="41"/>
                  </a:lnTo>
                  <a:lnTo>
                    <a:pt x="223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auto">
            <a:xfrm>
              <a:off x="5970588" y="3278188"/>
              <a:ext cx="241300" cy="30162"/>
            </a:xfrm>
            <a:custGeom>
              <a:avLst/>
              <a:gdLst>
                <a:gd name="T0" fmla="*/ 19 w 304"/>
                <a:gd name="T1" fmla="*/ 0 h 38"/>
                <a:gd name="T2" fmla="*/ 171 w 304"/>
                <a:gd name="T3" fmla="*/ 24 h 38"/>
                <a:gd name="T4" fmla="*/ 304 w 304"/>
                <a:gd name="T5" fmla="*/ 32 h 38"/>
                <a:gd name="T6" fmla="*/ 288 w 304"/>
                <a:gd name="T7" fmla="*/ 38 h 38"/>
                <a:gd name="T8" fmla="*/ 122 w 304"/>
                <a:gd name="T9" fmla="*/ 24 h 38"/>
                <a:gd name="T10" fmla="*/ 0 w 304"/>
                <a:gd name="T11" fmla="*/ 9 h 38"/>
                <a:gd name="T12" fmla="*/ 1 w 304"/>
                <a:gd name="T13" fmla="*/ 0 h 38"/>
                <a:gd name="T14" fmla="*/ 19 w 30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38">
                  <a:moveTo>
                    <a:pt x="19" y="0"/>
                  </a:moveTo>
                  <a:lnTo>
                    <a:pt x="171" y="24"/>
                  </a:lnTo>
                  <a:lnTo>
                    <a:pt x="304" y="32"/>
                  </a:lnTo>
                  <a:lnTo>
                    <a:pt x="288" y="38"/>
                  </a:lnTo>
                  <a:lnTo>
                    <a:pt x="122" y="24"/>
                  </a:lnTo>
                  <a:lnTo>
                    <a:pt x="0" y="9"/>
                  </a:lnTo>
                  <a:lnTo>
                    <a:pt x="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auto">
            <a:xfrm>
              <a:off x="6027738" y="3303588"/>
              <a:ext cx="87313" cy="14287"/>
            </a:xfrm>
            <a:custGeom>
              <a:avLst/>
              <a:gdLst>
                <a:gd name="T0" fmla="*/ 25 w 111"/>
                <a:gd name="T1" fmla="*/ 0 h 16"/>
                <a:gd name="T2" fmla="*/ 71 w 111"/>
                <a:gd name="T3" fmla="*/ 6 h 16"/>
                <a:gd name="T4" fmla="*/ 111 w 111"/>
                <a:gd name="T5" fmla="*/ 10 h 16"/>
                <a:gd name="T6" fmla="*/ 97 w 111"/>
                <a:gd name="T7" fmla="*/ 16 h 16"/>
                <a:gd name="T8" fmla="*/ 61 w 111"/>
                <a:gd name="T9" fmla="*/ 15 h 16"/>
                <a:gd name="T10" fmla="*/ 0 w 111"/>
                <a:gd name="T11" fmla="*/ 7 h 16"/>
                <a:gd name="T12" fmla="*/ 25 w 1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6">
                  <a:moveTo>
                    <a:pt x="25" y="0"/>
                  </a:moveTo>
                  <a:lnTo>
                    <a:pt x="71" y="6"/>
                  </a:lnTo>
                  <a:lnTo>
                    <a:pt x="111" y="10"/>
                  </a:lnTo>
                  <a:lnTo>
                    <a:pt x="97" y="16"/>
                  </a:lnTo>
                  <a:lnTo>
                    <a:pt x="61" y="15"/>
                  </a:lnTo>
                  <a:lnTo>
                    <a:pt x="0" y="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auto">
            <a:xfrm>
              <a:off x="6038850" y="3336925"/>
              <a:ext cx="63500" cy="11112"/>
            </a:xfrm>
            <a:custGeom>
              <a:avLst/>
              <a:gdLst>
                <a:gd name="T0" fmla="*/ 19 w 81"/>
                <a:gd name="T1" fmla="*/ 0 h 15"/>
                <a:gd name="T2" fmla="*/ 81 w 81"/>
                <a:gd name="T3" fmla="*/ 8 h 15"/>
                <a:gd name="T4" fmla="*/ 64 w 81"/>
                <a:gd name="T5" fmla="*/ 15 h 15"/>
                <a:gd name="T6" fmla="*/ 0 w 81"/>
                <a:gd name="T7" fmla="*/ 6 h 15"/>
                <a:gd name="T8" fmla="*/ 19 w 8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5">
                  <a:moveTo>
                    <a:pt x="19" y="0"/>
                  </a:moveTo>
                  <a:lnTo>
                    <a:pt x="81" y="8"/>
                  </a:lnTo>
                  <a:lnTo>
                    <a:pt x="64" y="1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auto">
            <a:xfrm>
              <a:off x="6042025" y="3370263"/>
              <a:ext cx="63500" cy="11112"/>
            </a:xfrm>
            <a:custGeom>
              <a:avLst/>
              <a:gdLst>
                <a:gd name="T0" fmla="*/ 8 w 81"/>
                <a:gd name="T1" fmla="*/ 0 h 15"/>
                <a:gd name="T2" fmla="*/ 42 w 81"/>
                <a:gd name="T3" fmla="*/ 4 h 15"/>
                <a:gd name="T4" fmla="*/ 81 w 81"/>
                <a:gd name="T5" fmla="*/ 9 h 15"/>
                <a:gd name="T6" fmla="*/ 60 w 81"/>
                <a:gd name="T7" fmla="*/ 15 h 15"/>
                <a:gd name="T8" fmla="*/ 0 w 81"/>
                <a:gd name="T9" fmla="*/ 9 h 15"/>
                <a:gd name="T10" fmla="*/ 8 w 8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5">
                  <a:moveTo>
                    <a:pt x="8" y="0"/>
                  </a:moveTo>
                  <a:lnTo>
                    <a:pt x="42" y="4"/>
                  </a:lnTo>
                  <a:lnTo>
                    <a:pt x="81" y="9"/>
                  </a:lnTo>
                  <a:lnTo>
                    <a:pt x="60" y="15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8" name="Freeform 97"/>
            <p:cNvSpPr>
              <a:spLocks/>
            </p:cNvSpPr>
            <p:nvPr/>
          </p:nvSpPr>
          <p:spPr bwMode="auto">
            <a:xfrm>
              <a:off x="6011863" y="3417888"/>
              <a:ext cx="125413" cy="33337"/>
            </a:xfrm>
            <a:custGeom>
              <a:avLst/>
              <a:gdLst>
                <a:gd name="T0" fmla="*/ 0 w 157"/>
                <a:gd name="T1" fmla="*/ 0 h 41"/>
                <a:gd name="T2" fmla="*/ 60 w 157"/>
                <a:gd name="T3" fmla="*/ 10 h 41"/>
                <a:gd name="T4" fmla="*/ 111 w 157"/>
                <a:gd name="T5" fmla="*/ 16 h 41"/>
                <a:gd name="T6" fmla="*/ 157 w 157"/>
                <a:gd name="T7" fmla="*/ 19 h 41"/>
                <a:gd name="T8" fmla="*/ 119 w 157"/>
                <a:gd name="T9" fmla="*/ 37 h 41"/>
                <a:gd name="T10" fmla="*/ 103 w 157"/>
                <a:gd name="T11" fmla="*/ 41 h 41"/>
                <a:gd name="T12" fmla="*/ 53 w 157"/>
                <a:gd name="T13" fmla="*/ 37 h 41"/>
                <a:gd name="T14" fmla="*/ 21 w 157"/>
                <a:gd name="T15" fmla="*/ 23 h 41"/>
                <a:gd name="T16" fmla="*/ 0 w 157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41">
                  <a:moveTo>
                    <a:pt x="0" y="0"/>
                  </a:moveTo>
                  <a:lnTo>
                    <a:pt x="60" y="10"/>
                  </a:lnTo>
                  <a:lnTo>
                    <a:pt x="111" y="16"/>
                  </a:lnTo>
                  <a:lnTo>
                    <a:pt x="157" y="19"/>
                  </a:lnTo>
                  <a:lnTo>
                    <a:pt x="119" y="37"/>
                  </a:lnTo>
                  <a:lnTo>
                    <a:pt x="103" y="41"/>
                  </a:lnTo>
                  <a:lnTo>
                    <a:pt x="53" y="37"/>
                  </a:lnTo>
                  <a:lnTo>
                    <a:pt x="2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pic>
        <p:nvPicPr>
          <p:cNvPr id="79" name="Picture 3" descr="C:\Temp\Temporary Internet Files\Content.IE5\733KZ334\MC9004413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11" y="5345441"/>
            <a:ext cx="1179903" cy="11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直線接點 83"/>
          <p:cNvCxnSpPr/>
          <p:nvPr/>
        </p:nvCxnSpPr>
        <p:spPr>
          <a:xfrm flipH="1" flipV="1">
            <a:off x="3995936" y="2492896"/>
            <a:ext cx="0" cy="2852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 flipV="1">
            <a:off x="5441636" y="2165692"/>
            <a:ext cx="13927" cy="339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688968" y="45609"/>
            <a:ext cx="62355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IoTtalk is a network application platform to simplify the network application development.</a:t>
            </a:r>
          </a:p>
        </p:txBody>
      </p:sp>
      <p:sp>
        <p:nvSpPr>
          <p:cNvPr id="108" name="矩形 107"/>
          <p:cNvSpPr/>
          <p:nvPr/>
        </p:nvSpPr>
        <p:spPr>
          <a:xfrm>
            <a:off x="3887319" y="3651928"/>
            <a:ext cx="208505" cy="224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343727" y="3651928"/>
            <a:ext cx="208505" cy="224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971600" y="1581341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Cloud</a:t>
            </a:r>
            <a:endParaRPr lang="zh-TW" altLang="en-US" dirty="0"/>
          </a:p>
        </p:txBody>
      </p:sp>
      <p:cxnSp>
        <p:nvCxnSpPr>
          <p:cNvPr id="92" name="直線接點 91"/>
          <p:cNvCxnSpPr/>
          <p:nvPr/>
        </p:nvCxnSpPr>
        <p:spPr>
          <a:xfrm flipH="1">
            <a:off x="617581" y="4088224"/>
            <a:ext cx="575461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51520" y="3775717"/>
            <a:ext cx="84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IoTtalk</a:t>
            </a:r>
          </a:p>
          <a:p>
            <a:pPr algn="ctr"/>
            <a:r>
              <a:rPr lang="en-US" altLang="zh-TW" b="1" dirty="0"/>
              <a:t>API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559449" y="1759493"/>
            <a:ext cx="2196781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NA2</a:t>
            </a:r>
          </a:p>
        </p:txBody>
      </p:sp>
      <p:cxnSp>
        <p:nvCxnSpPr>
          <p:cNvPr id="1124" name="直線接點 1123"/>
          <p:cNvCxnSpPr/>
          <p:nvPr/>
        </p:nvCxnSpPr>
        <p:spPr>
          <a:xfrm flipH="1" flipV="1">
            <a:off x="2660964" y="2564904"/>
            <a:ext cx="1" cy="2697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555776" y="3651928"/>
            <a:ext cx="208505" cy="224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304431" y="1762300"/>
            <a:ext cx="1074717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NA1</a:t>
            </a:r>
          </a:p>
        </p:txBody>
      </p:sp>
    </p:spTree>
    <p:extLst>
      <p:ext uri="{BB962C8B-B14F-4D97-AF65-F5344CB8AC3E}">
        <p14:creationId xmlns:p14="http://schemas.microsoft.com/office/powerpoint/2010/main" val="67911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H="1" flipV="1">
            <a:off x="1283905" y="1217148"/>
            <a:ext cx="8907" cy="1466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87176" y="3088894"/>
            <a:ext cx="3400902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OneM2M</a:t>
            </a:r>
          </a:p>
        </p:txBody>
      </p:sp>
      <p:cxnSp>
        <p:nvCxnSpPr>
          <p:cNvPr id="1124" name="直線接點 1123"/>
          <p:cNvCxnSpPr/>
          <p:nvPr/>
        </p:nvCxnSpPr>
        <p:spPr>
          <a:xfrm flipH="1" flipV="1">
            <a:off x="1322834" y="2860237"/>
            <a:ext cx="0" cy="149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1" name="圖片 1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" y="4358587"/>
            <a:ext cx="649525" cy="1156846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936279" y="1978861"/>
            <a:ext cx="1074717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NA1</a:t>
            </a:r>
          </a:p>
        </p:txBody>
      </p:sp>
      <p:pic>
        <p:nvPicPr>
          <p:cNvPr id="10" name="Picture 4" descr="C:\Users\Jyneda\AppData\Local\Microsoft\Windows\Temporary Internet Files\Content.IE5\Z6BNM35D\139999580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7" y="260648"/>
            <a:ext cx="1732346" cy="10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2465131" y="4376622"/>
            <a:ext cx="695325" cy="1085850"/>
            <a:chOff x="5815013" y="2365375"/>
            <a:chExt cx="695325" cy="1085850"/>
          </a:xfrm>
        </p:grpSpPr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5815013" y="2365375"/>
              <a:ext cx="688975" cy="914400"/>
            </a:xfrm>
            <a:custGeom>
              <a:avLst/>
              <a:gdLst>
                <a:gd name="T0" fmla="*/ 256 w 866"/>
                <a:gd name="T1" fmla="*/ 18 h 1153"/>
                <a:gd name="T2" fmla="*/ 208 w 866"/>
                <a:gd name="T3" fmla="*/ 36 h 1153"/>
                <a:gd name="T4" fmla="*/ 165 w 866"/>
                <a:gd name="T5" fmla="*/ 61 h 1153"/>
                <a:gd name="T6" fmla="*/ 125 w 866"/>
                <a:gd name="T7" fmla="*/ 88 h 1153"/>
                <a:gd name="T8" fmla="*/ 91 w 866"/>
                <a:gd name="T9" fmla="*/ 121 h 1153"/>
                <a:gd name="T10" fmla="*/ 62 w 866"/>
                <a:gd name="T11" fmla="*/ 156 h 1153"/>
                <a:gd name="T12" fmla="*/ 40 w 866"/>
                <a:gd name="T13" fmla="*/ 195 h 1153"/>
                <a:gd name="T14" fmla="*/ 25 w 866"/>
                <a:gd name="T15" fmla="*/ 238 h 1153"/>
                <a:gd name="T16" fmla="*/ 9 w 866"/>
                <a:gd name="T17" fmla="*/ 301 h 1153"/>
                <a:gd name="T18" fmla="*/ 0 w 866"/>
                <a:gd name="T19" fmla="*/ 392 h 1153"/>
                <a:gd name="T20" fmla="*/ 11 w 866"/>
                <a:gd name="T21" fmla="*/ 496 h 1153"/>
                <a:gd name="T22" fmla="*/ 48 w 866"/>
                <a:gd name="T23" fmla="*/ 613 h 1153"/>
                <a:gd name="T24" fmla="*/ 85 w 866"/>
                <a:gd name="T25" fmla="*/ 693 h 1153"/>
                <a:gd name="T26" fmla="*/ 105 w 866"/>
                <a:gd name="T27" fmla="*/ 727 h 1153"/>
                <a:gd name="T28" fmla="*/ 123 w 866"/>
                <a:gd name="T29" fmla="*/ 759 h 1153"/>
                <a:gd name="T30" fmla="*/ 143 w 866"/>
                <a:gd name="T31" fmla="*/ 792 h 1153"/>
                <a:gd name="T32" fmla="*/ 158 w 866"/>
                <a:gd name="T33" fmla="*/ 833 h 1153"/>
                <a:gd name="T34" fmla="*/ 170 w 866"/>
                <a:gd name="T35" fmla="*/ 878 h 1153"/>
                <a:gd name="T36" fmla="*/ 176 w 866"/>
                <a:gd name="T37" fmla="*/ 939 h 1153"/>
                <a:gd name="T38" fmla="*/ 176 w 866"/>
                <a:gd name="T39" fmla="*/ 1016 h 1153"/>
                <a:gd name="T40" fmla="*/ 181 w 866"/>
                <a:gd name="T41" fmla="*/ 1069 h 1153"/>
                <a:gd name="T42" fmla="*/ 191 w 866"/>
                <a:gd name="T43" fmla="*/ 1098 h 1153"/>
                <a:gd name="T44" fmla="*/ 215 w 866"/>
                <a:gd name="T45" fmla="*/ 1115 h 1153"/>
                <a:gd name="T46" fmla="*/ 253 w 866"/>
                <a:gd name="T47" fmla="*/ 1121 h 1153"/>
                <a:gd name="T48" fmla="*/ 291 w 866"/>
                <a:gd name="T49" fmla="*/ 1126 h 1153"/>
                <a:gd name="T50" fmla="*/ 329 w 866"/>
                <a:gd name="T51" fmla="*/ 1132 h 1153"/>
                <a:gd name="T52" fmla="*/ 367 w 866"/>
                <a:gd name="T53" fmla="*/ 1137 h 1153"/>
                <a:gd name="T54" fmla="*/ 404 w 866"/>
                <a:gd name="T55" fmla="*/ 1141 h 1153"/>
                <a:gd name="T56" fmla="*/ 442 w 866"/>
                <a:gd name="T57" fmla="*/ 1146 h 1153"/>
                <a:gd name="T58" fmla="*/ 480 w 866"/>
                <a:gd name="T59" fmla="*/ 1151 h 1153"/>
                <a:gd name="T60" fmla="*/ 508 w 866"/>
                <a:gd name="T61" fmla="*/ 1141 h 1153"/>
                <a:gd name="T62" fmla="*/ 524 w 866"/>
                <a:gd name="T63" fmla="*/ 1117 h 1153"/>
                <a:gd name="T64" fmla="*/ 540 w 866"/>
                <a:gd name="T65" fmla="*/ 1069 h 1153"/>
                <a:gd name="T66" fmla="*/ 555 w 866"/>
                <a:gd name="T67" fmla="*/ 996 h 1153"/>
                <a:gd name="T68" fmla="*/ 568 w 866"/>
                <a:gd name="T69" fmla="*/ 949 h 1153"/>
                <a:gd name="T70" fmla="*/ 577 w 866"/>
                <a:gd name="T71" fmla="*/ 928 h 1153"/>
                <a:gd name="T72" fmla="*/ 587 w 866"/>
                <a:gd name="T73" fmla="*/ 908 h 1153"/>
                <a:gd name="T74" fmla="*/ 597 w 866"/>
                <a:gd name="T75" fmla="*/ 886 h 1153"/>
                <a:gd name="T76" fmla="*/ 609 w 866"/>
                <a:gd name="T77" fmla="*/ 865 h 1153"/>
                <a:gd name="T78" fmla="*/ 626 w 866"/>
                <a:gd name="T79" fmla="*/ 845 h 1153"/>
                <a:gd name="T80" fmla="*/ 644 w 866"/>
                <a:gd name="T81" fmla="*/ 825 h 1153"/>
                <a:gd name="T82" fmla="*/ 661 w 866"/>
                <a:gd name="T83" fmla="*/ 805 h 1153"/>
                <a:gd name="T84" fmla="*/ 685 w 866"/>
                <a:gd name="T85" fmla="*/ 780 h 1153"/>
                <a:gd name="T86" fmla="*/ 720 w 866"/>
                <a:gd name="T87" fmla="*/ 744 h 1153"/>
                <a:gd name="T88" fmla="*/ 756 w 866"/>
                <a:gd name="T89" fmla="*/ 699 h 1153"/>
                <a:gd name="T90" fmla="*/ 791 w 866"/>
                <a:gd name="T91" fmla="*/ 647 h 1153"/>
                <a:gd name="T92" fmla="*/ 822 w 866"/>
                <a:gd name="T93" fmla="*/ 587 h 1153"/>
                <a:gd name="T94" fmla="*/ 847 w 866"/>
                <a:gd name="T95" fmla="*/ 519 h 1153"/>
                <a:gd name="T96" fmla="*/ 863 w 866"/>
                <a:gd name="T97" fmla="*/ 444 h 1153"/>
                <a:gd name="T98" fmla="*/ 866 w 866"/>
                <a:gd name="T99" fmla="*/ 361 h 1153"/>
                <a:gd name="T100" fmla="*/ 851 w 866"/>
                <a:gd name="T101" fmla="*/ 269 h 1153"/>
                <a:gd name="T102" fmla="*/ 810 w 866"/>
                <a:gd name="T103" fmla="*/ 185 h 1153"/>
                <a:gd name="T104" fmla="*/ 749 w 866"/>
                <a:gd name="T105" fmla="*/ 118 h 1153"/>
                <a:gd name="T106" fmla="*/ 673 w 866"/>
                <a:gd name="T107" fmla="*/ 68 h 1153"/>
                <a:gd name="T108" fmla="*/ 587 w 866"/>
                <a:gd name="T109" fmla="*/ 31 h 1153"/>
                <a:gd name="T110" fmla="*/ 497 w 866"/>
                <a:gd name="T111" fmla="*/ 8 h 1153"/>
                <a:gd name="T112" fmla="*/ 406 w 866"/>
                <a:gd name="T113" fmla="*/ 0 h 1153"/>
                <a:gd name="T114" fmla="*/ 320 w 866"/>
                <a:gd name="T115" fmla="*/ 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6" h="1153">
                  <a:moveTo>
                    <a:pt x="280" y="10"/>
                  </a:moveTo>
                  <a:lnTo>
                    <a:pt x="256" y="18"/>
                  </a:lnTo>
                  <a:lnTo>
                    <a:pt x="231" y="26"/>
                  </a:lnTo>
                  <a:lnTo>
                    <a:pt x="208" y="36"/>
                  </a:lnTo>
                  <a:lnTo>
                    <a:pt x="185" y="48"/>
                  </a:lnTo>
                  <a:lnTo>
                    <a:pt x="165" y="61"/>
                  </a:lnTo>
                  <a:lnTo>
                    <a:pt x="144" y="74"/>
                  </a:lnTo>
                  <a:lnTo>
                    <a:pt x="125" y="88"/>
                  </a:lnTo>
                  <a:lnTo>
                    <a:pt x="107" y="104"/>
                  </a:lnTo>
                  <a:lnTo>
                    <a:pt x="91" y="121"/>
                  </a:lnTo>
                  <a:lnTo>
                    <a:pt x="76" y="138"/>
                  </a:lnTo>
                  <a:lnTo>
                    <a:pt x="62" y="156"/>
                  </a:lnTo>
                  <a:lnTo>
                    <a:pt x="50" y="176"/>
                  </a:lnTo>
                  <a:lnTo>
                    <a:pt x="40" y="195"/>
                  </a:lnTo>
                  <a:lnTo>
                    <a:pt x="32" y="217"/>
                  </a:lnTo>
                  <a:lnTo>
                    <a:pt x="25" y="238"/>
                  </a:lnTo>
                  <a:lnTo>
                    <a:pt x="21" y="261"/>
                  </a:lnTo>
                  <a:lnTo>
                    <a:pt x="9" y="301"/>
                  </a:lnTo>
                  <a:lnTo>
                    <a:pt x="1" y="346"/>
                  </a:lnTo>
                  <a:lnTo>
                    <a:pt x="0" y="392"/>
                  </a:lnTo>
                  <a:lnTo>
                    <a:pt x="3" y="443"/>
                  </a:lnTo>
                  <a:lnTo>
                    <a:pt x="11" y="496"/>
                  </a:lnTo>
                  <a:lnTo>
                    <a:pt x="26" y="553"/>
                  </a:lnTo>
                  <a:lnTo>
                    <a:pt x="48" y="613"/>
                  </a:lnTo>
                  <a:lnTo>
                    <a:pt x="76" y="676"/>
                  </a:lnTo>
                  <a:lnTo>
                    <a:pt x="85" y="693"/>
                  </a:lnTo>
                  <a:lnTo>
                    <a:pt x="95" y="709"/>
                  </a:lnTo>
                  <a:lnTo>
                    <a:pt x="105" y="727"/>
                  </a:lnTo>
                  <a:lnTo>
                    <a:pt x="114" y="743"/>
                  </a:lnTo>
                  <a:lnTo>
                    <a:pt x="123" y="759"/>
                  </a:lnTo>
                  <a:lnTo>
                    <a:pt x="133" y="776"/>
                  </a:lnTo>
                  <a:lnTo>
                    <a:pt x="143" y="792"/>
                  </a:lnTo>
                  <a:lnTo>
                    <a:pt x="152" y="810"/>
                  </a:lnTo>
                  <a:lnTo>
                    <a:pt x="158" y="833"/>
                  </a:lnTo>
                  <a:lnTo>
                    <a:pt x="165" y="855"/>
                  </a:lnTo>
                  <a:lnTo>
                    <a:pt x="170" y="878"/>
                  </a:lnTo>
                  <a:lnTo>
                    <a:pt x="176" y="901"/>
                  </a:lnTo>
                  <a:lnTo>
                    <a:pt x="176" y="939"/>
                  </a:lnTo>
                  <a:lnTo>
                    <a:pt x="176" y="977"/>
                  </a:lnTo>
                  <a:lnTo>
                    <a:pt x="176" y="1016"/>
                  </a:lnTo>
                  <a:lnTo>
                    <a:pt x="176" y="1054"/>
                  </a:lnTo>
                  <a:lnTo>
                    <a:pt x="181" y="1069"/>
                  </a:lnTo>
                  <a:lnTo>
                    <a:pt x="186" y="1083"/>
                  </a:lnTo>
                  <a:lnTo>
                    <a:pt x="191" y="1098"/>
                  </a:lnTo>
                  <a:lnTo>
                    <a:pt x="196" y="1111"/>
                  </a:lnTo>
                  <a:lnTo>
                    <a:pt x="215" y="1115"/>
                  </a:lnTo>
                  <a:lnTo>
                    <a:pt x="235" y="1117"/>
                  </a:lnTo>
                  <a:lnTo>
                    <a:pt x="253" y="1121"/>
                  </a:lnTo>
                  <a:lnTo>
                    <a:pt x="273" y="1124"/>
                  </a:lnTo>
                  <a:lnTo>
                    <a:pt x="291" y="1126"/>
                  </a:lnTo>
                  <a:lnTo>
                    <a:pt x="311" y="1129"/>
                  </a:lnTo>
                  <a:lnTo>
                    <a:pt x="329" y="1132"/>
                  </a:lnTo>
                  <a:lnTo>
                    <a:pt x="348" y="1134"/>
                  </a:lnTo>
                  <a:lnTo>
                    <a:pt x="367" y="1137"/>
                  </a:lnTo>
                  <a:lnTo>
                    <a:pt x="386" y="1139"/>
                  </a:lnTo>
                  <a:lnTo>
                    <a:pt x="404" y="1141"/>
                  </a:lnTo>
                  <a:lnTo>
                    <a:pt x="424" y="1144"/>
                  </a:lnTo>
                  <a:lnTo>
                    <a:pt x="442" y="1146"/>
                  </a:lnTo>
                  <a:lnTo>
                    <a:pt x="462" y="1148"/>
                  </a:lnTo>
                  <a:lnTo>
                    <a:pt x="480" y="1151"/>
                  </a:lnTo>
                  <a:lnTo>
                    <a:pt x="500" y="1153"/>
                  </a:lnTo>
                  <a:lnTo>
                    <a:pt x="508" y="1141"/>
                  </a:lnTo>
                  <a:lnTo>
                    <a:pt x="516" y="1129"/>
                  </a:lnTo>
                  <a:lnTo>
                    <a:pt x="524" y="1117"/>
                  </a:lnTo>
                  <a:lnTo>
                    <a:pt x="532" y="1106"/>
                  </a:lnTo>
                  <a:lnTo>
                    <a:pt x="540" y="1069"/>
                  </a:lnTo>
                  <a:lnTo>
                    <a:pt x="548" y="1033"/>
                  </a:lnTo>
                  <a:lnTo>
                    <a:pt x="555" y="996"/>
                  </a:lnTo>
                  <a:lnTo>
                    <a:pt x="563" y="959"/>
                  </a:lnTo>
                  <a:lnTo>
                    <a:pt x="568" y="949"/>
                  </a:lnTo>
                  <a:lnTo>
                    <a:pt x="572" y="939"/>
                  </a:lnTo>
                  <a:lnTo>
                    <a:pt x="577" y="928"/>
                  </a:lnTo>
                  <a:lnTo>
                    <a:pt x="583" y="918"/>
                  </a:lnTo>
                  <a:lnTo>
                    <a:pt x="587" y="908"/>
                  </a:lnTo>
                  <a:lnTo>
                    <a:pt x="592" y="897"/>
                  </a:lnTo>
                  <a:lnTo>
                    <a:pt x="597" y="886"/>
                  </a:lnTo>
                  <a:lnTo>
                    <a:pt x="601" y="875"/>
                  </a:lnTo>
                  <a:lnTo>
                    <a:pt x="609" y="865"/>
                  </a:lnTo>
                  <a:lnTo>
                    <a:pt x="617" y="856"/>
                  </a:lnTo>
                  <a:lnTo>
                    <a:pt x="626" y="845"/>
                  </a:lnTo>
                  <a:lnTo>
                    <a:pt x="635" y="835"/>
                  </a:lnTo>
                  <a:lnTo>
                    <a:pt x="644" y="825"/>
                  </a:lnTo>
                  <a:lnTo>
                    <a:pt x="652" y="814"/>
                  </a:lnTo>
                  <a:lnTo>
                    <a:pt x="661" y="805"/>
                  </a:lnTo>
                  <a:lnTo>
                    <a:pt x="670" y="795"/>
                  </a:lnTo>
                  <a:lnTo>
                    <a:pt x="685" y="780"/>
                  </a:lnTo>
                  <a:lnTo>
                    <a:pt x="703" y="762"/>
                  </a:lnTo>
                  <a:lnTo>
                    <a:pt x="720" y="744"/>
                  </a:lnTo>
                  <a:lnTo>
                    <a:pt x="737" y="722"/>
                  </a:lnTo>
                  <a:lnTo>
                    <a:pt x="756" y="699"/>
                  </a:lnTo>
                  <a:lnTo>
                    <a:pt x="774" y="674"/>
                  </a:lnTo>
                  <a:lnTo>
                    <a:pt x="791" y="647"/>
                  </a:lnTo>
                  <a:lnTo>
                    <a:pt x="807" y="618"/>
                  </a:lnTo>
                  <a:lnTo>
                    <a:pt x="822" y="587"/>
                  </a:lnTo>
                  <a:lnTo>
                    <a:pt x="836" y="554"/>
                  </a:lnTo>
                  <a:lnTo>
                    <a:pt x="847" y="519"/>
                  </a:lnTo>
                  <a:lnTo>
                    <a:pt x="856" y="482"/>
                  </a:lnTo>
                  <a:lnTo>
                    <a:pt x="863" y="444"/>
                  </a:lnTo>
                  <a:lnTo>
                    <a:pt x="866" y="403"/>
                  </a:lnTo>
                  <a:lnTo>
                    <a:pt x="866" y="361"/>
                  </a:lnTo>
                  <a:lnTo>
                    <a:pt x="863" y="316"/>
                  </a:lnTo>
                  <a:lnTo>
                    <a:pt x="851" y="269"/>
                  </a:lnTo>
                  <a:lnTo>
                    <a:pt x="833" y="225"/>
                  </a:lnTo>
                  <a:lnTo>
                    <a:pt x="810" y="185"/>
                  </a:lnTo>
                  <a:lnTo>
                    <a:pt x="781" y="151"/>
                  </a:lnTo>
                  <a:lnTo>
                    <a:pt x="749" y="118"/>
                  </a:lnTo>
                  <a:lnTo>
                    <a:pt x="712" y="91"/>
                  </a:lnTo>
                  <a:lnTo>
                    <a:pt x="673" y="68"/>
                  </a:lnTo>
                  <a:lnTo>
                    <a:pt x="631" y="47"/>
                  </a:lnTo>
                  <a:lnTo>
                    <a:pt x="587" y="31"/>
                  </a:lnTo>
                  <a:lnTo>
                    <a:pt x="542" y="18"/>
                  </a:lnTo>
                  <a:lnTo>
                    <a:pt x="497" y="8"/>
                  </a:lnTo>
                  <a:lnTo>
                    <a:pt x="451" y="2"/>
                  </a:lnTo>
                  <a:lnTo>
                    <a:pt x="406" y="0"/>
                  </a:lnTo>
                  <a:lnTo>
                    <a:pt x="363" y="0"/>
                  </a:lnTo>
                  <a:lnTo>
                    <a:pt x="320" y="3"/>
                  </a:lnTo>
                  <a:lnTo>
                    <a:pt x="280" y="10"/>
                  </a:lnTo>
                  <a:close/>
                </a:path>
              </a:pathLst>
            </a:custGeom>
            <a:solidFill>
              <a:srgbClr val="EDC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5818188" y="2368550"/>
              <a:ext cx="692150" cy="896937"/>
            </a:xfrm>
            <a:custGeom>
              <a:avLst/>
              <a:gdLst>
                <a:gd name="T0" fmla="*/ 301 w 872"/>
                <a:gd name="T1" fmla="*/ 9 h 1129"/>
                <a:gd name="T2" fmla="*/ 255 w 872"/>
                <a:gd name="T3" fmla="*/ 26 h 1129"/>
                <a:gd name="T4" fmla="*/ 212 w 872"/>
                <a:gd name="T5" fmla="*/ 44 h 1129"/>
                <a:gd name="T6" fmla="*/ 172 w 872"/>
                <a:gd name="T7" fmla="*/ 66 h 1129"/>
                <a:gd name="T8" fmla="*/ 135 w 872"/>
                <a:gd name="T9" fmla="*/ 91 h 1129"/>
                <a:gd name="T10" fmla="*/ 103 w 872"/>
                <a:gd name="T11" fmla="*/ 120 h 1129"/>
                <a:gd name="T12" fmla="*/ 74 w 872"/>
                <a:gd name="T13" fmla="*/ 151 h 1129"/>
                <a:gd name="T14" fmla="*/ 48 w 872"/>
                <a:gd name="T15" fmla="*/ 187 h 1129"/>
                <a:gd name="T16" fmla="*/ 29 w 872"/>
                <a:gd name="T17" fmla="*/ 225 h 1129"/>
                <a:gd name="T18" fmla="*/ 14 w 872"/>
                <a:gd name="T19" fmla="*/ 268 h 1129"/>
                <a:gd name="T20" fmla="*/ 4 w 872"/>
                <a:gd name="T21" fmla="*/ 312 h 1129"/>
                <a:gd name="T22" fmla="*/ 0 w 872"/>
                <a:gd name="T23" fmla="*/ 361 h 1129"/>
                <a:gd name="T24" fmla="*/ 1 w 872"/>
                <a:gd name="T25" fmla="*/ 413 h 1129"/>
                <a:gd name="T26" fmla="*/ 8 w 872"/>
                <a:gd name="T27" fmla="*/ 469 h 1129"/>
                <a:gd name="T28" fmla="*/ 23 w 872"/>
                <a:gd name="T29" fmla="*/ 528 h 1129"/>
                <a:gd name="T30" fmla="*/ 44 w 872"/>
                <a:gd name="T31" fmla="*/ 590 h 1129"/>
                <a:gd name="T32" fmla="*/ 72 w 872"/>
                <a:gd name="T33" fmla="*/ 657 h 1129"/>
                <a:gd name="T34" fmla="*/ 152 w 872"/>
                <a:gd name="T35" fmla="*/ 796 h 1129"/>
                <a:gd name="T36" fmla="*/ 177 w 872"/>
                <a:gd name="T37" fmla="*/ 880 h 1129"/>
                <a:gd name="T38" fmla="*/ 176 w 872"/>
                <a:gd name="T39" fmla="*/ 1043 h 1129"/>
                <a:gd name="T40" fmla="*/ 196 w 872"/>
                <a:gd name="T41" fmla="*/ 1090 h 1129"/>
                <a:gd name="T42" fmla="*/ 509 w 872"/>
                <a:gd name="T43" fmla="*/ 1129 h 1129"/>
                <a:gd name="T44" fmla="*/ 533 w 872"/>
                <a:gd name="T45" fmla="*/ 1096 h 1129"/>
                <a:gd name="T46" fmla="*/ 565 w 872"/>
                <a:gd name="T47" fmla="*/ 954 h 1129"/>
                <a:gd name="T48" fmla="*/ 603 w 872"/>
                <a:gd name="T49" fmla="*/ 870 h 1129"/>
                <a:gd name="T50" fmla="*/ 673 w 872"/>
                <a:gd name="T51" fmla="*/ 791 h 1129"/>
                <a:gd name="T52" fmla="*/ 688 w 872"/>
                <a:gd name="T53" fmla="*/ 776 h 1129"/>
                <a:gd name="T54" fmla="*/ 705 w 872"/>
                <a:gd name="T55" fmla="*/ 759 h 1129"/>
                <a:gd name="T56" fmla="*/ 722 w 872"/>
                <a:gd name="T57" fmla="*/ 741 h 1129"/>
                <a:gd name="T58" fmla="*/ 741 w 872"/>
                <a:gd name="T59" fmla="*/ 721 h 1129"/>
                <a:gd name="T60" fmla="*/ 758 w 872"/>
                <a:gd name="T61" fmla="*/ 698 h 1129"/>
                <a:gd name="T62" fmla="*/ 777 w 872"/>
                <a:gd name="T63" fmla="*/ 675 h 1129"/>
                <a:gd name="T64" fmla="*/ 794 w 872"/>
                <a:gd name="T65" fmla="*/ 649 h 1129"/>
                <a:gd name="T66" fmla="*/ 810 w 872"/>
                <a:gd name="T67" fmla="*/ 621 h 1129"/>
                <a:gd name="T68" fmla="*/ 826 w 872"/>
                <a:gd name="T69" fmla="*/ 591 h 1129"/>
                <a:gd name="T70" fmla="*/ 839 w 872"/>
                <a:gd name="T71" fmla="*/ 559 h 1129"/>
                <a:gd name="T72" fmla="*/ 851 w 872"/>
                <a:gd name="T73" fmla="*/ 526 h 1129"/>
                <a:gd name="T74" fmla="*/ 861 w 872"/>
                <a:gd name="T75" fmla="*/ 490 h 1129"/>
                <a:gd name="T76" fmla="*/ 868 w 872"/>
                <a:gd name="T77" fmla="*/ 452 h 1129"/>
                <a:gd name="T78" fmla="*/ 872 w 872"/>
                <a:gd name="T79" fmla="*/ 412 h 1129"/>
                <a:gd name="T80" fmla="*/ 872 w 872"/>
                <a:gd name="T81" fmla="*/ 369 h 1129"/>
                <a:gd name="T82" fmla="*/ 870 w 872"/>
                <a:gd name="T83" fmla="*/ 324 h 1129"/>
                <a:gd name="T84" fmla="*/ 857 w 872"/>
                <a:gd name="T85" fmla="*/ 277 h 1129"/>
                <a:gd name="T86" fmla="*/ 839 w 872"/>
                <a:gd name="T87" fmla="*/ 233 h 1129"/>
                <a:gd name="T88" fmla="*/ 816 w 872"/>
                <a:gd name="T89" fmla="*/ 193 h 1129"/>
                <a:gd name="T90" fmla="*/ 788 w 872"/>
                <a:gd name="T91" fmla="*/ 157 h 1129"/>
                <a:gd name="T92" fmla="*/ 757 w 872"/>
                <a:gd name="T93" fmla="*/ 126 h 1129"/>
                <a:gd name="T94" fmla="*/ 722 w 872"/>
                <a:gd name="T95" fmla="*/ 97 h 1129"/>
                <a:gd name="T96" fmla="*/ 684 w 872"/>
                <a:gd name="T97" fmla="*/ 73 h 1129"/>
                <a:gd name="T98" fmla="*/ 645 w 872"/>
                <a:gd name="T99" fmla="*/ 52 h 1129"/>
                <a:gd name="T100" fmla="*/ 603 w 872"/>
                <a:gd name="T101" fmla="*/ 35 h 1129"/>
                <a:gd name="T102" fmla="*/ 560 w 872"/>
                <a:gd name="T103" fmla="*/ 21 h 1129"/>
                <a:gd name="T104" fmla="*/ 516 w 872"/>
                <a:gd name="T105" fmla="*/ 11 h 1129"/>
                <a:gd name="T106" fmla="*/ 471 w 872"/>
                <a:gd name="T107" fmla="*/ 5 h 1129"/>
                <a:gd name="T108" fmla="*/ 427 w 872"/>
                <a:gd name="T109" fmla="*/ 0 h 1129"/>
                <a:gd name="T110" fmla="*/ 384 w 872"/>
                <a:gd name="T111" fmla="*/ 0 h 1129"/>
                <a:gd name="T112" fmla="*/ 341 w 872"/>
                <a:gd name="T113" fmla="*/ 4 h 1129"/>
                <a:gd name="T114" fmla="*/ 301 w 872"/>
                <a:gd name="T115" fmla="*/ 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2" h="1129">
                  <a:moveTo>
                    <a:pt x="301" y="9"/>
                  </a:moveTo>
                  <a:lnTo>
                    <a:pt x="255" y="26"/>
                  </a:lnTo>
                  <a:lnTo>
                    <a:pt x="212" y="44"/>
                  </a:lnTo>
                  <a:lnTo>
                    <a:pt x="172" y="66"/>
                  </a:lnTo>
                  <a:lnTo>
                    <a:pt x="135" y="91"/>
                  </a:lnTo>
                  <a:lnTo>
                    <a:pt x="103" y="120"/>
                  </a:lnTo>
                  <a:lnTo>
                    <a:pt x="74" y="151"/>
                  </a:lnTo>
                  <a:lnTo>
                    <a:pt x="48" y="187"/>
                  </a:lnTo>
                  <a:lnTo>
                    <a:pt x="29" y="225"/>
                  </a:lnTo>
                  <a:lnTo>
                    <a:pt x="14" y="268"/>
                  </a:lnTo>
                  <a:lnTo>
                    <a:pt x="4" y="312"/>
                  </a:lnTo>
                  <a:lnTo>
                    <a:pt x="0" y="361"/>
                  </a:lnTo>
                  <a:lnTo>
                    <a:pt x="1" y="413"/>
                  </a:lnTo>
                  <a:lnTo>
                    <a:pt x="8" y="469"/>
                  </a:lnTo>
                  <a:lnTo>
                    <a:pt x="23" y="528"/>
                  </a:lnTo>
                  <a:lnTo>
                    <a:pt x="44" y="590"/>
                  </a:lnTo>
                  <a:lnTo>
                    <a:pt x="72" y="657"/>
                  </a:lnTo>
                  <a:lnTo>
                    <a:pt x="152" y="796"/>
                  </a:lnTo>
                  <a:lnTo>
                    <a:pt x="177" y="880"/>
                  </a:lnTo>
                  <a:lnTo>
                    <a:pt x="176" y="1043"/>
                  </a:lnTo>
                  <a:lnTo>
                    <a:pt x="196" y="1090"/>
                  </a:lnTo>
                  <a:lnTo>
                    <a:pt x="509" y="1129"/>
                  </a:lnTo>
                  <a:lnTo>
                    <a:pt x="533" y="1096"/>
                  </a:lnTo>
                  <a:lnTo>
                    <a:pt x="565" y="954"/>
                  </a:lnTo>
                  <a:lnTo>
                    <a:pt x="603" y="870"/>
                  </a:lnTo>
                  <a:lnTo>
                    <a:pt x="673" y="791"/>
                  </a:lnTo>
                  <a:lnTo>
                    <a:pt x="688" y="776"/>
                  </a:lnTo>
                  <a:lnTo>
                    <a:pt x="705" y="759"/>
                  </a:lnTo>
                  <a:lnTo>
                    <a:pt x="722" y="741"/>
                  </a:lnTo>
                  <a:lnTo>
                    <a:pt x="741" y="721"/>
                  </a:lnTo>
                  <a:lnTo>
                    <a:pt x="758" y="698"/>
                  </a:lnTo>
                  <a:lnTo>
                    <a:pt x="777" y="675"/>
                  </a:lnTo>
                  <a:lnTo>
                    <a:pt x="794" y="649"/>
                  </a:lnTo>
                  <a:lnTo>
                    <a:pt x="810" y="621"/>
                  </a:lnTo>
                  <a:lnTo>
                    <a:pt x="826" y="591"/>
                  </a:lnTo>
                  <a:lnTo>
                    <a:pt x="839" y="559"/>
                  </a:lnTo>
                  <a:lnTo>
                    <a:pt x="851" y="526"/>
                  </a:lnTo>
                  <a:lnTo>
                    <a:pt x="861" y="490"/>
                  </a:lnTo>
                  <a:lnTo>
                    <a:pt x="868" y="452"/>
                  </a:lnTo>
                  <a:lnTo>
                    <a:pt x="872" y="412"/>
                  </a:lnTo>
                  <a:lnTo>
                    <a:pt x="872" y="369"/>
                  </a:lnTo>
                  <a:lnTo>
                    <a:pt x="870" y="324"/>
                  </a:lnTo>
                  <a:lnTo>
                    <a:pt x="857" y="277"/>
                  </a:lnTo>
                  <a:lnTo>
                    <a:pt x="839" y="233"/>
                  </a:lnTo>
                  <a:lnTo>
                    <a:pt x="816" y="193"/>
                  </a:lnTo>
                  <a:lnTo>
                    <a:pt x="788" y="157"/>
                  </a:lnTo>
                  <a:lnTo>
                    <a:pt x="757" y="126"/>
                  </a:lnTo>
                  <a:lnTo>
                    <a:pt x="722" y="97"/>
                  </a:lnTo>
                  <a:lnTo>
                    <a:pt x="684" y="73"/>
                  </a:lnTo>
                  <a:lnTo>
                    <a:pt x="645" y="52"/>
                  </a:lnTo>
                  <a:lnTo>
                    <a:pt x="603" y="35"/>
                  </a:lnTo>
                  <a:lnTo>
                    <a:pt x="560" y="21"/>
                  </a:lnTo>
                  <a:lnTo>
                    <a:pt x="516" y="11"/>
                  </a:lnTo>
                  <a:lnTo>
                    <a:pt x="471" y="5"/>
                  </a:lnTo>
                  <a:lnTo>
                    <a:pt x="427" y="0"/>
                  </a:lnTo>
                  <a:lnTo>
                    <a:pt x="384" y="0"/>
                  </a:lnTo>
                  <a:lnTo>
                    <a:pt x="341" y="4"/>
                  </a:lnTo>
                  <a:lnTo>
                    <a:pt x="301" y="9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5849938" y="2406650"/>
              <a:ext cx="627063" cy="842962"/>
            </a:xfrm>
            <a:custGeom>
              <a:avLst/>
              <a:gdLst>
                <a:gd name="T0" fmla="*/ 278 w 790"/>
                <a:gd name="T1" fmla="*/ 5 h 1063"/>
                <a:gd name="T2" fmla="*/ 237 w 790"/>
                <a:gd name="T3" fmla="*/ 19 h 1063"/>
                <a:gd name="T4" fmla="*/ 198 w 790"/>
                <a:gd name="T5" fmla="*/ 35 h 1063"/>
                <a:gd name="T6" fmla="*/ 161 w 790"/>
                <a:gd name="T7" fmla="*/ 55 h 1063"/>
                <a:gd name="T8" fmla="*/ 126 w 790"/>
                <a:gd name="T9" fmla="*/ 78 h 1063"/>
                <a:gd name="T10" fmla="*/ 95 w 790"/>
                <a:gd name="T11" fmla="*/ 103 h 1063"/>
                <a:gd name="T12" fmla="*/ 69 w 790"/>
                <a:gd name="T13" fmla="*/ 132 h 1063"/>
                <a:gd name="T14" fmla="*/ 46 w 790"/>
                <a:gd name="T15" fmla="*/ 163 h 1063"/>
                <a:gd name="T16" fmla="*/ 26 w 790"/>
                <a:gd name="T17" fmla="*/ 197 h 1063"/>
                <a:gd name="T18" fmla="*/ 12 w 790"/>
                <a:gd name="T19" fmla="*/ 234 h 1063"/>
                <a:gd name="T20" fmla="*/ 3 w 790"/>
                <a:gd name="T21" fmla="*/ 275 h 1063"/>
                <a:gd name="T22" fmla="*/ 0 w 790"/>
                <a:gd name="T23" fmla="*/ 318 h 1063"/>
                <a:gd name="T24" fmla="*/ 1 w 790"/>
                <a:gd name="T25" fmla="*/ 365 h 1063"/>
                <a:gd name="T26" fmla="*/ 9 w 790"/>
                <a:gd name="T27" fmla="*/ 414 h 1063"/>
                <a:gd name="T28" fmla="*/ 24 w 790"/>
                <a:gd name="T29" fmla="*/ 466 h 1063"/>
                <a:gd name="T30" fmla="*/ 44 w 790"/>
                <a:gd name="T31" fmla="*/ 521 h 1063"/>
                <a:gd name="T32" fmla="*/ 73 w 790"/>
                <a:gd name="T33" fmla="*/ 580 h 1063"/>
                <a:gd name="T34" fmla="*/ 172 w 790"/>
                <a:gd name="T35" fmla="*/ 707 h 1063"/>
                <a:gd name="T36" fmla="*/ 187 w 790"/>
                <a:gd name="T37" fmla="*/ 780 h 1063"/>
                <a:gd name="T38" fmla="*/ 179 w 790"/>
                <a:gd name="T39" fmla="*/ 980 h 1063"/>
                <a:gd name="T40" fmla="*/ 222 w 790"/>
                <a:gd name="T41" fmla="*/ 1034 h 1063"/>
                <a:gd name="T42" fmla="*/ 433 w 790"/>
                <a:gd name="T43" fmla="*/ 1063 h 1063"/>
                <a:gd name="T44" fmla="*/ 479 w 790"/>
                <a:gd name="T45" fmla="*/ 1026 h 1063"/>
                <a:gd name="T46" fmla="*/ 509 w 790"/>
                <a:gd name="T47" fmla="*/ 858 h 1063"/>
                <a:gd name="T48" fmla="*/ 543 w 790"/>
                <a:gd name="T49" fmla="*/ 783 h 1063"/>
                <a:gd name="T50" fmla="*/ 602 w 790"/>
                <a:gd name="T51" fmla="*/ 711 h 1063"/>
                <a:gd name="T52" fmla="*/ 617 w 790"/>
                <a:gd name="T53" fmla="*/ 696 h 1063"/>
                <a:gd name="T54" fmla="*/ 633 w 790"/>
                <a:gd name="T55" fmla="*/ 680 h 1063"/>
                <a:gd name="T56" fmla="*/ 649 w 790"/>
                <a:gd name="T57" fmla="*/ 663 h 1063"/>
                <a:gd name="T58" fmla="*/ 667 w 790"/>
                <a:gd name="T59" fmla="*/ 643 h 1063"/>
                <a:gd name="T60" fmla="*/ 683 w 790"/>
                <a:gd name="T61" fmla="*/ 623 h 1063"/>
                <a:gd name="T62" fmla="*/ 699 w 790"/>
                <a:gd name="T63" fmla="*/ 601 h 1063"/>
                <a:gd name="T64" fmla="*/ 715 w 790"/>
                <a:gd name="T65" fmla="*/ 577 h 1063"/>
                <a:gd name="T66" fmla="*/ 730 w 790"/>
                <a:gd name="T67" fmla="*/ 551 h 1063"/>
                <a:gd name="T68" fmla="*/ 744 w 790"/>
                <a:gd name="T69" fmla="*/ 524 h 1063"/>
                <a:gd name="T70" fmla="*/ 756 w 790"/>
                <a:gd name="T71" fmla="*/ 495 h 1063"/>
                <a:gd name="T72" fmla="*/ 767 w 790"/>
                <a:gd name="T73" fmla="*/ 465 h 1063"/>
                <a:gd name="T74" fmla="*/ 776 w 790"/>
                <a:gd name="T75" fmla="*/ 433 h 1063"/>
                <a:gd name="T76" fmla="*/ 783 w 790"/>
                <a:gd name="T77" fmla="*/ 398 h 1063"/>
                <a:gd name="T78" fmla="*/ 788 w 790"/>
                <a:gd name="T79" fmla="*/ 362 h 1063"/>
                <a:gd name="T80" fmla="*/ 790 w 790"/>
                <a:gd name="T81" fmla="*/ 324 h 1063"/>
                <a:gd name="T82" fmla="*/ 789 w 790"/>
                <a:gd name="T83" fmla="*/ 285 h 1063"/>
                <a:gd name="T84" fmla="*/ 777 w 790"/>
                <a:gd name="T85" fmla="*/ 242 h 1063"/>
                <a:gd name="T86" fmla="*/ 761 w 790"/>
                <a:gd name="T87" fmla="*/ 204 h 1063"/>
                <a:gd name="T88" fmla="*/ 740 w 790"/>
                <a:gd name="T89" fmla="*/ 170 h 1063"/>
                <a:gd name="T90" fmla="*/ 716 w 790"/>
                <a:gd name="T91" fmla="*/ 139 h 1063"/>
                <a:gd name="T92" fmla="*/ 688 w 790"/>
                <a:gd name="T93" fmla="*/ 111 h 1063"/>
                <a:gd name="T94" fmla="*/ 657 w 790"/>
                <a:gd name="T95" fmla="*/ 86 h 1063"/>
                <a:gd name="T96" fmla="*/ 624 w 790"/>
                <a:gd name="T97" fmla="*/ 65 h 1063"/>
                <a:gd name="T98" fmla="*/ 589 w 790"/>
                <a:gd name="T99" fmla="*/ 48 h 1063"/>
                <a:gd name="T100" fmla="*/ 551 w 790"/>
                <a:gd name="T101" fmla="*/ 33 h 1063"/>
                <a:gd name="T102" fmla="*/ 513 w 790"/>
                <a:gd name="T103" fmla="*/ 21 h 1063"/>
                <a:gd name="T104" fmla="*/ 473 w 790"/>
                <a:gd name="T105" fmla="*/ 12 h 1063"/>
                <a:gd name="T106" fmla="*/ 434 w 790"/>
                <a:gd name="T107" fmla="*/ 5 h 1063"/>
                <a:gd name="T108" fmla="*/ 394 w 790"/>
                <a:gd name="T109" fmla="*/ 2 h 1063"/>
                <a:gd name="T110" fmla="*/ 354 w 790"/>
                <a:gd name="T111" fmla="*/ 0 h 1063"/>
                <a:gd name="T112" fmla="*/ 315 w 790"/>
                <a:gd name="T113" fmla="*/ 2 h 1063"/>
                <a:gd name="T114" fmla="*/ 278 w 790"/>
                <a:gd name="T115" fmla="*/ 5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0" h="1063">
                  <a:moveTo>
                    <a:pt x="278" y="5"/>
                  </a:moveTo>
                  <a:lnTo>
                    <a:pt x="237" y="19"/>
                  </a:lnTo>
                  <a:lnTo>
                    <a:pt x="198" y="35"/>
                  </a:lnTo>
                  <a:lnTo>
                    <a:pt x="161" y="55"/>
                  </a:lnTo>
                  <a:lnTo>
                    <a:pt x="126" y="78"/>
                  </a:lnTo>
                  <a:lnTo>
                    <a:pt x="95" y="103"/>
                  </a:lnTo>
                  <a:lnTo>
                    <a:pt x="69" y="132"/>
                  </a:lnTo>
                  <a:lnTo>
                    <a:pt x="46" y="163"/>
                  </a:lnTo>
                  <a:lnTo>
                    <a:pt x="26" y="197"/>
                  </a:lnTo>
                  <a:lnTo>
                    <a:pt x="12" y="234"/>
                  </a:lnTo>
                  <a:lnTo>
                    <a:pt x="3" y="275"/>
                  </a:lnTo>
                  <a:lnTo>
                    <a:pt x="0" y="318"/>
                  </a:lnTo>
                  <a:lnTo>
                    <a:pt x="1" y="365"/>
                  </a:lnTo>
                  <a:lnTo>
                    <a:pt x="9" y="414"/>
                  </a:lnTo>
                  <a:lnTo>
                    <a:pt x="24" y="466"/>
                  </a:lnTo>
                  <a:lnTo>
                    <a:pt x="44" y="521"/>
                  </a:lnTo>
                  <a:lnTo>
                    <a:pt x="73" y="580"/>
                  </a:lnTo>
                  <a:lnTo>
                    <a:pt x="172" y="707"/>
                  </a:lnTo>
                  <a:lnTo>
                    <a:pt x="187" y="780"/>
                  </a:lnTo>
                  <a:lnTo>
                    <a:pt x="179" y="980"/>
                  </a:lnTo>
                  <a:lnTo>
                    <a:pt x="222" y="1034"/>
                  </a:lnTo>
                  <a:lnTo>
                    <a:pt x="433" y="1063"/>
                  </a:lnTo>
                  <a:lnTo>
                    <a:pt x="479" y="1026"/>
                  </a:lnTo>
                  <a:lnTo>
                    <a:pt x="509" y="858"/>
                  </a:lnTo>
                  <a:lnTo>
                    <a:pt x="543" y="783"/>
                  </a:lnTo>
                  <a:lnTo>
                    <a:pt x="602" y="711"/>
                  </a:lnTo>
                  <a:lnTo>
                    <a:pt x="617" y="696"/>
                  </a:lnTo>
                  <a:lnTo>
                    <a:pt x="633" y="680"/>
                  </a:lnTo>
                  <a:lnTo>
                    <a:pt x="649" y="663"/>
                  </a:lnTo>
                  <a:lnTo>
                    <a:pt x="667" y="643"/>
                  </a:lnTo>
                  <a:lnTo>
                    <a:pt x="683" y="623"/>
                  </a:lnTo>
                  <a:lnTo>
                    <a:pt x="699" y="601"/>
                  </a:lnTo>
                  <a:lnTo>
                    <a:pt x="715" y="577"/>
                  </a:lnTo>
                  <a:lnTo>
                    <a:pt x="730" y="551"/>
                  </a:lnTo>
                  <a:lnTo>
                    <a:pt x="744" y="524"/>
                  </a:lnTo>
                  <a:lnTo>
                    <a:pt x="756" y="495"/>
                  </a:lnTo>
                  <a:lnTo>
                    <a:pt x="767" y="465"/>
                  </a:lnTo>
                  <a:lnTo>
                    <a:pt x="776" y="433"/>
                  </a:lnTo>
                  <a:lnTo>
                    <a:pt x="783" y="398"/>
                  </a:lnTo>
                  <a:lnTo>
                    <a:pt x="788" y="362"/>
                  </a:lnTo>
                  <a:lnTo>
                    <a:pt x="790" y="324"/>
                  </a:lnTo>
                  <a:lnTo>
                    <a:pt x="789" y="285"/>
                  </a:lnTo>
                  <a:lnTo>
                    <a:pt x="777" y="242"/>
                  </a:lnTo>
                  <a:lnTo>
                    <a:pt x="761" y="204"/>
                  </a:lnTo>
                  <a:lnTo>
                    <a:pt x="740" y="170"/>
                  </a:lnTo>
                  <a:lnTo>
                    <a:pt x="716" y="139"/>
                  </a:lnTo>
                  <a:lnTo>
                    <a:pt x="688" y="111"/>
                  </a:lnTo>
                  <a:lnTo>
                    <a:pt x="657" y="86"/>
                  </a:lnTo>
                  <a:lnTo>
                    <a:pt x="624" y="65"/>
                  </a:lnTo>
                  <a:lnTo>
                    <a:pt x="589" y="48"/>
                  </a:lnTo>
                  <a:lnTo>
                    <a:pt x="551" y="33"/>
                  </a:lnTo>
                  <a:lnTo>
                    <a:pt x="513" y="21"/>
                  </a:lnTo>
                  <a:lnTo>
                    <a:pt x="473" y="12"/>
                  </a:lnTo>
                  <a:lnTo>
                    <a:pt x="434" y="5"/>
                  </a:lnTo>
                  <a:lnTo>
                    <a:pt x="394" y="2"/>
                  </a:lnTo>
                  <a:lnTo>
                    <a:pt x="354" y="0"/>
                  </a:lnTo>
                  <a:lnTo>
                    <a:pt x="315" y="2"/>
                  </a:lnTo>
                  <a:lnTo>
                    <a:pt x="278" y="5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5867400" y="2416175"/>
              <a:ext cx="590550" cy="831850"/>
            </a:xfrm>
            <a:custGeom>
              <a:avLst/>
              <a:gdLst>
                <a:gd name="T0" fmla="*/ 229 w 744"/>
                <a:gd name="T1" fmla="*/ 16 h 1049"/>
                <a:gd name="T2" fmla="*/ 154 w 744"/>
                <a:gd name="T3" fmla="*/ 52 h 1049"/>
                <a:gd name="T4" fmla="*/ 90 w 744"/>
                <a:gd name="T5" fmla="*/ 98 h 1049"/>
                <a:gd name="T6" fmla="*/ 42 w 744"/>
                <a:gd name="T7" fmla="*/ 156 h 1049"/>
                <a:gd name="T8" fmla="*/ 11 w 744"/>
                <a:gd name="T9" fmla="*/ 224 h 1049"/>
                <a:gd name="T10" fmla="*/ 0 w 744"/>
                <a:gd name="T11" fmla="*/ 303 h 1049"/>
                <a:gd name="T12" fmla="*/ 11 w 744"/>
                <a:gd name="T13" fmla="*/ 393 h 1049"/>
                <a:gd name="T14" fmla="*/ 48 w 744"/>
                <a:gd name="T15" fmla="*/ 492 h 1049"/>
                <a:gd name="T16" fmla="*/ 87 w 744"/>
                <a:gd name="T17" fmla="*/ 565 h 1049"/>
                <a:gd name="T18" fmla="*/ 109 w 744"/>
                <a:gd name="T19" fmla="*/ 603 h 1049"/>
                <a:gd name="T20" fmla="*/ 131 w 744"/>
                <a:gd name="T21" fmla="*/ 641 h 1049"/>
                <a:gd name="T22" fmla="*/ 153 w 744"/>
                <a:gd name="T23" fmla="*/ 679 h 1049"/>
                <a:gd name="T24" fmla="*/ 167 w 744"/>
                <a:gd name="T25" fmla="*/ 717 h 1049"/>
                <a:gd name="T26" fmla="*/ 174 w 744"/>
                <a:gd name="T27" fmla="*/ 752 h 1049"/>
                <a:gd name="T28" fmla="*/ 176 w 744"/>
                <a:gd name="T29" fmla="*/ 820 h 1049"/>
                <a:gd name="T30" fmla="*/ 170 w 744"/>
                <a:gd name="T31" fmla="*/ 918 h 1049"/>
                <a:gd name="T32" fmla="*/ 172 w 744"/>
                <a:gd name="T33" fmla="*/ 975 h 1049"/>
                <a:gd name="T34" fmla="*/ 182 w 744"/>
                <a:gd name="T35" fmla="*/ 989 h 1049"/>
                <a:gd name="T36" fmla="*/ 193 w 744"/>
                <a:gd name="T37" fmla="*/ 1003 h 1049"/>
                <a:gd name="T38" fmla="*/ 202 w 744"/>
                <a:gd name="T39" fmla="*/ 1016 h 1049"/>
                <a:gd name="T40" fmla="*/ 219 w 744"/>
                <a:gd name="T41" fmla="*/ 1024 h 1049"/>
                <a:gd name="T42" fmla="*/ 245 w 744"/>
                <a:gd name="T43" fmla="*/ 1028 h 1049"/>
                <a:gd name="T44" fmla="*/ 269 w 744"/>
                <a:gd name="T45" fmla="*/ 1031 h 1049"/>
                <a:gd name="T46" fmla="*/ 294 w 744"/>
                <a:gd name="T47" fmla="*/ 1034 h 1049"/>
                <a:gd name="T48" fmla="*/ 318 w 744"/>
                <a:gd name="T49" fmla="*/ 1037 h 1049"/>
                <a:gd name="T50" fmla="*/ 344 w 744"/>
                <a:gd name="T51" fmla="*/ 1041 h 1049"/>
                <a:gd name="T52" fmla="*/ 368 w 744"/>
                <a:gd name="T53" fmla="*/ 1044 h 1049"/>
                <a:gd name="T54" fmla="*/ 392 w 744"/>
                <a:gd name="T55" fmla="*/ 1047 h 1049"/>
                <a:gd name="T56" fmla="*/ 411 w 744"/>
                <a:gd name="T57" fmla="*/ 1044 h 1049"/>
                <a:gd name="T58" fmla="*/ 421 w 744"/>
                <a:gd name="T59" fmla="*/ 1035 h 1049"/>
                <a:gd name="T60" fmla="*/ 432 w 744"/>
                <a:gd name="T61" fmla="*/ 1026 h 1049"/>
                <a:gd name="T62" fmla="*/ 443 w 744"/>
                <a:gd name="T63" fmla="*/ 1016 h 1049"/>
                <a:gd name="T64" fmla="*/ 455 w 744"/>
                <a:gd name="T65" fmla="*/ 969 h 1049"/>
                <a:gd name="T66" fmla="*/ 470 w 744"/>
                <a:gd name="T67" fmla="*/ 886 h 1049"/>
                <a:gd name="T68" fmla="*/ 485 w 744"/>
                <a:gd name="T69" fmla="*/ 826 h 1049"/>
                <a:gd name="T70" fmla="*/ 503 w 744"/>
                <a:gd name="T71" fmla="*/ 789 h 1049"/>
                <a:gd name="T72" fmla="*/ 518 w 744"/>
                <a:gd name="T73" fmla="*/ 762 h 1049"/>
                <a:gd name="T74" fmla="*/ 532 w 744"/>
                <a:gd name="T75" fmla="*/ 744 h 1049"/>
                <a:gd name="T76" fmla="*/ 545 w 744"/>
                <a:gd name="T77" fmla="*/ 726 h 1049"/>
                <a:gd name="T78" fmla="*/ 559 w 744"/>
                <a:gd name="T79" fmla="*/ 709 h 1049"/>
                <a:gd name="T80" fmla="*/ 580 w 744"/>
                <a:gd name="T81" fmla="*/ 685 h 1049"/>
                <a:gd name="T82" fmla="*/ 610 w 744"/>
                <a:gd name="T83" fmla="*/ 651 h 1049"/>
                <a:gd name="T84" fmla="*/ 641 w 744"/>
                <a:gd name="T85" fmla="*/ 611 h 1049"/>
                <a:gd name="T86" fmla="*/ 671 w 744"/>
                <a:gd name="T87" fmla="*/ 565 h 1049"/>
                <a:gd name="T88" fmla="*/ 699 w 744"/>
                <a:gd name="T89" fmla="*/ 513 h 1049"/>
                <a:gd name="T90" fmla="*/ 720 w 744"/>
                <a:gd name="T91" fmla="*/ 454 h 1049"/>
                <a:gd name="T92" fmla="*/ 737 w 744"/>
                <a:gd name="T93" fmla="*/ 387 h 1049"/>
                <a:gd name="T94" fmla="*/ 744 w 744"/>
                <a:gd name="T95" fmla="*/ 315 h 1049"/>
                <a:gd name="T96" fmla="*/ 734 w 744"/>
                <a:gd name="T97" fmla="*/ 236 h 1049"/>
                <a:gd name="T98" fmla="*/ 703 w 744"/>
                <a:gd name="T99" fmla="*/ 166 h 1049"/>
                <a:gd name="T100" fmla="*/ 656 w 744"/>
                <a:gd name="T101" fmla="*/ 111 h 1049"/>
                <a:gd name="T102" fmla="*/ 596 w 744"/>
                <a:gd name="T103" fmla="*/ 66 h 1049"/>
                <a:gd name="T104" fmla="*/ 528 w 744"/>
                <a:gd name="T105" fmla="*/ 34 h 1049"/>
                <a:gd name="T106" fmla="*/ 455 w 744"/>
                <a:gd name="T107" fmla="*/ 13 h 1049"/>
                <a:gd name="T108" fmla="*/ 379 w 744"/>
                <a:gd name="T109" fmla="*/ 2 h 1049"/>
                <a:gd name="T110" fmla="*/ 306 w 744"/>
                <a:gd name="T111" fmla="*/ 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4" h="1049">
                  <a:moveTo>
                    <a:pt x="270" y="4"/>
                  </a:moveTo>
                  <a:lnTo>
                    <a:pt x="229" y="16"/>
                  </a:lnTo>
                  <a:lnTo>
                    <a:pt x="189" y="32"/>
                  </a:lnTo>
                  <a:lnTo>
                    <a:pt x="154" y="52"/>
                  </a:lnTo>
                  <a:lnTo>
                    <a:pt x="120" y="74"/>
                  </a:lnTo>
                  <a:lnTo>
                    <a:pt x="90" y="98"/>
                  </a:lnTo>
                  <a:lnTo>
                    <a:pt x="64" y="126"/>
                  </a:lnTo>
                  <a:lnTo>
                    <a:pt x="42" y="156"/>
                  </a:lnTo>
                  <a:lnTo>
                    <a:pt x="25" y="188"/>
                  </a:lnTo>
                  <a:lnTo>
                    <a:pt x="11" y="224"/>
                  </a:lnTo>
                  <a:lnTo>
                    <a:pt x="3" y="263"/>
                  </a:lnTo>
                  <a:lnTo>
                    <a:pt x="0" y="303"/>
                  </a:lnTo>
                  <a:lnTo>
                    <a:pt x="3" y="347"/>
                  </a:lnTo>
                  <a:lnTo>
                    <a:pt x="11" y="393"/>
                  </a:lnTo>
                  <a:lnTo>
                    <a:pt x="26" y="441"/>
                  </a:lnTo>
                  <a:lnTo>
                    <a:pt x="48" y="492"/>
                  </a:lnTo>
                  <a:lnTo>
                    <a:pt x="75" y="546"/>
                  </a:lnTo>
                  <a:lnTo>
                    <a:pt x="87" y="565"/>
                  </a:lnTo>
                  <a:lnTo>
                    <a:pt x="97" y="584"/>
                  </a:lnTo>
                  <a:lnTo>
                    <a:pt x="109" y="603"/>
                  </a:lnTo>
                  <a:lnTo>
                    <a:pt x="120" y="622"/>
                  </a:lnTo>
                  <a:lnTo>
                    <a:pt x="131" y="641"/>
                  </a:lnTo>
                  <a:lnTo>
                    <a:pt x="142" y="660"/>
                  </a:lnTo>
                  <a:lnTo>
                    <a:pt x="153" y="679"/>
                  </a:lnTo>
                  <a:lnTo>
                    <a:pt x="164" y="698"/>
                  </a:lnTo>
                  <a:lnTo>
                    <a:pt x="167" y="717"/>
                  </a:lnTo>
                  <a:lnTo>
                    <a:pt x="171" y="734"/>
                  </a:lnTo>
                  <a:lnTo>
                    <a:pt x="174" y="752"/>
                  </a:lnTo>
                  <a:lnTo>
                    <a:pt x="178" y="771"/>
                  </a:lnTo>
                  <a:lnTo>
                    <a:pt x="176" y="820"/>
                  </a:lnTo>
                  <a:lnTo>
                    <a:pt x="173" y="869"/>
                  </a:lnTo>
                  <a:lnTo>
                    <a:pt x="170" y="918"/>
                  </a:lnTo>
                  <a:lnTo>
                    <a:pt x="167" y="968"/>
                  </a:lnTo>
                  <a:lnTo>
                    <a:pt x="172" y="975"/>
                  </a:lnTo>
                  <a:lnTo>
                    <a:pt x="178" y="982"/>
                  </a:lnTo>
                  <a:lnTo>
                    <a:pt x="182" y="989"/>
                  </a:lnTo>
                  <a:lnTo>
                    <a:pt x="187" y="996"/>
                  </a:lnTo>
                  <a:lnTo>
                    <a:pt x="193" y="1003"/>
                  </a:lnTo>
                  <a:lnTo>
                    <a:pt x="197" y="1009"/>
                  </a:lnTo>
                  <a:lnTo>
                    <a:pt x="202" y="1016"/>
                  </a:lnTo>
                  <a:lnTo>
                    <a:pt x="207" y="1023"/>
                  </a:lnTo>
                  <a:lnTo>
                    <a:pt x="219" y="1024"/>
                  </a:lnTo>
                  <a:lnTo>
                    <a:pt x="232" y="1027"/>
                  </a:lnTo>
                  <a:lnTo>
                    <a:pt x="245" y="1028"/>
                  </a:lnTo>
                  <a:lnTo>
                    <a:pt x="256" y="1029"/>
                  </a:lnTo>
                  <a:lnTo>
                    <a:pt x="269" y="1031"/>
                  </a:lnTo>
                  <a:lnTo>
                    <a:pt x="282" y="1032"/>
                  </a:lnTo>
                  <a:lnTo>
                    <a:pt x="294" y="1034"/>
                  </a:lnTo>
                  <a:lnTo>
                    <a:pt x="306" y="1036"/>
                  </a:lnTo>
                  <a:lnTo>
                    <a:pt x="318" y="1037"/>
                  </a:lnTo>
                  <a:lnTo>
                    <a:pt x="331" y="1038"/>
                  </a:lnTo>
                  <a:lnTo>
                    <a:pt x="344" y="1041"/>
                  </a:lnTo>
                  <a:lnTo>
                    <a:pt x="355" y="1042"/>
                  </a:lnTo>
                  <a:lnTo>
                    <a:pt x="368" y="1044"/>
                  </a:lnTo>
                  <a:lnTo>
                    <a:pt x="381" y="1045"/>
                  </a:lnTo>
                  <a:lnTo>
                    <a:pt x="392" y="1047"/>
                  </a:lnTo>
                  <a:lnTo>
                    <a:pt x="405" y="1049"/>
                  </a:lnTo>
                  <a:lnTo>
                    <a:pt x="411" y="1044"/>
                  </a:lnTo>
                  <a:lnTo>
                    <a:pt x="416" y="1039"/>
                  </a:lnTo>
                  <a:lnTo>
                    <a:pt x="421" y="1035"/>
                  </a:lnTo>
                  <a:lnTo>
                    <a:pt x="427" y="1030"/>
                  </a:lnTo>
                  <a:lnTo>
                    <a:pt x="432" y="1026"/>
                  </a:lnTo>
                  <a:lnTo>
                    <a:pt x="437" y="1021"/>
                  </a:lnTo>
                  <a:lnTo>
                    <a:pt x="443" y="1016"/>
                  </a:lnTo>
                  <a:lnTo>
                    <a:pt x="449" y="1012"/>
                  </a:lnTo>
                  <a:lnTo>
                    <a:pt x="455" y="969"/>
                  </a:lnTo>
                  <a:lnTo>
                    <a:pt x="464" y="928"/>
                  </a:lnTo>
                  <a:lnTo>
                    <a:pt x="470" y="886"/>
                  </a:lnTo>
                  <a:lnTo>
                    <a:pt x="477" y="845"/>
                  </a:lnTo>
                  <a:lnTo>
                    <a:pt x="485" y="826"/>
                  </a:lnTo>
                  <a:lnTo>
                    <a:pt x="495" y="808"/>
                  </a:lnTo>
                  <a:lnTo>
                    <a:pt x="503" y="789"/>
                  </a:lnTo>
                  <a:lnTo>
                    <a:pt x="511" y="771"/>
                  </a:lnTo>
                  <a:lnTo>
                    <a:pt x="518" y="762"/>
                  </a:lnTo>
                  <a:lnTo>
                    <a:pt x="525" y="752"/>
                  </a:lnTo>
                  <a:lnTo>
                    <a:pt x="532" y="744"/>
                  </a:lnTo>
                  <a:lnTo>
                    <a:pt x="538" y="735"/>
                  </a:lnTo>
                  <a:lnTo>
                    <a:pt x="545" y="726"/>
                  </a:lnTo>
                  <a:lnTo>
                    <a:pt x="552" y="718"/>
                  </a:lnTo>
                  <a:lnTo>
                    <a:pt x="559" y="709"/>
                  </a:lnTo>
                  <a:lnTo>
                    <a:pt x="566" y="699"/>
                  </a:lnTo>
                  <a:lnTo>
                    <a:pt x="580" y="685"/>
                  </a:lnTo>
                  <a:lnTo>
                    <a:pt x="595" y="668"/>
                  </a:lnTo>
                  <a:lnTo>
                    <a:pt x="610" y="651"/>
                  </a:lnTo>
                  <a:lnTo>
                    <a:pt x="626" y="632"/>
                  </a:lnTo>
                  <a:lnTo>
                    <a:pt x="641" y="611"/>
                  </a:lnTo>
                  <a:lnTo>
                    <a:pt x="656" y="589"/>
                  </a:lnTo>
                  <a:lnTo>
                    <a:pt x="671" y="565"/>
                  </a:lnTo>
                  <a:lnTo>
                    <a:pt x="685" y="539"/>
                  </a:lnTo>
                  <a:lnTo>
                    <a:pt x="699" y="513"/>
                  </a:lnTo>
                  <a:lnTo>
                    <a:pt x="710" y="484"/>
                  </a:lnTo>
                  <a:lnTo>
                    <a:pt x="720" y="454"/>
                  </a:lnTo>
                  <a:lnTo>
                    <a:pt x="730" y="422"/>
                  </a:lnTo>
                  <a:lnTo>
                    <a:pt x="737" y="387"/>
                  </a:lnTo>
                  <a:lnTo>
                    <a:pt x="741" y="353"/>
                  </a:lnTo>
                  <a:lnTo>
                    <a:pt x="744" y="315"/>
                  </a:lnTo>
                  <a:lnTo>
                    <a:pt x="744" y="275"/>
                  </a:lnTo>
                  <a:lnTo>
                    <a:pt x="734" y="236"/>
                  </a:lnTo>
                  <a:lnTo>
                    <a:pt x="720" y="199"/>
                  </a:lnTo>
                  <a:lnTo>
                    <a:pt x="703" y="166"/>
                  </a:lnTo>
                  <a:lnTo>
                    <a:pt x="681" y="137"/>
                  </a:lnTo>
                  <a:lnTo>
                    <a:pt x="656" y="111"/>
                  </a:lnTo>
                  <a:lnTo>
                    <a:pt x="627" y="87"/>
                  </a:lnTo>
                  <a:lnTo>
                    <a:pt x="596" y="66"/>
                  </a:lnTo>
                  <a:lnTo>
                    <a:pt x="564" y="49"/>
                  </a:lnTo>
                  <a:lnTo>
                    <a:pt x="528" y="34"/>
                  </a:lnTo>
                  <a:lnTo>
                    <a:pt x="492" y="22"/>
                  </a:lnTo>
                  <a:lnTo>
                    <a:pt x="455" y="13"/>
                  </a:lnTo>
                  <a:lnTo>
                    <a:pt x="417" y="6"/>
                  </a:lnTo>
                  <a:lnTo>
                    <a:pt x="379" y="2"/>
                  </a:lnTo>
                  <a:lnTo>
                    <a:pt x="343" y="0"/>
                  </a:lnTo>
                  <a:lnTo>
                    <a:pt x="306" y="1"/>
                  </a:lnTo>
                  <a:lnTo>
                    <a:pt x="270" y="4"/>
                  </a:ln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5886450" y="2427288"/>
              <a:ext cx="550863" cy="820737"/>
            </a:xfrm>
            <a:custGeom>
              <a:avLst/>
              <a:gdLst>
                <a:gd name="T0" fmla="*/ 218 w 695"/>
                <a:gd name="T1" fmla="*/ 15 h 1033"/>
                <a:gd name="T2" fmla="*/ 144 w 695"/>
                <a:gd name="T3" fmla="*/ 48 h 1033"/>
                <a:gd name="T4" fmla="*/ 83 w 695"/>
                <a:gd name="T5" fmla="*/ 92 h 1033"/>
                <a:gd name="T6" fmla="*/ 37 w 695"/>
                <a:gd name="T7" fmla="*/ 147 h 1033"/>
                <a:gd name="T8" fmla="*/ 10 w 695"/>
                <a:gd name="T9" fmla="*/ 212 h 1033"/>
                <a:gd name="T10" fmla="*/ 0 w 695"/>
                <a:gd name="T11" fmla="*/ 287 h 1033"/>
                <a:gd name="T12" fmla="*/ 13 w 695"/>
                <a:gd name="T13" fmla="*/ 370 h 1033"/>
                <a:gd name="T14" fmla="*/ 49 w 695"/>
                <a:gd name="T15" fmla="*/ 462 h 1033"/>
                <a:gd name="T16" fmla="*/ 86 w 695"/>
                <a:gd name="T17" fmla="*/ 533 h 1033"/>
                <a:gd name="T18" fmla="*/ 105 w 695"/>
                <a:gd name="T19" fmla="*/ 577 h 1033"/>
                <a:gd name="T20" fmla="*/ 124 w 695"/>
                <a:gd name="T21" fmla="*/ 622 h 1033"/>
                <a:gd name="T22" fmla="*/ 143 w 695"/>
                <a:gd name="T23" fmla="*/ 666 h 1033"/>
                <a:gd name="T24" fmla="*/ 156 w 695"/>
                <a:gd name="T25" fmla="*/ 706 h 1033"/>
                <a:gd name="T26" fmla="*/ 163 w 695"/>
                <a:gd name="T27" fmla="*/ 742 h 1033"/>
                <a:gd name="T28" fmla="*/ 163 w 695"/>
                <a:gd name="T29" fmla="*/ 809 h 1033"/>
                <a:gd name="T30" fmla="*/ 157 w 695"/>
                <a:gd name="T31" fmla="*/ 907 h 1033"/>
                <a:gd name="T32" fmla="*/ 159 w 695"/>
                <a:gd name="T33" fmla="*/ 963 h 1033"/>
                <a:gd name="T34" fmla="*/ 169 w 695"/>
                <a:gd name="T35" fmla="*/ 976 h 1033"/>
                <a:gd name="T36" fmla="*/ 177 w 695"/>
                <a:gd name="T37" fmla="*/ 990 h 1033"/>
                <a:gd name="T38" fmla="*/ 186 w 695"/>
                <a:gd name="T39" fmla="*/ 1002 h 1033"/>
                <a:gd name="T40" fmla="*/ 202 w 695"/>
                <a:gd name="T41" fmla="*/ 1010 h 1033"/>
                <a:gd name="T42" fmla="*/ 225 w 695"/>
                <a:gd name="T43" fmla="*/ 1014 h 1033"/>
                <a:gd name="T44" fmla="*/ 248 w 695"/>
                <a:gd name="T45" fmla="*/ 1017 h 1033"/>
                <a:gd name="T46" fmla="*/ 271 w 695"/>
                <a:gd name="T47" fmla="*/ 1020 h 1033"/>
                <a:gd name="T48" fmla="*/ 294 w 695"/>
                <a:gd name="T49" fmla="*/ 1023 h 1033"/>
                <a:gd name="T50" fmla="*/ 317 w 695"/>
                <a:gd name="T51" fmla="*/ 1025 h 1033"/>
                <a:gd name="T52" fmla="*/ 340 w 695"/>
                <a:gd name="T53" fmla="*/ 1029 h 1033"/>
                <a:gd name="T54" fmla="*/ 363 w 695"/>
                <a:gd name="T55" fmla="*/ 1032 h 1033"/>
                <a:gd name="T56" fmla="*/ 380 w 695"/>
                <a:gd name="T57" fmla="*/ 1029 h 1033"/>
                <a:gd name="T58" fmla="*/ 390 w 695"/>
                <a:gd name="T59" fmla="*/ 1018 h 1033"/>
                <a:gd name="T60" fmla="*/ 400 w 695"/>
                <a:gd name="T61" fmla="*/ 1009 h 1033"/>
                <a:gd name="T62" fmla="*/ 411 w 695"/>
                <a:gd name="T63" fmla="*/ 1001 h 1033"/>
                <a:gd name="T64" fmla="*/ 423 w 695"/>
                <a:gd name="T65" fmla="*/ 955 h 1033"/>
                <a:gd name="T66" fmla="*/ 437 w 695"/>
                <a:gd name="T67" fmla="*/ 872 h 1033"/>
                <a:gd name="T68" fmla="*/ 452 w 695"/>
                <a:gd name="T69" fmla="*/ 812 h 1033"/>
                <a:gd name="T70" fmla="*/ 467 w 695"/>
                <a:gd name="T71" fmla="*/ 775 h 1033"/>
                <a:gd name="T72" fmla="*/ 482 w 695"/>
                <a:gd name="T73" fmla="*/ 748 h 1033"/>
                <a:gd name="T74" fmla="*/ 495 w 695"/>
                <a:gd name="T75" fmla="*/ 730 h 1033"/>
                <a:gd name="T76" fmla="*/ 507 w 695"/>
                <a:gd name="T77" fmla="*/ 713 h 1033"/>
                <a:gd name="T78" fmla="*/ 520 w 695"/>
                <a:gd name="T79" fmla="*/ 696 h 1033"/>
                <a:gd name="T80" fmla="*/ 553 w 695"/>
                <a:gd name="T81" fmla="*/ 656 h 1033"/>
                <a:gd name="T82" fmla="*/ 611 w 695"/>
                <a:gd name="T83" fmla="*/ 576 h 1033"/>
                <a:gd name="T84" fmla="*/ 662 w 695"/>
                <a:gd name="T85" fmla="*/ 472 h 1033"/>
                <a:gd name="T86" fmla="*/ 692 w 695"/>
                <a:gd name="T87" fmla="*/ 342 h 1033"/>
                <a:gd name="T88" fmla="*/ 689 w 695"/>
                <a:gd name="T89" fmla="*/ 229 h 1033"/>
                <a:gd name="T90" fmla="*/ 663 w 695"/>
                <a:gd name="T91" fmla="*/ 164 h 1033"/>
                <a:gd name="T92" fmla="*/ 621 w 695"/>
                <a:gd name="T93" fmla="*/ 109 h 1033"/>
                <a:gd name="T94" fmla="*/ 567 w 695"/>
                <a:gd name="T95" fmla="*/ 67 h 1033"/>
                <a:gd name="T96" fmla="*/ 504 w 695"/>
                <a:gd name="T97" fmla="*/ 35 h 1033"/>
                <a:gd name="T98" fmla="*/ 435 w 695"/>
                <a:gd name="T99" fmla="*/ 14 h 1033"/>
                <a:gd name="T100" fmla="*/ 363 w 695"/>
                <a:gd name="T101" fmla="*/ 2 h 1033"/>
                <a:gd name="T102" fmla="*/ 293 w 695"/>
                <a:gd name="T103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5" h="1033">
                  <a:moveTo>
                    <a:pt x="260" y="2"/>
                  </a:moveTo>
                  <a:lnTo>
                    <a:pt x="218" y="15"/>
                  </a:lnTo>
                  <a:lnTo>
                    <a:pt x="180" y="30"/>
                  </a:lnTo>
                  <a:lnTo>
                    <a:pt x="144" y="48"/>
                  </a:lnTo>
                  <a:lnTo>
                    <a:pt x="112" y="69"/>
                  </a:lnTo>
                  <a:lnTo>
                    <a:pt x="83" y="92"/>
                  </a:lnTo>
                  <a:lnTo>
                    <a:pt x="58" y="119"/>
                  </a:lnTo>
                  <a:lnTo>
                    <a:pt x="37" y="147"/>
                  </a:lnTo>
                  <a:lnTo>
                    <a:pt x="21" y="179"/>
                  </a:lnTo>
                  <a:lnTo>
                    <a:pt x="10" y="212"/>
                  </a:lnTo>
                  <a:lnTo>
                    <a:pt x="3" y="249"/>
                  </a:lnTo>
                  <a:lnTo>
                    <a:pt x="0" y="287"/>
                  </a:lnTo>
                  <a:lnTo>
                    <a:pt x="4" y="327"/>
                  </a:lnTo>
                  <a:lnTo>
                    <a:pt x="13" y="370"/>
                  </a:lnTo>
                  <a:lnTo>
                    <a:pt x="28" y="415"/>
                  </a:lnTo>
                  <a:lnTo>
                    <a:pt x="49" y="462"/>
                  </a:lnTo>
                  <a:lnTo>
                    <a:pt x="77" y="512"/>
                  </a:lnTo>
                  <a:lnTo>
                    <a:pt x="86" y="533"/>
                  </a:lnTo>
                  <a:lnTo>
                    <a:pt x="96" y="555"/>
                  </a:lnTo>
                  <a:lnTo>
                    <a:pt x="105" y="577"/>
                  </a:lnTo>
                  <a:lnTo>
                    <a:pt x="115" y="599"/>
                  </a:lnTo>
                  <a:lnTo>
                    <a:pt x="124" y="622"/>
                  </a:lnTo>
                  <a:lnTo>
                    <a:pt x="134" y="644"/>
                  </a:lnTo>
                  <a:lnTo>
                    <a:pt x="143" y="666"/>
                  </a:lnTo>
                  <a:lnTo>
                    <a:pt x="153" y="688"/>
                  </a:lnTo>
                  <a:lnTo>
                    <a:pt x="156" y="706"/>
                  </a:lnTo>
                  <a:lnTo>
                    <a:pt x="159" y="724"/>
                  </a:lnTo>
                  <a:lnTo>
                    <a:pt x="163" y="742"/>
                  </a:lnTo>
                  <a:lnTo>
                    <a:pt x="165" y="759"/>
                  </a:lnTo>
                  <a:lnTo>
                    <a:pt x="163" y="809"/>
                  </a:lnTo>
                  <a:lnTo>
                    <a:pt x="161" y="857"/>
                  </a:lnTo>
                  <a:lnTo>
                    <a:pt x="157" y="907"/>
                  </a:lnTo>
                  <a:lnTo>
                    <a:pt x="155" y="956"/>
                  </a:lnTo>
                  <a:lnTo>
                    <a:pt x="159" y="963"/>
                  </a:lnTo>
                  <a:lnTo>
                    <a:pt x="164" y="969"/>
                  </a:lnTo>
                  <a:lnTo>
                    <a:pt x="169" y="976"/>
                  </a:lnTo>
                  <a:lnTo>
                    <a:pt x="173" y="983"/>
                  </a:lnTo>
                  <a:lnTo>
                    <a:pt x="177" y="990"/>
                  </a:lnTo>
                  <a:lnTo>
                    <a:pt x="181" y="997"/>
                  </a:lnTo>
                  <a:lnTo>
                    <a:pt x="186" y="1002"/>
                  </a:lnTo>
                  <a:lnTo>
                    <a:pt x="191" y="1009"/>
                  </a:lnTo>
                  <a:lnTo>
                    <a:pt x="202" y="1010"/>
                  </a:lnTo>
                  <a:lnTo>
                    <a:pt x="214" y="1013"/>
                  </a:lnTo>
                  <a:lnTo>
                    <a:pt x="225" y="1014"/>
                  </a:lnTo>
                  <a:lnTo>
                    <a:pt x="237" y="1015"/>
                  </a:lnTo>
                  <a:lnTo>
                    <a:pt x="248" y="1017"/>
                  </a:lnTo>
                  <a:lnTo>
                    <a:pt x="260" y="1018"/>
                  </a:lnTo>
                  <a:lnTo>
                    <a:pt x="271" y="1020"/>
                  </a:lnTo>
                  <a:lnTo>
                    <a:pt x="283" y="1021"/>
                  </a:lnTo>
                  <a:lnTo>
                    <a:pt x="294" y="1023"/>
                  </a:lnTo>
                  <a:lnTo>
                    <a:pt x="306" y="1024"/>
                  </a:lnTo>
                  <a:lnTo>
                    <a:pt x="317" y="1025"/>
                  </a:lnTo>
                  <a:lnTo>
                    <a:pt x="329" y="1028"/>
                  </a:lnTo>
                  <a:lnTo>
                    <a:pt x="340" y="1029"/>
                  </a:lnTo>
                  <a:lnTo>
                    <a:pt x="352" y="1030"/>
                  </a:lnTo>
                  <a:lnTo>
                    <a:pt x="363" y="1032"/>
                  </a:lnTo>
                  <a:lnTo>
                    <a:pt x="375" y="1033"/>
                  </a:lnTo>
                  <a:lnTo>
                    <a:pt x="380" y="1029"/>
                  </a:lnTo>
                  <a:lnTo>
                    <a:pt x="385" y="1024"/>
                  </a:lnTo>
                  <a:lnTo>
                    <a:pt x="390" y="1018"/>
                  </a:lnTo>
                  <a:lnTo>
                    <a:pt x="396" y="1014"/>
                  </a:lnTo>
                  <a:lnTo>
                    <a:pt x="400" y="1009"/>
                  </a:lnTo>
                  <a:lnTo>
                    <a:pt x="406" y="1005"/>
                  </a:lnTo>
                  <a:lnTo>
                    <a:pt x="411" y="1001"/>
                  </a:lnTo>
                  <a:lnTo>
                    <a:pt x="415" y="997"/>
                  </a:lnTo>
                  <a:lnTo>
                    <a:pt x="423" y="955"/>
                  </a:lnTo>
                  <a:lnTo>
                    <a:pt x="430" y="914"/>
                  </a:lnTo>
                  <a:lnTo>
                    <a:pt x="437" y="872"/>
                  </a:lnTo>
                  <a:lnTo>
                    <a:pt x="444" y="831"/>
                  </a:lnTo>
                  <a:lnTo>
                    <a:pt x="452" y="812"/>
                  </a:lnTo>
                  <a:lnTo>
                    <a:pt x="460" y="794"/>
                  </a:lnTo>
                  <a:lnTo>
                    <a:pt x="467" y="775"/>
                  </a:lnTo>
                  <a:lnTo>
                    <a:pt x="475" y="757"/>
                  </a:lnTo>
                  <a:lnTo>
                    <a:pt x="482" y="748"/>
                  </a:lnTo>
                  <a:lnTo>
                    <a:pt x="488" y="740"/>
                  </a:lnTo>
                  <a:lnTo>
                    <a:pt x="495" y="730"/>
                  </a:lnTo>
                  <a:lnTo>
                    <a:pt x="502" y="721"/>
                  </a:lnTo>
                  <a:lnTo>
                    <a:pt x="507" y="713"/>
                  </a:lnTo>
                  <a:lnTo>
                    <a:pt x="514" y="704"/>
                  </a:lnTo>
                  <a:lnTo>
                    <a:pt x="520" y="696"/>
                  </a:lnTo>
                  <a:lnTo>
                    <a:pt x="527" y="687"/>
                  </a:lnTo>
                  <a:lnTo>
                    <a:pt x="553" y="656"/>
                  </a:lnTo>
                  <a:lnTo>
                    <a:pt x="582" y="619"/>
                  </a:lnTo>
                  <a:lnTo>
                    <a:pt x="611" y="576"/>
                  </a:lnTo>
                  <a:lnTo>
                    <a:pt x="638" y="528"/>
                  </a:lnTo>
                  <a:lnTo>
                    <a:pt x="662" y="472"/>
                  </a:lnTo>
                  <a:lnTo>
                    <a:pt x="680" y="411"/>
                  </a:lnTo>
                  <a:lnTo>
                    <a:pt x="692" y="342"/>
                  </a:lnTo>
                  <a:lnTo>
                    <a:pt x="695" y="266"/>
                  </a:lnTo>
                  <a:lnTo>
                    <a:pt x="689" y="229"/>
                  </a:lnTo>
                  <a:lnTo>
                    <a:pt x="678" y="195"/>
                  </a:lnTo>
                  <a:lnTo>
                    <a:pt x="663" y="164"/>
                  </a:lnTo>
                  <a:lnTo>
                    <a:pt x="643" y="135"/>
                  </a:lnTo>
                  <a:lnTo>
                    <a:pt x="621" y="109"/>
                  </a:lnTo>
                  <a:lnTo>
                    <a:pt x="595" y="86"/>
                  </a:lnTo>
                  <a:lnTo>
                    <a:pt x="567" y="67"/>
                  </a:lnTo>
                  <a:lnTo>
                    <a:pt x="536" y="49"/>
                  </a:lnTo>
                  <a:lnTo>
                    <a:pt x="504" y="35"/>
                  </a:lnTo>
                  <a:lnTo>
                    <a:pt x="469" y="23"/>
                  </a:lnTo>
                  <a:lnTo>
                    <a:pt x="435" y="14"/>
                  </a:lnTo>
                  <a:lnTo>
                    <a:pt x="399" y="7"/>
                  </a:lnTo>
                  <a:lnTo>
                    <a:pt x="363" y="2"/>
                  </a:lnTo>
                  <a:lnTo>
                    <a:pt x="328" y="0"/>
                  </a:lnTo>
                  <a:lnTo>
                    <a:pt x="293" y="0"/>
                  </a:lnTo>
                  <a:lnTo>
                    <a:pt x="260" y="2"/>
                  </a:lnTo>
                  <a:close/>
                </a:path>
              </a:pathLst>
            </a:custGeom>
            <a:solidFill>
              <a:srgbClr val="FFD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5903913" y="2436813"/>
              <a:ext cx="514350" cy="809625"/>
            </a:xfrm>
            <a:custGeom>
              <a:avLst/>
              <a:gdLst>
                <a:gd name="T0" fmla="*/ 207 w 647"/>
                <a:gd name="T1" fmla="*/ 13 h 1019"/>
                <a:gd name="T2" fmla="*/ 134 w 647"/>
                <a:gd name="T3" fmla="*/ 46 h 1019"/>
                <a:gd name="T4" fmla="*/ 76 w 647"/>
                <a:gd name="T5" fmla="*/ 88 h 1019"/>
                <a:gd name="T6" fmla="*/ 33 w 647"/>
                <a:gd name="T7" fmla="*/ 140 h 1019"/>
                <a:gd name="T8" fmla="*/ 6 w 647"/>
                <a:gd name="T9" fmla="*/ 201 h 1019"/>
                <a:gd name="T10" fmla="*/ 0 w 647"/>
                <a:gd name="T11" fmla="*/ 272 h 1019"/>
                <a:gd name="T12" fmla="*/ 12 w 647"/>
                <a:gd name="T13" fmla="*/ 349 h 1019"/>
                <a:gd name="T14" fmla="*/ 49 w 647"/>
                <a:gd name="T15" fmla="*/ 433 h 1019"/>
                <a:gd name="T16" fmla="*/ 84 w 647"/>
                <a:gd name="T17" fmla="*/ 503 h 1019"/>
                <a:gd name="T18" fmla="*/ 100 w 647"/>
                <a:gd name="T19" fmla="*/ 553 h 1019"/>
                <a:gd name="T20" fmla="*/ 117 w 647"/>
                <a:gd name="T21" fmla="*/ 602 h 1019"/>
                <a:gd name="T22" fmla="*/ 133 w 647"/>
                <a:gd name="T23" fmla="*/ 653 h 1019"/>
                <a:gd name="T24" fmla="*/ 144 w 647"/>
                <a:gd name="T25" fmla="*/ 697 h 1019"/>
                <a:gd name="T26" fmla="*/ 149 w 647"/>
                <a:gd name="T27" fmla="*/ 732 h 1019"/>
                <a:gd name="T28" fmla="*/ 149 w 647"/>
                <a:gd name="T29" fmla="*/ 798 h 1019"/>
                <a:gd name="T30" fmla="*/ 144 w 647"/>
                <a:gd name="T31" fmla="*/ 896 h 1019"/>
                <a:gd name="T32" fmla="*/ 148 w 647"/>
                <a:gd name="T33" fmla="*/ 957 h 1019"/>
                <a:gd name="T34" fmla="*/ 165 w 647"/>
                <a:gd name="T35" fmla="*/ 985 h 1019"/>
                <a:gd name="T36" fmla="*/ 194 w 647"/>
                <a:gd name="T37" fmla="*/ 1000 h 1019"/>
                <a:gd name="T38" fmla="*/ 237 w 647"/>
                <a:gd name="T39" fmla="*/ 1005 h 1019"/>
                <a:gd name="T40" fmla="*/ 281 w 647"/>
                <a:gd name="T41" fmla="*/ 1011 h 1019"/>
                <a:gd name="T42" fmla="*/ 323 w 647"/>
                <a:gd name="T43" fmla="*/ 1017 h 1019"/>
                <a:gd name="T44" fmla="*/ 349 w 647"/>
                <a:gd name="T45" fmla="*/ 1015 h 1019"/>
                <a:gd name="T46" fmla="*/ 358 w 647"/>
                <a:gd name="T47" fmla="*/ 1005 h 1019"/>
                <a:gd name="T48" fmla="*/ 368 w 647"/>
                <a:gd name="T49" fmla="*/ 996 h 1019"/>
                <a:gd name="T50" fmla="*/ 377 w 647"/>
                <a:gd name="T51" fmla="*/ 987 h 1019"/>
                <a:gd name="T52" fmla="*/ 389 w 647"/>
                <a:gd name="T53" fmla="*/ 941 h 1019"/>
                <a:gd name="T54" fmla="*/ 403 w 647"/>
                <a:gd name="T55" fmla="*/ 859 h 1019"/>
                <a:gd name="T56" fmla="*/ 417 w 647"/>
                <a:gd name="T57" fmla="*/ 799 h 1019"/>
                <a:gd name="T58" fmla="*/ 432 w 647"/>
                <a:gd name="T59" fmla="*/ 764 h 1019"/>
                <a:gd name="T60" fmla="*/ 445 w 647"/>
                <a:gd name="T61" fmla="*/ 736 h 1019"/>
                <a:gd name="T62" fmla="*/ 458 w 647"/>
                <a:gd name="T63" fmla="*/ 719 h 1019"/>
                <a:gd name="T64" fmla="*/ 470 w 647"/>
                <a:gd name="T65" fmla="*/ 700 h 1019"/>
                <a:gd name="T66" fmla="*/ 482 w 647"/>
                <a:gd name="T67" fmla="*/ 683 h 1019"/>
                <a:gd name="T68" fmla="*/ 512 w 647"/>
                <a:gd name="T69" fmla="*/ 643 h 1019"/>
                <a:gd name="T70" fmla="*/ 565 w 647"/>
                <a:gd name="T71" fmla="*/ 564 h 1019"/>
                <a:gd name="T72" fmla="*/ 612 w 647"/>
                <a:gd name="T73" fmla="*/ 460 h 1019"/>
                <a:gd name="T74" fmla="*/ 642 w 647"/>
                <a:gd name="T75" fmla="*/ 331 h 1019"/>
                <a:gd name="T76" fmla="*/ 644 w 647"/>
                <a:gd name="T77" fmla="*/ 222 h 1019"/>
                <a:gd name="T78" fmla="*/ 622 w 647"/>
                <a:gd name="T79" fmla="*/ 161 h 1019"/>
                <a:gd name="T80" fmla="*/ 585 w 647"/>
                <a:gd name="T81" fmla="*/ 109 h 1019"/>
                <a:gd name="T82" fmla="*/ 536 w 647"/>
                <a:gd name="T83" fmla="*/ 69 h 1019"/>
                <a:gd name="T84" fmla="*/ 478 w 647"/>
                <a:gd name="T85" fmla="*/ 36 h 1019"/>
                <a:gd name="T86" fmla="*/ 414 w 647"/>
                <a:gd name="T87" fmla="*/ 16 h 1019"/>
                <a:gd name="T88" fmla="*/ 347 w 647"/>
                <a:gd name="T89" fmla="*/ 3 h 1019"/>
                <a:gd name="T90" fmla="*/ 281 w 647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" h="1019">
                  <a:moveTo>
                    <a:pt x="248" y="2"/>
                  </a:moveTo>
                  <a:lnTo>
                    <a:pt x="207" y="13"/>
                  </a:lnTo>
                  <a:lnTo>
                    <a:pt x="170" y="28"/>
                  </a:lnTo>
                  <a:lnTo>
                    <a:pt x="134" y="46"/>
                  </a:lnTo>
                  <a:lnTo>
                    <a:pt x="103" y="65"/>
                  </a:lnTo>
                  <a:lnTo>
                    <a:pt x="76" y="88"/>
                  </a:lnTo>
                  <a:lnTo>
                    <a:pt x="53" y="113"/>
                  </a:lnTo>
                  <a:lnTo>
                    <a:pt x="33" y="140"/>
                  </a:lnTo>
                  <a:lnTo>
                    <a:pt x="17" y="170"/>
                  </a:lnTo>
                  <a:lnTo>
                    <a:pt x="6" y="201"/>
                  </a:lnTo>
                  <a:lnTo>
                    <a:pt x="1" y="236"/>
                  </a:lnTo>
                  <a:lnTo>
                    <a:pt x="0" y="272"/>
                  </a:lnTo>
                  <a:lnTo>
                    <a:pt x="3" y="310"/>
                  </a:lnTo>
                  <a:lnTo>
                    <a:pt x="12" y="349"/>
                  </a:lnTo>
                  <a:lnTo>
                    <a:pt x="27" y="390"/>
                  </a:lnTo>
                  <a:lnTo>
                    <a:pt x="49" y="433"/>
                  </a:lnTo>
                  <a:lnTo>
                    <a:pt x="76" y="478"/>
                  </a:lnTo>
                  <a:lnTo>
                    <a:pt x="84" y="503"/>
                  </a:lnTo>
                  <a:lnTo>
                    <a:pt x="92" y="527"/>
                  </a:lnTo>
                  <a:lnTo>
                    <a:pt x="100" y="553"/>
                  </a:lnTo>
                  <a:lnTo>
                    <a:pt x="109" y="578"/>
                  </a:lnTo>
                  <a:lnTo>
                    <a:pt x="117" y="602"/>
                  </a:lnTo>
                  <a:lnTo>
                    <a:pt x="125" y="628"/>
                  </a:lnTo>
                  <a:lnTo>
                    <a:pt x="133" y="653"/>
                  </a:lnTo>
                  <a:lnTo>
                    <a:pt x="141" y="678"/>
                  </a:lnTo>
                  <a:lnTo>
                    <a:pt x="144" y="697"/>
                  </a:lnTo>
                  <a:lnTo>
                    <a:pt x="147" y="714"/>
                  </a:lnTo>
                  <a:lnTo>
                    <a:pt x="149" y="732"/>
                  </a:lnTo>
                  <a:lnTo>
                    <a:pt x="152" y="750"/>
                  </a:lnTo>
                  <a:lnTo>
                    <a:pt x="149" y="798"/>
                  </a:lnTo>
                  <a:lnTo>
                    <a:pt x="146" y="846"/>
                  </a:lnTo>
                  <a:lnTo>
                    <a:pt x="144" y="896"/>
                  </a:lnTo>
                  <a:lnTo>
                    <a:pt x="140" y="944"/>
                  </a:lnTo>
                  <a:lnTo>
                    <a:pt x="148" y="957"/>
                  </a:lnTo>
                  <a:lnTo>
                    <a:pt x="157" y="971"/>
                  </a:lnTo>
                  <a:lnTo>
                    <a:pt x="165" y="985"/>
                  </a:lnTo>
                  <a:lnTo>
                    <a:pt x="173" y="997"/>
                  </a:lnTo>
                  <a:lnTo>
                    <a:pt x="194" y="1000"/>
                  </a:lnTo>
                  <a:lnTo>
                    <a:pt x="216" y="1003"/>
                  </a:lnTo>
                  <a:lnTo>
                    <a:pt x="237" y="1005"/>
                  </a:lnTo>
                  <a:lnTo>
                    <a:pt x="259" y="1008"/>
                  </a:lnTo>
                  <a:lnTo>
                    <a:pt x="281" y="1011"/>
                  </a:lnTo>
                  <a:lnTo>
                    <a:pt x="301" y="1014"/>
                  </a:lnTo>
                  <a:lnTo>
                    <a:pt x="323" y="1017"/>
                  </a:lnTo>
                  <a:lnTo>
                    <a:pt x="344" y="1019"/>
                  </a:lnTo>
                  <a:lnTo>
                    <a:pt x="349" y="1015"/>
                  </a:lnTo>
                  <a:lnTo>
                    <a:pt x="353" y="1010"/>
                  </a:lnTo>
                  <a:lnTo>
                    <a:pt x="358" y="1005"/>
                  </a:lnTo>
                  <a:lnTo>
                    <a:pt x="364" y="1001"/>
                  </a:lnTo>
                  <a:lnTo>
                    <a:pt x="368" y="996"/>
                  </a:lnTo>
                  <a:lnTo>
                    <a:pt x="373" y="992"/>
                  </a:lnTo>
                  <a:lnTo>
                    <a:pt x="377" y="987"/>
                  </a:lnTo>
                  <a:lnTo>
                    <a:pt x="382" y="982"/>
                  </a:lnTo>
                  <a:lnTo>
                    <a:pt x="389" y="941"/>
                  </a:lnTo>
                  <a:lnTo>
                    <a:pt x="396" y="899"/>
                  </a:lnTo>
                  <a:lnTo>
                    <a:pt x="403" y="859"/>
                  </a:lnTo>
                  <a:lnTo>
                    <a:pt x="410" y="818"/>
                  </a:lnTo>
                  <a:lnTo>
                    <a:pt x="417" y="799"/>
                  </a:lnTo>
                  <a:lnTo>
                    <a:pt x="425" y="781"/>
                  </a:lnTo>
                  <a:lnTo>
                    <a:pt x="432" y="764"/>
                  </a:lnTo>
                  <a:lnTo>
                    <a:pt x="438" y="745"/>
                  </a:lnTo>
                  <a:lnTo>
                    <a:pt x="445" y="736"/>
                  </a:lnTo>
                  <a:lnTo>
                    <a:pt x="451" y="727"/>
                  </a:lnTo>
                  <a:lnTo>
                    <a:pt x="458" y="719"/>
                  </a:lnTo>
                  <a:lnTo>
                    <a:pt x="464" y="709"/>
                  </a:lnTo>
                  <a:lnTo>
                    <a:pt x="470" y="700"/>
                  </a:lnTo>
                  <a:lnTo>
                    <a:pt x="475" y="692"/>
                  </a:lnTo>
                  <a:lnTo>
                    <a:pt x="482" y="683"/>
                  </a:lnTo>
                  <a:lnTo>
                    <a:pt x="488" y="674"/>
                  </a:lnTo>
                  <a:lnTo>
                    <a:pt x="512" y="643"/>
                  </a:lnTo>
                  <a:lnTo>
                    <a:pt x="539" y="607"/>
                  </a:lnTo>
                  <a:lnTo>
                    <a:pt x="565" y="564"/>
                  </a:lnTo>
                  <a:lnTo>
                    <a:pt x="591" y="516"/>
                  </a:lnTo>
                  <a:lnTo>
                    <a:pt x="612" y="460"/>
                  </a:lnTo>
                  <a:lnTo>
                    <a:pt x="630" y="399"/>
                  </a:lnTo>
                  <a:lnTo>
                    <a:pt x="642" y="331"/>
                  </a:lnTo>
                  <a:lnTo>
                    <a:pt x="647" y="257"/>
                  </a:lnTo>
                  <a:lnTo>
                    <a:pt x="644" y="222"/>
                  </a:lnTo>
                  <a:lnTo>
                    <a:pt x="634" y="190"/>
                  </a:lnTo>
                  <a:lnTo>
                    <a:pt x="622" y="161"/>
                  </a:lnTo>
                  <a:lnTo>
                    <a:pt x="605" y="133"/>
                  </a:lnTo>
                  <a:lnTo>
                    <a:pt x="585" y="109"/>
                  </a:lnTo>
                  <a:lnTo>
                    <a:pt x="562" y="87"/>
                  </a:lnTo>
                  <a:lnTo>
                    <a:pt x="536" y="69"/>
                  </a:lnTo>
                  <a:lnTo>
                    <a:pt x="509" y="51"/>
                  </a:lnTo>
                  <a:lnTo>
                    <a:pt x="478" y="36"/>
                  </a:lnTo>
                  <a:lnTo>
                    <a:pt x="447" y="25"/>
                  </a:lnTo>
                  <a:lnTo>
                    <a:pt x="414" y="16"/>
                  </a:lnTo>
                  <a:lnTo>
                    <a:pt x="381" y="8"/>
                  </a:lnTo>
                  <a:lnTo>
                    <a:pt x="347" y="3"/>
                  </a:lnTo>
                  <a:lnTo>
                    <a:pt x="314" y="1"/>
                  </a:lnTo>
                  <a:lnTo>
                    <a:pt x="281" y="0"/>
                  </a:lnTo>
                  <a:lnTo>
                    <a:pt x="248" y="2"/>
                  </a:lnTo>
                  <a:close/>
                </a:path>
              </a:pathLst>
            </a:custGeom>
            <a:solidFill>
              <a:srgbClr val="FFD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5921375" y="2447925"/>
              <a:ext cx="476250" cy="798512"/>
            </a:xfrm>
            <a:custGeom>
              <a:avLst/>
              <a:gdLst>
                <a:gd name="T0" fmla="*/ 199 w 601"/>
                <a:gd name="T1" fmla="*/ 13 h 1006"/>
                <a:gd name="T2" fmla="*/ 127 w 601"/>
                <a:gd name="T3" fmla="*/ 43 h 1006"/>
                <a:gd name="T4" fmla="*/ 71 w 601"/>
                <a:gd name="T5" fmla="*/ 84 h 1006"/>
                <a:gd name="T6" fmla="*/ 29 w 601"/>
                <a:gd name="T7" fmla="*/ 134 h 1006"/>
                <a:gd name="T8" fmla="*/ 6 w 601"/>
                <a:gd name="T9" fmla="*/ 192 h 1006"/>
                <a:gd name="T10" fmla="*/ 0 w 601"/>
                <a:gd name="T11" fmla="*/ 257 h 1006"/>
                <a:gd name="T12" fmla="*/ 15 w 601"/>
                <a:gd name="T13" fmla="*/ 329 h 1006"/>
                <a:gd name="T14" fmla="*/ 51 w 601"/>
                <a:gd name="T15" fmla="*/ 405 h 1006"/>
                <a:gd name="T16" fmla="*/ 85 w 601"/>
                <a:gd name="T17" fmla="*/ 473 h 1006"/>
                <a:gd name="T18" fmla="*/ 98 w 601"/>
                <a:gd name="T19" fmla="*/ 529 h 1006"/>
                <a:gd name="T20" fmla="*/ 112 w 601"/>
                <a:gd name="T21" fmla="*/ 587 h 1006"/>
                <a:gd name="T22" fmla="*/ 126 w 601"/>
                <a:gd name="T23" fmla="*/ 643 h 1006"/>
                <a:gd name="T24" fmla="*/ 135 w 601"/>
                <a:gd name="T25" fmla="*/ 688 h 1006"/>
                <a:gd name="T26" fmla="*/ 140 w 601"/>
                <a:gd name="T27" fmla="*/ 724 h 1006"/>
                <a:gd name="T28" fmla="*/ 139 w 601"/>
                <a:gd name="T29" fmla="*/ 790 h 1006"/>
                <a:gd name="T30" fmla="*/ 133 w 601"/>
                <a:gd name="T31" fmla="*/ 885 h 1006"/>
                <a:gd name="T32" fmla="*/ 138 w 601"/>
                <a:gd name="T33" fmla="*/ 946 h 1006"/>
                <a:gd name="T34" fmla="*/ 151 w 601"/>
                <a:gd name="T35" fmla="*/ 973 h 1006"/>
                <a:gd name="T36" fmla="*/ 179 w 601"/>
                <a:gd name="T37" fmla="*/ 989 h 1006"/>
                <a:gd name="T38" fmla="*/ 218 w 601"/>
                <a:gd name="T39" fmla="*/ 993 h 1006"/>
                <a:gd name="T40" fmla="*/ 257 w 601"/>
                <a:gd name="T41" fmla="*/ 998 h 1006"/>
                <a:gd name="T42" fmla="*/ 296 w 601"/>
                <a:gd name="T43" fmla="*/ 1004 h 1006"/>
                <a:gd name="T44" fmla="*/ 321 w 601"/>
                <a:gd name="T45" fmla="*/ 1002 h 1006"/>
                <a:gd name="T46" fmla="*/ 329 w 601"/>
                <a:gd name="T47" fmla="*/ 992 h 1006"/>
                <a:gd name="T48" fmla="*/ 338 w 601"/>
                <a:gd name="T49" fmla="*/ 983 h 1006"/>
                <a:gd name="T50" fmla="*/ 346 w 601"/>
                <a:gd name="T51" fmla="*/ 974 h 1006"/>
                <a:gd name="T52" fmla="*/ 358 w 601"/>
                <a:gd name="T53" fmla="*/ 929 h 1006"/>
                <a:gd name="T54" fmla="*/ 371 w 601"/>
                <a:gd name="T55" fmla="*/ 846 h 1006"/>
                <a:gd name="T56" fmla="*/ 385 w 601"/>
                <a:gd name="T57" fmla="*/ 787 h 1006"/>
                <a:gd name="T58" fmla="*/ 399 w 601"/>
                <a:gd name="T59" fmla="*/ 752 h 1006"/>
                <a:gd name="T60" fmla="*/ 412 w 601"/>
                <a:gd name="T61" fmla="*/ 724 h 1006"/>
                <a:gd name="T62" fmla="*/ 423 w 601"/>
                <a:gd name="T63" fmla="*/ 707 h 1006"/>
                <a:gd name="T64" fmla="*/ 434 w 601"/>
                <a:gd name="T65" fmla="*/ 689 h 1006"/>
                <a:gd name="T66" fmla="*/ 445 w 601"/>
                <a:gd name="T67" fmla="*/ 672 h 1006"/>
                <a:gd name="T68" fmla="*/ 474 w 601"/>
                <a:gd name="T69" fmla="*/ 632 h 1006"/>
                <a:gd name="T70" fmla="*/ 522 w 601"/>
                <a:gd name="T71" fmla="*/ 554 h 1006"/>
                <a:gd name="T72" fmla="*/ 566 w 601"/>
                <a:gd name="T73" fmla="*/ 452 h 1006"/>
                <a:gd name="T74" fmla="*/ 595 w 601"/>
                <a:gd name="T75" fmla="*/ 323 h 1006"/>
                <a:gd name="T76" fmla="*/ 599 w 601"/>
                <a:gd name="T77" fmla="*/ 216 h 1006"/>
                <a:gd name="T78" fmla="*/ 584 w 601"/>
                <a:gd name="T79" fmla="*/ 158 h 1006"/>
                <a:gd name="T80" fmla="*/ 552 w 601"/>
                <a:gd name="T81" fmla="*/ 110 h 1006"/>
                <a:gd name="T82" fmla="*/ 508 w 601"/>
                <a:gd name="T83" fmla="*/ 71 h 1006"/>
                <a:gd name="T84" fmla="*/ 455 w 601"/>
                <a:gd name="T85" fmla="*/ 39 h 1006"/>
                <a:gd name="T86" fmla="*/ 396 w 601"/>
                <a:gd name="T87" fmla="*/ 16 h 1006"/>
                <a:gd name="T88" fmla="*/ 332 w 601"/>
                <a:gd name="T89" fmla="*/ 4 h 1006"/>
                <a:gd name="T90" fmla="*/ 270 w 601"/>
                <a:gd name="T91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1" h="1006">
                  <a:moveTo>
                    <a:pt x="239" y="1"/>
                  </a:moveTo>
                  <a:lnTo>
                    <a:pt x="199" y="13"/>
                  </a:lnTo>
                  <a:lnTo>
                    <a:pt x="161" y="27"/>
                  </a:lnTo>
                  <a:lnTo>
                    <a:pt x="127" y="43"/>
                  </a:lnTo>
                  <a:lnTo>
                    <a:pt x="97" y="63"/>
                  </a:lnTo>
                  <a:lnTo>
                    <a:pt x="71" y="84"/>
                  </a:lnTo>
                  <a:lnTo>
                    <a:pt x="48" y="107"/>
                  </a:lnTo>
                  <a:lnTo>
                    <a:pt x="29" y="134"/>
                  </a:lnTo>
                  <a:lnTo>
                    <a:pt x="15" y="162"/>
                  </a:lnTo>
                  <a:lnTo>
                    <a:pt x="6" y="192"/>
                  </a:lnTo>
                  <a:lnTo>
                    <a:pt x="2" y="224"/>
                  </a:lnTo>
                  <a:lnTo>
                    <a:pt x="0" y="257"/>
                  </a:lnTo>
                  <a:lnTo>
                    <a:pt x="6" y="292"/>
                  </a:lnTo>
                  <a:lnTo>
                    <a:pt x="15" y="329"/>
                  </a:lnTo>
                  <a:lnTo>
                    <a:pt x="30" y="367"/>
                  </a:lnTo>
                  <a:lnTo>
                    <a:pt x="51" y="405"/>
                  </a:lnTo>
                  <a:lnTo>
                    <a:pt x="78" y="445"/>
                  </a:lnTo>
                  <a:lnTo>
                    <a:pt x="85" y="473"/>
                  </a:lnTo>
                  <a:lnTo>
                    <a:pt x="91" y="501"/>
                  </a:lnTo>
                  <a:lnTo>
                    <a:pt x="98" y="529"/>
                  </a:lnTo>
                  <a:lnTo>
                    <a:pt x="105" y="558"/>
                  </a:lnTo>
                  <a:lnTo>
                    <a:pt x="112" y="587"/>
                  </a:lnTo>
                  <a:lnTo>
                    <a:pt x="119" y="614"/>
                  </a:lnTo>
                  <a:lnTo>
                    <a:pt x="126" y="643"/>
                  </a:lnTo>
                  <a:lnTo>
                    <a:pt x="133" y="671"/>
                  </a:lnTo>
                  <a:lnTo>
                    <a:pt x="135" y="688"/>
                  </a:lnTo>
                  <a:lnTo>
                    <a:pt x="138" y="705"/>
                  </a:lnTo>
                  <a:lnTo>
                    <a:pt x="140" y="724"/>
                  </a:lnTo>
                  <a:lnTo>
                    <a:pt x="142" y="741"/>
                  </a:lnTo>
                  <a:lnTo>
                    <a:pt x="139" y="790"/>
                  </a:lnTo>
                  <a:lnTo>
                    <a:pt x="136" y="837"/>
                  </a:lnTo>
                  <a:lnTo>
                    <a:pt x="133" y="885"/>
                  </a:lnTo>
                  <a:lnTo>
                    <a:pt x="129" y="934"/>
                  </a:lnTo>
                  <a:lnTo>
                    <a:pt x="138" y="946"/>
                  </a:lnTo>
                  <a:lnTo>
                    <a:pt x="144" y="960"/>
                  </a:lnTo>
                  <a:lnTo>
                    <a:pt x="151" y="973"/>
                  </a:lnTo>
                  <a:lnTo>
                    <a:pt x="159" y="987"/>
                  </a:lnTo>
                  <a:lnTo>
                    <a:pt x="179" y="989"/>
                  </a:lnTo>
                  <a:lnTo>
                    <a:pt x="199" y="991"/>
                  </a:lnTo>
                  <a:lnTo>
                    <a:pt x="218" y="993"/>
                  </a:lnTo>
                  <a:lnTo>
                    <a:pt x="238" y="996"/>
                  </a:lnTo>
                  <a:lnTo>
                    <a:pt x="257" y="998"/>
                  </a:lnTo>
                  <a:lnTo>
                    <a:pt x="277" y="1002"/>
                  </a:lnTo>
                  <a:lnTo>
                    <a:pt x="296" y="1004"/>
                  </a:lnTo>
                  <a:lnTo>
                    <a:pt x="316" y="1006"/>
                  </a:lnTo>
                  <a:lnTo>
                    <a:pt x="321" y="1002"/>
                  </a:lnTo>
                  <a:lnTo>
                    <a:pt x="325" y="997"/>
                  </a:lnTo>
                  <a:lnTo>
                    <a:pt x="329" y="992"/>
                  </a:lnTo>
                  <a:lnTo>
                    <a:pt x="333" y="988"/>
                  </a:lnTo>
                  <a:lnTo>
                    <a:pt x="338" y="983"/>
                  </a:lnTo>
                  <a:lnTo>
                    <a:pt x="343" y="978"/>
                  </a:lnTo>
                  <a:lnTo>
                    <a:pt x="346" y="974"/>
                  </a:lnTo>
                  <a:lnTo>
                    <a:pt x="351" y="969"/>
                  </a:lnTo>
                  <a:lnTo>
                    <a:pt x="358" y="929"/>
                  </a:lnTo>
                  <a:lnTo>
                    <a:pt x="364" y="887"/>
                  </a:lnTo>
                  <a:lnTo>
                    <a:pt x="371" y="846"/>
                  </a:lnTo>
                  <a:lnTo>
                    <a:pt x="378" y="806"/>
                  </a:lnTo>
                  <a:lnTo>
                    <a:pt x="385" y="787"/>
                  </a:lnTo>
                  <a:lnTo>
                    <a:pt x="392" y="769"/>
                  </a:lnTo>
                  <a:lnTo>
                    <a:pt x="399" y="752"/>
                  </a:lnTo>
                  <a:lnTo>
                    <a:pt x="406" y="733"/>
                  </a:lnTo>
                  <a:lnTo>
                    <a:pt x="412" y="724"/>
                  </a:lnTo>
                  <a:lnTo>
                    <a:pt x="417" y="716"/>
                  </a:lnTo>
                  <a:lnTo>
                    <a:pt x="423" y="707"/>
                  </a:lnTo>
                  <a:lnTo>
                    <a:pt x="429" y="697"/>
                  </a:lnTo>
                  <a:lnTo>
                    <a:pt x="434" y="689"/>
                  </a:lnTo>
                  <a:lnTo>
                    <a:pt x="439" y="680"/>
                  </a:lnTo>
                  <a:lnTo>
                    <a:pt x="445" y="672"/>
                  </a:lnTo>
                  <a:lnTo>
                    <a:pt x="451" y="663"/>
                  </a:lnTo>
                  <a:lnTo>
                    <a:pt x="474" y="632"/>
                  </a:lnTo>
                  <a:lnTo>
                    <a:pt x="498" y="596"/>
                  </a:lnTo>
                  <a:lnTo>
                    <a:pt x="522" y="554"/>
                  </a:lnTo>
                  <a:lnTo>
                    <a:pt x="545" y="506"/>
                  </a:lnTo>
                  <a:lnTo>
                    <a:pt x="566" y="452"/>
                  </a:lnTo>
                  <a:lnTo>
                    <a:pt x="583" y="391"/>
                  </a:lnTo>
                  <a:lnTo>
                    <a:pt x="595" y="323"/>
                  </a:lnTo>
                  <a:lnTo>
                    <a:pt x="601" y="248"/>
                  </a:lnTo>
                  <a:lnTo>
                    <a:pt x="599" y="216"/>
                  </a:lnTo>
                  <a:lnTo>
                    <a:pt x="594" y="186"/>
                  </a:lnTo>
                  <a:lnTo>
                    <a:pt x="584" y="158"/>
                  </a:lnTo>
                  <a:lnTo>
                    <a:pt x="570" y="133"/>
                  </a:lnTo>
                  <a:lnTo>
                    <a:pt x="552" y="110"/>
                  </a:lnTo>
                  <a:lnTo>
                    <a:pt x="532" y="89"/>
                  </a:lnTo>
                  <a:lnTo>
                    <a:pt x="508" y="71"/>
                  </a:lnTo>
                  <a:lnTo>
                    <a:pt x="483" y="53"/>
                  </a:lnTo>
                  <a:lnTo>
                    <a:pt x="455" y="39"/>
                  </a:lnTo>
                  <a:lnTo>
                    <a:pt x="426" y="27"/>
                  </a:lnTo>
                  <a:lnTo>
                    <a:pt x="396" y="16"/>
                  </a:lnTo>
                  <a:lnTo>
                    <a:pt x="364" y="10"/>
                  </a:lnTo>
                  <a:lnTo>
                    <a:pt x="332" y="4"/>
                  </a:lnTo>
                  <a:lnTo>
                    <a:pt x="301" y="0"/>
                  </a:lnTo>
                  <a:lnTo>
                    <a:pt x="270" y="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D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>
              <a:off x="5938838" y="2457450"/>
              <a:ext cx="441325" cy="787400"/>
            </a:xfrm>
            <a:custGeom>
              <a:avLst/>
              <a:gdLst>
                <a:gd name="T0" fmla="*/ 189 w 556"/>
                <a:gd name="T1" fmla="*/ 11 h 992"/>
                <a:gd name="T2" fmla="*/ 119 w 556"/>
                <a:gd name="T3" fmla="*/ 40 h 992"/>
                <a:gd name="T4" fmla="*/ 65 w 556"/>
                <a:gd name="T5" fmla="*/ 79 h 992"/>
                <a:gd name="T6" fmla="*/ 26 w 556"/>
                <a:gd name="T7" fmla="*/ 127 h 992"/>
                <a:gd name="T8" fmla="*/ 5 w 556"/>
                <a:gd name="T9" fmla="*/ 182 h 992"/>
                <a:gd name="T10" fmla="*/ 1 w 556"/>
                <a:gd name="T11" fmla="*/ 242 h 992"/>
                <a:gd name="T12" fmla="*/ 18 w 556"/>
                <a:gd name="T13" fmla="*/ 308 h 992"/>
                <a:gd name="T14" fmla="*/ 53 w 556"/>
                <a:gd name="T15" fmla="*/ 377 h 992"/>
                <a:gd name="T16" fmla="*/ 86 w 556"/>
                <a:gd name="T17" fmla="*/ 444 h 992"/>
                <a:gd name="T18" fmla="*/ 96 w 556"/>
                <a:gd name="T19" fmla="*/ 506 h 992"/>
                <a:gd name="T20" fmla="*/ 106 w 556"/>
                <a:gd name="T21" fmla="*/ 568 h 992"/>
                <a:gd name="T22" fmla="*/ 117 w 556"/>
                <a:gd name="T23" fmla="*/ 630 h 992"/>
                <a:gd name="T24" fmla="*/ 125 w 556"/>
                <a:gd name="T25" fmla="*/ 679 h 992"/>
                <a:gd name="T26" fmla="*/ 128 w 556"/>
                <a:gd name="T27" fmla="*/ 713 h 992"/>
                <a:gd name="T28" fmla="*/ 127 w 556"/>
                <a:gd name="T29" fmla="*/ 779 h 992"/>
                <a:gd name="T30" fmla="*/ 120 w 556"/>
                <a:gd name="T31" fmla="*/ 873 h 992"/>
                <a:gd name="T32" fmla="*/ 124 w 556"/>
                <a:gd name="T33" fmla="*/ 934 h 992"/>
                <a:gd name="T34" fmla="*/ 137 w 556"/>
                <a:gd name="T35" fmla="*/ 961 h 992"/>
                <a:gd name="T36" fmla="*/ 162 w 556"/>
                <a:gd name="T37" fmla="*/ 976 h 992"/>
                <a:gd name="T38" fmla="*/ 197 w 556"/>
                <a:gd name="T39" fmla="*/ 980 h 992"/>
                <a:gd name="T40" fmla="*/ 233 w 556"/>
                <a:gd name="T41" fmla="*/ 985 h 992"/>
                <a:gd name="T42" fmla="*/ 269 w 556"/>
                <a:gd name="T43" fmla="*/ 990 h 992"/>
                <a:gd name="T44" fmla="*/ 295 w 556"/>
                <a:gd name="T45" fmla="*/ 983 h 992"/>
                <a:gd name="T46" fmla="*/ 311 w 556"/>
                <a:gd name="T47" fmla="*/ 964 h 992"/>
                <a:gd name="T48" fmla="*/ 325 w 556"/>
                <a:gd name="T49" fmla="*/ 915 h 992"/>
                <a:gd name="T50" fmla="*/ 339 w 556"/>
                <a:gd name="T51" fmla="*/ 833 h 992"/>
                <a:gd name="T52" fmla="*/ 352 w 556"/>
                <a:gd name="T53" fmla="*/ 774 h 992"/>
                <a:gd name="T54" fmla="*/ 365 w 556"/>
                <a:gd name="T55" fmla="*/ 740 h 992"/>
                <a:gd name="T56" fmla="*/ 377 w 556"/>
                <a:gd name="T57" fmla="*/ 712 h 992"/>
                <a:gd name="T58" fmla="*/ 387 w 556"/>
                <a:gd name="T59" fmla="*/ 695 h 992"/>
                <a:gd name="T60" fmla="*/ 398 w 556"/>
                <a:gd name="T61" fmla="*/ 677 h 992"/>
                <a:gd name="T62" fmla="*/ 408 w 556"/>
                <a:gd name="T63" fmla="*/ 660 h 992"/>
                <a:gd name="T64" fmla="*/ 435 w 556"/>
                <a:gd name="T65" fmla="*/ 620 h 992"/>
                <a:gd name="T66" fmla="*/ 478 w 556"/>
                <a:gd name="T67" fmla="*/ 543 h 992"/>
                <a:gd name="T68" fmla="*/ 519 w 556"/>
                <a:gd name="T69" fmla="*/ 441 h 992"/>
                <a:gd name="T70" fmla="*/ 548 w 556"/>
                <a:gd name="T71" fmla="*/ 313 h 992"/>
                <a:gd name="T72" fmla="*/ 556 w 556"/>
                <a:gd name="T73" fmla="*/ 210 h 992"/>
                <a:gd name="T74" fmla="*/ 545 w 556"/>
                <a:gd name="T75" fmla="*/ 157 h 992"/>
                <a:gd name="T76" fmla="*/ 519 w 556"/>
                <a:gd name="T77" fmla="*/ 109 h 992"/>
                <a:gd name="T78" fmla="*/ 480 w 556"/>
                <a:gd name="T79" fmla="*/ 71 h 992"/>
                <a:gd name="T80" fmla="*/ 431 w 556"/>
                <a:gd name="T81" fmla="*/ 40 h 992"/>
                <a:gd name="T82" fmla="*/ 376 w 556"/>
                <a:gd name="T83" fmla="*/ 18 h 992"/>
                <a:gd name="T84" fmla="*/ 317 w 556"/>
                <a:gd name="T85" fmla="*/ 5 h 992"/>
                <a:gd name="T86" fmla="*/ 258 w 556"/>
                <a:gd name="T87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6" h="992">
                  <a:moveTo>
                    <a:pt x="230" y="1"/>
                  </a:moveTo>
                  <a:lnTo>
                    <a:pt x="189" y="11"/>
                  </a:lnTo>
                  <a:lnTo>
                    <a:pt x="152" y="24"/>
                  </a:lnTo>
                  <a:lnTo>
                    <a:pt x="119" y="40"/>
                  </a:lnTo>
                  <a:lnTo>
                    <a:pt x="90" y="59"/>
                  </a:lnTo>
                  <a:lnTo>
                    <a:pt x="65" y="79"/>
                  </a:lnTo>
                  <a:lnTo>
                    <a:pt x="43" y="101"/>
                  </a:lnTo>
                  <a:lnTo>
                    <a:pt x="26" y="127"/>
                  </a:lnTo>
                  <a:lnTo>
                    <a:pt x="13" y="153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2"/>
                  </a:lnTo>
                  <a:lnTo>
                    <a:pt x="7" y="274"/>
                  </a:lnTo>
                  <a:lnTo>
                    <a:pt x="18" y="308"/>
                  </a:lnTo>
                  <a:lnTo>
                    <a:pt x="33" y="342"/>
                  </a:lnTo>
                  <a:lnTo>
                    <a:pt x="53" y="377"/>
                  </a:lnTo>
                  <a:lnTo>
                    <a:pt x="80" y="412"/>
                  </a:lnTo>
                  <a:lnTo>
                    <a:pt x="86" y="444"/>
                  </a:lnTo>
                  <a:lnTo>
                    <a:pt x="90" y="475"/>
                  </a:lnTo>
                  <a:lnTo>
                    <a:pt x="96" y="506"/>
                  </a:lnTo>
                  <a:lnTo>
                    <a:pt x="102" y="537"/>
                  </a:lnTo>
                  <a:lnTo>
                    <a:pt x="106" y="568"/>
                  </a:lnTo>
                  <a:lnTo>
                    <a:pt x="112" y="599"/>
                  </a:lnTo>
                  <a:lnTo>
                    <a:pt x="117" y="630"/>
                  </a:lnTo>
                  <a:lnTo>
                    <a:pt x="122" y="661"/>
                  </a:lnTo>
                  <a:lnTo>
                    <a:pt x="125" y="679"/>
                  </a:lnTo>
                  <a:lnTo>
                    <a:pt x="127" y="696"/>
                  </a:lnTo>
                  <a:lnTo>
                    <a:pt x="128" y="713"/>
                  </a:lnTo>
                  <a:lnTo>
                    <a:pt x="130" y="730"/>
                  </a:lnTo>
                  <a:lnTo>
                    <a:pt x="127" y="779"/>
                  </a:lnTo>
                  <a:lnTo>
                    <a:pt x="124" y="826"/>
                  </a:lnTo>
                  <a:lnTo>
                    <a:pt x="120" y="873"/>
                  </a:lnTo>
                  <a:lnTo>
                    <a:pt x="118" y="921"/>
                  </a:lnTo>
                  <a:lnTo>
                    <a:pt x="124" y="934"/>
                  </a:lnTo>
                  <a:lnTo>
                    <a:pt x="130" y="947"/>
                  </a:lnTo>
                  <a:lnTo>
                    <a:pt x="137" y="961"/>
                  </a:lnTo>
                  <a:lnTo>
                    <a:pt x="144" y="974"/>
                  </a:lnTo>
                  <a:lnTo>
                    <a:pt x="162" y="976"/>
                  </a:lnTo>
                  <a:lnTo>
                    <a:pt x="180" y="978"/>
                  </a:lnTo>
                  <a:lnTo>
                    <a:pt x="197" y="980"/>
                  </a:lnTo>
                  <a:lnTo>
                    <a:pt x="216" y="983"/>
                  </a:lnTo>
                  <a:lnTo>
                    <a:pt x="233" y="985"/>
                  </a:lnTo>
                  <a:lnTo>
                    <a:pt x="251" y="987"/>
                  </a:lnTo>
                  <a:lnTo>
                    <a:pt x="269" y="990"/>
                  </a:lnTo>
                  <a:lnTo>
                    <a:pt x="287" y="992"/>
                  </a:lnTo>
                  <a:lnTo>
                    <a:pt x="295" y="983"/>
                  </a:lnTo>
                  <a:lnTo>
                    <a:pt x="303" y="974"/>
                  </a:lnTo>
                  <a:lnTo>
                    <a:pt x="311" y="964"/>
                  </a:lnTo>
                  <a:lnTo>
                    <a:pt x="319" y="955"/>
                  </a:lnTo>
                  <a:lnTo>
                    <a:pt x="325" y="915"/>
                  </a:lnTo>
                  <a:lnTo>
                    <a:pt x="332" y="873"/>
                  </a:lnTo>
                  <a:lnTo>
                    <a:pt x="339" y="833"/>
                  </a:lnTo>
                  <a:lnTo>
                    <a:pt x="346" y="793"/>
                  </a:lnTo>
                  <a:lnTo>
                    <a:pt x="352" y="774"/>
                  </a:lnTo>
                  <a:lnTo>
                    <a:pt x="359" y="757"/>
                  </a:lnTo>
                  <a:lnTo>
                    <a:pt x="365" y="740"/>
                  </a:lnTo>
                  <a:lnTo>
                    <a:pt x="371" y="721"/>
                  </a:lnTo>
                  <a:lnTo>
                    <a:pt x="377" y="712"/>
                  </a:lnTo>
                  <a:lnTo>
                    <a:pt x="382" y="703"/>
                  </a:lnTo>
                  <a:lnTo>
                    <a:pt x="387" y="695"/>
                  </a:lnTo>
                  <a:lnTo>
                    <a:pt x="393" y="686"/>
                  </a:lnTo>
                  <a:lnTo>
                    <a:pt x="398" y="677"/>
                  </a:lnTo>
                  <a:lnTo>
                    <a:pt x="404" y="668"/>
                  </a:lnTo>
                  <a:lnTo>
                    <a:pt x="408" y="660"/>
                  </a:lnTo>
                  <a:lnTo>
                    <a:pt x="414" y="651"/>
                  </a:lnTo>
                  <a:lnTo>
                    <a:pt x="435" y="620"/>
                  </a:lnTo>
                  <a:lnTo>
                    <a:pt x="457" y="584"/>
                  </a:lnTo>
                  <a:lnTo>
                    <a:pt x="478" y="543"/>
                  </a:lnTo>
                  <a:lnTo>
                    <a:pt x="499" y="495"/>
                  </a:lnTo>
                  <a:lnTo>
                    <a:pt x="519" y="441"/>
                  </a:lnTo>
                  <a:lnTo>
                    <a:pt x="535" y="381"/>
                  </a:lnTo>
                  <a:lnTo>
                    <a:pt x="548" y="313"/>
                  </a:lnTo>
                  <a:lnTo>
                    <a:pt x="554" y="240"/>
                  </a:lnTo>
                  <a:lnTo>
                    <a:pt x="556" y="210"/>
                  </a:lnTo>
                  <a:lnTo>
                    <a:pt x="552" y="182"/>
                  </a:lnTo>
                  <a:lnTo>
                    <a:pt x="545" y="157"/>
                  </a:lnTo>
                  <a:lnTo>
                    <a:pt x="534" y="132"/>
                  </a:lnTo>
                  <a:lnTo>
                    <a:pt x="519" y="109"/>
                  </a:lnTo>
                  <a:lnTo>
                    <a:pt x="500" y="90"/>
                  </a:lnTo>
                  <a:lnTo>
                    <a:pt x="480" y="71"/>
                  </a:lnTo>
                  <a:lnTo>
                    <a:pt x="457" y="55"/>
                  </a:lnTo>
                  <a:lnTo>
                    <a:pt x="431" y="40"/>
                  </a:lnTo>
                  <a:lnTo>
                    <a:pt x="405" y="29"/>
                  </a:lnTo>
                  <a:lnTo>
                    <a:pt x="376" y="18"/>
                  </a:lnTo>
                  <a:lnTo>
                    <a:pt x="347" y="10"/>
                  </a:lnTo>
                  <a:lnTo>
                    <a:pt x="317" y="5"/>
                  </a:lnTo>
                  <a:lnTo>
                    <a:pt x="287" y="1"/>
                  </a:lnTo>
                  <a:lnTo>
                    <a:pt x="258" y="0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E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5956300" y="2468563"/>
              <a:ext cx="406400" cy="774700"/>
            </a:xfrm>
            <a:custGeom>
              <a:avLst/>
              <a:gdLst>
                <a:gd name="T0" fmla="*/ 180 w 512"/>
                <a:gd name="T1" fmla="*/ 9 h 977"/>
                <a:gd name="T2" fmla="*/ 111 w 512"/>
                <a:gd name="T3" fmla="*/ 37 h 977"/>
                <a:gd name="T4" fmla="*/ 59 w 512"/>
                <a:gd name="T5" fmla="*/ 74 h 977"/>
                <a:gd name="T6" fmla="*/ 22 w 512"/>
                <a:gd name="T7" fmla="*/ 118 h 977"/>
                <a:gd name="T8" fmla="*/ 4 w 512"/>
                <a:gd name="T9" fmla="*/ 169 h 977"/>
                <a:gd name="T10" fmla="*/ 2 w 512"/>
                <a:gd name="T11" fmla="*/ 226 h 977"/>
                <a:gd name="T12" fmla="*/ 20 w 512"/>
                <a:gd name="T13" fmla="*/ 286 h 977"/>
                <a:gd name="T14" fmla="*/ 55 w 512"/>
                <a:gd name="T15" fmla="*/ 347 h 977"/>
                <a:gd name="T16" fmla="*/ 89 w 512"/>
                <a:gd name="T17" fmla="*/ 446 h 977"/>
                <a:gd name="T18" fmla="*/ 105 w 512"/>
                <a:gd name="T19" fmla="*/ 583 h 977"/>
                <a:gd name="T20" fmla="*/ 114 w 512"/>
                <a:gd name="T21" fmla="*/ 669 h 977"/>
                <a:gd name="T22" fmla="*/ 118 w 512"/>
                <a:gd name="T23" fmla="*/ 703 h 977"/>
                <a:gd name="T24" fmla="*/ 115 w 512"/>
                <a:gd name="T25" fmla="*/ 767 h 977"/>
                <a:gd name="T26" fmla="*/ 108 w 512"/>
                <a:gd name="T27" fmla="*/ 862 h 977"/>
                <a:gd name="T28" fmla="*/ 111 w 512"/>
                <a:gd name="T29" fmla="*/ 922 h 977"/>
                <a:gd name="T30" fmla="*/ 123 w 512"/>
                <a:gd name="T31" fmla="*/ 948 h 977"/>
                <a:gd name="T32" fmla="*/ 145 w 512"/>
                <a:gd name="T33" fmla="*/ 963 h 977"/>
                <a:gd name="T34" fmla="*/ 178 w 512"/>
                <a:gd name="T35" fmla="*/ 966 h 977"/>
                <a:gd name="T36" fmla="*/ 209 w 512"/>
                <a:gd name="T37" fmla="*/ 970 h 977"/>
                <a:gd name="T38" fmla="*/ 241 w 512"/>
                <a:gd name="T39" fmla="*/ 975 h 977"/>
                <a:gd name="T40" fmla="*/ 265 w 512"/>
                <a:gd name="T41" fmla="*/ 968 h 977"/>
                <a:gd name="T42" fmla="*/ 280 w 512"/>
                <a:gd name="T43" fmla="*/ 949 h 977"/>
                <a:gd name="T44" fmla="*/ 294 w 512"/>
                <a:gd name="T45" fmla="*/ 900 h 977"/>
                <a:gd name="T46" fmla="*/ 307 w 512"/>
                <a:gd name="T47" fmla="*/ 820 h 977"/>
                <a:gd name="T48" fmla="*/ 319 w 512"/>
                <a:gd name="T49" fmla="*/ 761 h 977"/>
                <a:gd name="T50" fmla="*/ 332 w 512"/>
                <a:gd name="T51" fmla="*/ 726 h 977"/>
                <a:gd name="T52" fmla="*/ 342 w 512"/>
                <a:gd name="T53" fmla="*/ 698 h 977"/>
                <a:gd name="T54" fmla="*/ 352 w 512"/>
                <a:gd name="T55" fmla="*/ 681 h 977"/>
                <a:gd name="T56" fmla="*/ 362 w 512"/>
                <a:gd name="T57" fmla="*/ 663 h 977"/>
                <a:gd name="T58" fmla="*/ 372 w 512"/>
                <a:gd name="T59" fmla="*/ 646 h 977"/>
                <a:gd name="T60" fmla="*/ 395 w 512"/>
                <a:gd name="T61" fmla="*/ 606 h 977"/>
                <a:gd name="T62" fmla="*/ 435 w 512"/>
                <a:gd name="T63" fmla="*/ 530 h 977"/>
                <a:gd name="T64" fmla="*/ 471 w 512"/>
                <a:gd name="T65" fmla="*/ 430 h 977"/>
                <a:gd name="T66" fmla="*/ 499 w 512"/>
                <a:gd name="T67" fmla="*/ 303 h 977"/>
                <a:gd name="T68" fmla="*/ 512 w 512"/>
                <a:gd name="T69" fmla="*/ 203 h 977"/>
                <a:gd name="T70" fmla="*/ 506 w 512"/>
                <a:gd name="T71" fmla="*/ 153 h 977"/>
                <a:gd name="T72" fmla="*/ 485 w 512"/>
                <a:gd name="T73" fmla="*/ 109 h 977"/>
                <a:gd name="T74" fmla="*/ 451 w 512"/>
                <a:gd name="T75" fmla="*/ 72 h 977"/>
                <a:gd name="T76" fmla="*/ 407 w 512"/>
                <a:gd name="T77" fmla="*/ 42 h 977"/>
                <a:gd name="T78" fmla="*/ 356 w 512"/>
                <a:gd name="T79" fmla="*/ 19 h 977"/>
                <a:gd name="T80" fmla="*/ 302 w 512"/>
                <a:gd name="T81" fmla="*/ 6 h 977"/>
                <a:gd name="T82" fmla="*/ 247 w 512"/>
                <a:gd name="T83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2" h="977">
                  <a:moveTo>
                    <a:pt x="220" y="0"/>
                  </a:moveTo>
                  <a:lnTo>
                    <a:pt x="180" y="9"/>
                  </a:lnTo>
                  <a:lnTo>
                    <a:pt x="144" y="22"/>
                  </a:lnTo>
                  <a:lnTo>
                    <a:pt x="111" y="37"/>
                  </a:lnTo>
                  <a:lnTo>
                    <a:pt x="83" y="54"/>
                  </a:lnTo>
                  <a:lnTo>
                    <a:pt x="59" y="74"/>
                  </a:lnTo>
                  <a:lnTo>
                    <a:pt x="38" y="95"/>
                  </a:lnTo>
                  <a:lnTo>
                    <a:pt x="22" y="118"/>
                  </a:lnTo>
                  <a:lnTo>
                    <a:pt x="11" y="144"/>
                  </a:lnTo>
                  <a:lnTo>
                    <a:pt x="4" y="169"/>
                  </a:lnTo>
                  <a:lnTo>
                    <a:pt x="0" y="197"/>
                  </a:lnTo>
                  <a:lnTo>
                    <a:pt x="2" y="226"/>
                  </a:lnTo>
                  <a:lnTo>
                    <a:pt x="8" y="256"/>
                  </a:lnTo>
                  <a:lnTo>
                    <a:pt x="20" y="286"/>
                  </a:lnTo>
                  <a:lnTo>
                    <a:pt x="35" y="315"/>
                  </a:lnTo>
                  <a:lnTo>
                    <a:pt x="55" y="347"/>
                  </a:lnTo>
                  <a:lnTo>
                    <a:pt x="81" y="378"/>
                  </a:lnTo>
                  <a:lnTo>
                    <a:pt x="89" y="446"/>
                  </a:lnTo>
                  <a:lnTo>
                    <a:pt x="97" y="515"/>
                  </a:lnTo>
                  <a:lnTo>
                    <a:pt x="105" y="583"/>
                  </a:lnTo>
                  <a:lnTo>
                    <a:pt x="113" y="652"/>
                  </a:lnTo>
                  <a:lnTo>
                    <a:pt x="114" y="669"/>
                  </a:lnTo>
                  <a:lnTo>
                    <a:pt x="117" y="685"/>
                  </a:lnTo>
                  <a:lnTo>
                    <a:pt x="118" y="703"/>
                  </a:lnTo>
                  <a:lnTo>
                    <a:pt x="119" y="720"/>
                  </a:lnTo>
                  <a:lnTo>
                    <a:pt x="115" y="767"/>
                  </a:lnTo>
                  <a:lnTo>
                    <a:pt x="112" y="814"/>
                  </a:lnTo>
                  <a:lnTo>
                    <a:pt x="108" y="862"/>
                  </a:lnTo>
                  <a:lnTo>
                    <a:pt x="105" y="909"/>
                  </a:lnTo>
                  <a:lnTo>
                    <a:pt x="111" y="922"/>
                  </a:lnTo>
                  <a:lnTo>
                    <a:pt x="118" y="934"/>
                  </a:lnTo>
                  <a:lnTo>
                    <a:pt x="123" y="948"/>
                  </a:lnTo>
                  <a:lnTo>
                    <a:pt x="129" y="961"/>
                  </a:lnTo>
                  <a:lnTo>
                    <a:pt x="145" y="963"/>
                  </a:lnTo>
                  <a:lnTo>
                    <a:pt x="161" y="964"/>
                  </a:lnTo>
                  <a:lnTo>
                    <a:pt x="178" y="966"/>
                  </a:lnTo>
                  <a:lnTo>
                    <a:pt x="194" y="969"/>
                  </a:lnTo>
                  <a:lnTo>
                    <a:pt x="209" y="970"/>
                  </a:lnTo>
                  <a:lnTo>
                    <a:pt x="225" y="972"/>
                  </a:lnTo>
                  <a:lnTo>
                    <a:pt x="241" y="975"/>
                  </a:lnTo>
                  <a:lnTo>
                    <a:pt x="257" y="977"/>
                  </a:lnTo>
                  <a:lnTo>
                    <a:pt x="265" y="968"/>
                  </a:lnTo>
                  <a:lnTo>
                    <a:pt x="272" y="958"/>
                  </a:lnTo>
                  <a:lnTo>
                    <a:pt x="280" y="949"/>
                  </a:lnTo>
                  <a:lnTo>
                    <a:pt x="287" y="940"/>
                  </a:lnTo>
                  <a:lnTo>
                    <a:pt x="294" y="900"/>
                  </a:lnTo>
                  <a:lnTo>
                    <a:pt x="301" y="859"/>
                  </a:lnTo>
                  <a:lnTo>
                    <a:pt x="307" y="820"/>
                  </a:lnTo>
                  <a:lnTo>
                    <a:pt x="314" y="780"/>
                  </a:lnTo>
                  <a:lnTo>
                    <a:pt x="319" y="761"/>
                  </a:lnTo>
                  <a:lnTo>
                    <a:pt x="326" y="743"/>
                  </a:lnTo>
                  <a:lnTo>
                    <a:pt x="332" y="726"/>
                  </a:lnTo>
                  <a:lnTo>
                    <a:pt x="338" y="707"/>
                  </a:lnTo>
                  <a:lnTo>
                    <a:pt x="342" y="698"/>
                  </a:lnTo>
                  <a:lnTo>
                    <a:pt x="347" y="690"/>
                  </a:lnTo>
                  <a:lnTo>
                    <a:pt x="352" y="681"/>
                  </a:lnTo>
                  <a:lnTo>
                    <a:pt x="357" y="673"/>
                  </a:lnTo>
                  <a:lnTo>
                    <a:pt x="362" y="663"/>
                  </a:lnTo>
                  <a:lnTo>
                    <a:pt x="367" y="655"/>
                  </a:lnTo>
                  <a:lnTo>
                    <a:pt x="372" y="646"/>
                  </a:lnTo>
                  <a:lnTo>
                    <a:pt x="377" y="637"/>
                  </a:lnTo>
                  <a:lnTo>
                    <a:pt x="395" y="606"/>
                  </a:lnTo>
                  <a:lnTo>
                    <a:pt x="415" y="570"/>
                  </a:lnTo>
                  <a:lnTo>
                    <a:pt x="435" y="530"/>
                  </a:lnTo>
                  <a:lnTo>
                    <a:pt x="454" y="483"/>
                  </a:lnTo>
                  <a:lnTo>
                    <a:pt x="471" y="430"/>
                  </a:lnTo>
                  <a:lnTo>
                    <a:pt x="486" y="370"/>
                  </a:lnTo>
                  <a:lnTo>
                    <a:pt x="499" y="303"/>
                  </a:lnTo>
                  <a:lnTo>
                    <a:pt x="507" y="229"/>
                  </a:lnTo>
                  <a:lnTo>
                    <a:pt x="512" y="203"/>
                  </a:lnTo>
                  <a:lnTo>
                    <a:pt x="511" y="177"/>
                  </a:lnTo>
                  <a:lnTo>
                    <a:pt x="506" y="153"/>
                  </a:lnTo>
                  <a:lnTo>
                    <a:pt x="497" y="130"/>
                  </a:lnTo>
                  <a:lnTo>
                    <a:pt x="485" y="109"/>
                  </a:lnTo>
                  <a:lnTo>
                    <a:pt x="469" y="90"/>
                  </a:lnTo>
                  <a:lnTo>
                    <a:pt x="451" y="72"/>
                  </a:lnTo>
                  <a:lnTo>
                    <a:pt x="430" y="56"/>
                  </a:lnTo>
                  <a:lnTo>
                    <a:pt x="407" y="42"/>
                  </a:lnTo>
                  <a:lnTo>
                    <a:pt x="383" y="30"/>
                  </a:lnTo>
                  <a:lnTo>
                    <a:pt x="356" y="19"/>
                  </a:lnTo>
                  <a:lnTo>
                    <a:pt x="330" y="11"/>
                  </a:lnTo>
                  <a:lnTo>
                    <a:pt x="302" y="6"/>
                  </a:lnTo>
                  <a:lnTo>
                    <a:pt x="274" y="1"/>
                  </a:lnTo>
                  <a:lnTo>
                    <a:pt x="247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5973763" y="2478088"/>
              <a:ext cx="371475" cy="765175"/>
            </a:xfrm>
            <a:custGeom>
              <a:avLst/>
              <a:gdLst>
                <a:gd name="T0" fmla="*/ 171 w 469"/>
                <a:gd name="T1" fmla="*/ 10 h 964"/>
                <a:gd name="T2" fmla="*/ 104 w 469"/>
                <a:gd name="T3" fmla="*/ 35 h 964"/>
                <a:gd name="T4" fmla="*/ 52 w 469"/>
                <a:gd name="T5" fmla="*/ 70 h 964"/>
                <a:gd name="T6" fmla="*/ 19 w 469"/>
                <a:gd name="T7" fmla="*/ 112 h 964"/>
                <a:gd name="T8" fmla="*/ 2 w 469"/>
                <a:gd name="T9" fmla="*/ 161 h 964"/>
                <a:gd name="T10" fmla="*/ 4 w 469"/>
                <a:gd name="T11" fmla="*/ 211 h 964"/>
                <a:gd name="T12" fmla="*/ 22 w 469"/>
                <a:gd name="T13" fmla="*/ 265 h 964"/>
                <a:gd name="T14" fmla="*/ 58 w 469"/>
                <a:gd name="T15" fmla="*/ 318 h 964"/>
                <a:gd name="T16" fmla="*/ 89 w 469"/>
                <a:gd name="T17" fmla="*/ 420 h 964"/>
                <a:gd name="T18" fmla="*/ 99 w 469"/>
                <a:gd name="T19" fmla="*/ 568 h 964"/>
                <a:gd name="T20" fmla="*/ 105 w 469"/>
                <a:gd name="T21" fmla="*/ 661 h 964"/>
                <a:gd name="T22" fmla="*/ 107 w 469"/>
                <a:gd name="T23" fmla="*/ 694 h 964"/>
                <a:gd name="T24" fmla="*/ 104 w 469"/>
                <a:gd name="T25" fmla="*/ 759 h 964"/>
                <a:gd name="T26" fmla="*/ 97 w 469"/>
                <a:gd name="T27" fmla="*/ 852 h 964"/>
                <a:gd name="T28" fmla="*/ 99 w 469"/>
                <a:gd name="T29" fmla="*/ 911 h 964"/>
                <a:gd name="T30" fmla="*/ 110 w 469"/>
                <a:gd name="T31" fmla="*/ 936 h 964"/>
                <a:gd name="T32" fmla="*/ 128 w 469"/>
                <a:gd name="T33" fmla="*/ 951 h 964"/>
                <a:gd name="T34" fmla="*/ 157 w 469"/>
                <a:gd name="T35" fmla="*/ 954 h 964"/>
                <a:gd name="T36" fmla="*/ 186 w 469"/>
                <a:gd name="T37" fmla="*/ 958 h 964"/>
                <a:gd name="T38" fmla="*/ 214 w 469"/>
                <a:gd name="T39" fmla="*/ 961 h 964"/>
                <a:gd name="T40" fmla="*/ 235 w 469"/>
                <a:gd name="T41" fmla="*/ 954 h 964"/>
                <a:gd name="T42" fmla="*/ 249 w 469"/>
                <a:gd name="T43" fmla="*/ 936 h 964"/>
                <a:gd name="T44" fmla="*/ 262 w 469"/>
                <a:gd name="T45" fmla="*/ 886 h 964"/>
                <a:gd name="T46" fmla="*/ 274 w 469"/>
                <a:gd name="T47" fmla="*/ 807 h 964"/>
                <a:gd name="T48" fmla="*/ 286 w 469"/>
                <a:gd name="T49" fmla="*/ 749 h 964"/>
                <a:gd name="T50" fmla="*/ 297 w 469"/>
                <a:gd name="T51" fmla="*/ 714 h 964"/>
                <a:gd name="T52" fmla="*/ 308 w 469"/>
                <a:gd name="T53" fmla="*/ 687 h 964"/>
                <a:gd name="T54" fmla="*/ 317 w 469"/>
                <a:gd name="T55" fmla="*/ 670 h 964"/>
                <a:gd name="T56" fmla="*/ 325 w 469"/>
                <a:gd name="T57" fmla="*/ 653 h 964"/>
                <a:gd name="T58" fmla="*/ 334 w 469"/>
                <a:gd name="T59" fmla="*/ 635 h 964"/>
                <a:gd name="T60" fmla="*/ 355 w 469"/>
                <a:gd name="T61" fmla="*/ 596 h 964"/>
                <a:gd name="T62" fmla="*/ 391 w 469"/>
                <a:gd name="T63" fmla="*/ 519 h 964"/>
                <a:gd name="T64" fmla="*/ 424 w 469"/>
                <a:gd name="T65" fmla="*/ 420 h 964"/>
                <a:gd name="T66" fmla="*/ 452 w 469"/>
                <a:gd name="T67" fmla="*/ 294 h 964"/>
                <a:gd name="T68" fmla="*/ 468 w 469"/>
                <a:gd name="T69" fmla="*/ 197 h 964"/>
                <a:gd name="T70" fmla="*/ 467 w 469"/>
                <a:gd name="T71" fmla="*/ 151 h 964"/>
                <a:gd name="T72" fmla="*/ 451 w 469"/>
                <a:gd name="T73" fmla="*/ 110 h 964"/>
                <a:gd name="T74" fmla="*/ 422 w 469"/>
                <a:gd name="T75" fmla="*/ 74 h 964"/>
                <a:gd name="T76" fmla="*/ 384 w 469"/>
                <a:gd name="T77" fmla="*/ 44 h 964"/>
                <a:gd name="T78" fmla="*/ 338 w 469"/>
                <a:gd name="T79" fmla="*/ 21 h 964"/>
                <a:gd name="T80" fmla="*/ 287 w 469"/>
                <a:gd name="T81" fmla="*/ 6 h 964"/>
                <a:gd name="T82" fmla="*/ 236 w 469"/>
                <a:gd name="T83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9" h="964">
                  <a:moveTo>
                    <a:pt x="211" y="0"/>
                  </a:moveTo>
                  <a:lnTo>
                    <a:pt x="171" y="10"/>
                  </a:lnTo>
                  <a:lnTo>
                    <a:pt x="135" y="21"/>
                  </a:lnTo>
                  <a:lnTo>
                    <a:pt x="104" y="35"/>
                  </a:lnTo>
                  <a:lnTo>
                    <a:pt x="76" y="51"/>
                  </a:lnTo>
                  <a:lnTo>
                    <a:pt x="52" y="70"/>
                  </a:lnTo>
                  <a:lnTo>
                    <a:pt x="33" y="90"/>
                  </a:lnTo>
                  <a:lnTo>
                    <a:pt x="19" y="112"/>
                  </a:lnTo>
                  <a:lnTo>
                    <a:pt x="8" y="135"/>
                  </a:lnTo>
                  <a:lnTo>
                    <a:pt x="2" y="161"/>
                  </a:lnTo>
                  <a:lnTo>
                    <a:pt x="0" y="186"/>
                  </a:lnTo>
                  <a:lnTo>
                    <a:pt x="4" y="211"/>
                  </a:lnTo>
                  <a:lnTo>
                    <a:pt x="10" y="238"/>
                  </a:lnTo>
                  <a:lnTo>
                    <a:pt x="22" y="265"/>
                  </a:lnTo>
                  <a:lnTo>
                    <a:pt x="38" y="292"/>
                  </a:lnTo>
                  <a:lnTo>
                    <a:pt x="58" y="318"/>
                  </a:lnTo>
                  <a:lnTo>
                    <a:pt x="83" y="345"/>
                  </a:lnTo>
                  <a:lnTo>
                    <a:pt x="89" y="420"/>
                  </a:lnTo>
                  <a:lnTo>
                    <a:pt x="93" y="494"/>
                  </a:lnTo>
                  <a:lnTo>
                    <a:pt x="99" y="568"/>
                  </a:lnTo>
                  <a:lnTo>
                    <a:pt x="104" y="643"/>
                  </a:lnTo>
                  <a:lnTo>
                    <a:pt x="105" y="661"/>
                  </a:lnTo>
                  <a:lnTo>
                    <a:pt x="106" y="677"/>
                  </a:lnTo>
                  <a:lnTo>
                    <a:pt x="107" y="694"/>
                  </a:lnTo>
                  <a:lnTo>
                    <a:pt x="108" y="711"/>
                  </a:lnTo>
                  <a:lnTo>
                    <a:pt x="104" y="759"/>
                  </a:lnTo>
                  <a:lnTo>
                    <a:pt x="100" y="805"/>
                  </a:lnTo>
                  <a:lnTo>
                    <a:pt x="97" y="852"/>
                  </a:lnTo>
                  <a:lnTo>
                    <a:pt x="93" y="898"/>
                  </a:lnTo>
                  <a:lnTo>
                    <a:pt x="99" y="911"/>
                  </a:lnTo>
                  <a:lnTo>
                    <a:pt x="104" y="923"/>
                  </a:lnTo>
                  <a:lnTo>
                    <a:pt x="110" y="936"/>
                  </a:lnTo>
                  <a:lnTo>
                    <a:pt x="114" y="949"/>
                  </a:lnTo>
                  <a:lnTo>
                    <a:pt x="128" y="951"/>
                  </a:lnTo>
                  <a:lnTo>
                    <a:pt x="143" y="953"/>
                  </a:lnTo>
                  <a:lnTo>
                    <a:pt x="157" y="954"/>
                  </a:lnTo>
                  <a:lnTo>
                    <a:pt x="172" y="957"/>
                  </a:lnTo>
                  <a:lnTo>
                    <a:pt x="186" y="958"/>
                  </a:lnTo>
                  <a:lnTo>
                    <a:pt x="199" y="960"/>
                  </a:lnTo>
                  <a:lnTo>
                    <a:pt x="214" y="961"/>
                  </a:lnTo>
                  <a:lnTo>
                    <a:pt x="228" y="964"/>
                  </a:lnTo>
                  <a:lnTo>
                    <a:pt x="235" y="954"/>
                  </a:lnTo>
                  <a:lnTo>
                    <a:pt x="242" y="945"/>
                  </a:lnTo>
                  <a:lnTo>
                    <a:pt x="249" y="936"/>
                  </a:lnTo>
                  <a:lnTo>
                    <a:pt x="256" y="927"/>
                  </a:lnTo>
                  <a:lnTo>
                    <a:pt x="262" y="886"/>
                  </a:lnTo>
                  <a:lnTo>
                    <a:pt x="269" y="847"/>
                  </a:lnTo>
                  <a:lnTo>
                    <a:pt x="274" y="807"/>
                  </a:lnTo>
                  <a:lnTo>
                    <a:pt x="280" y="768"/>
                  </a:lnTo>
                  <a:lnTo>
                    <a:pt x="286" y="749"/>
                  </a:lnTo>
                  <a:lnTo>
                    <a:pt x="292" y="732"/>
                  </a:lnTo>
                  <a:lnTo>
                    <a:pt x="297" y="714"/>
                  </a:lnTo>
                  <a:lnTo>
                    <a:pt x="303" y="696"/>
                  </a:lnTo>
                  <a:lnTo>
                    <a:pt x="308" y="687"/>
                  </a:lnTo>
                  <a:lnTo>
                    <a:pt x="312" y="678"/>
                  </a:lnTo>
                  <a:lnTo>
                    <a:pt x="317" y="670"/>
                  </a:lnTo>
                  <a:lnTo>
                    <a:pt x="321" y="661"/>
                  </a:lnTo>
                  <a:lnTo>
                    <a:pt x="325" y="653"/>
                  </a:lnTo>
                  <a:lnTo>
                    <a:pt x="330" y="643"/>
                  </a:lnTo>
                  <a:lnTo>
                    <a:pt x="334" y="635"/>
                  </a:lnTo>
                  <a:lnTo>
                    <a:pt x="339" y="626"/>
                  </a:lnTo>
                  <a:lnTo>
                    <a:pt x="355" y="596"/>
                  </a:lnTo>
                  <a:lnTo>
                    <a:pt x="372" y="560"/>
                  </a:lnTo>
                  <a:lnTo>
                    <a:pt x="391" y="519"/>
                  </a:lnTo>
                  <a:lnTo>
                    <a:pt x="408" y="472"/>
                  </a:lnTo>
                  <a:lnTo>
                    <a:pt x="424" y="420"/>
                  </a:lnTo>
                  <a:lnTo>
                    <a:pt x="439" y="360"/>
                  </a:lnTo>
                  <a:lnTo>
                    <a:pt x="452" y="294"/>
                  </a:lnTo>
                  <a:lnTo>
                    <a:pt x="461" y="222"/>
                  </a:lnTo>
                  <a:lnTo>
                    <a:pt x="468" y="197"/>
                  </a:lnTo>
                  <a:lnTo>
                    <a:pt x="469" y="173"/>
                  </a:lnTo>
                  <a:lnTo>
                    <a:pt x="467" y="151"/>
                  </a:lnTo>
                  <a:lnTo>
                    <a:pt x="461" y="130"/>
                  </a:lnTo>
                  <a:lnTo>
                    <a:pt x="451" y="110"/>
                  </a:lnTo>
                  <a:lnTo>
                    <a:pt x="438" y="91"/>
                  </a:lnTo>
                  <a:lnTo>
                    <a:pt x="422" y="74"/>
                  </a:lnTo>
                  <a:lnTo>
                    <a:pt x="403" y="58"/>
                  </a:lnTo>
                  <a:lnTo>
                    <a:pt x="384" y="44"/>
                  </a:lnTo>
                  <a:lnTo>
                    <a:pt x="361" y="32"/>
                  </a:lnTo>
                  <a:lnTo>
                    <a:pt x="338" y="21"/>
                  </a:lnTo>
                  <a:lnTo>
                    <a:pt x="312" y="13"/>
                  </a:lnTo>
                  <a:lnTo>
                    <a:pt x="287" y="6"/>
                  </a:lnTo>
                  <a:lnTo>
                    <a:pt x="262" y="3"/>
                  </a:lnTo>
                  <a:lnTo>
                    <a:pt x="236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FE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5991225" y="2487613"/>
              <a:ext cx="339725" cy="754062"/>
            </a:xfrm>
            <a:custGeom>
              <a:avLst/>
              <a:gdLst>
                <a:gd name="T0" fmla="*/ 161 w 429"/>
                <a:gd name="T1" fmla="*/ 8 h 951"/>
                <a:gd name="T2" fmla="*/ 94 w 429"/>
                <a:gd name="T3" fmla="*/ 32 h 951"/>
                <a:gd name="T4" fmla="*/ 46 w 429"/>
                <a:gd name="T5" fmla="*/ 66 h 951"/>
                <a:gd name="T6" fmla="*/ 15 w 429"/>
                <a:gd name="T7" fmla="*/ 106 h 951"/>
                <a:gd name="T8" fmla="*/ 1 w 429"/>
                <a:gd name="T9" fmla="*/ 150 h 951"/>
                <a:gd name="T10" fmla="*/ 3 w 429"/>
                <a:gd name="T11" fmla="*/ 197 h 951"/>
                <a:gd name="T12" fmla="*/ 23 w 429"/>
                <a:gd name="T13" fmla="*/ 244 h 951"/>
                <a:gd name="T14" fmla="*/ 60 w 429"/>
                <a:gd name="T15" fmla="*/ 290 h 951"/>
                <a:gd name="T16" fmla="*/ 86 w 429"/>
                <a:gd name="T17" fmla="*/ 393 h 951"/>
                <a:gd name="T18" fmla="*/ 91 w 429"/>
                <a:gd name="T19" fmla="*/ 554 h 951"/>
                <a:gd name="T20" fmla="*/ 94 w 429"/>
                <a:gd name="T21" fmla="*/ 652 h 951"/>
                <a:gd name="T22" fmla="*/ 96 w 429"/>
                <a:gd name="T23" fmla="*/ 686 h 951"/>
                <a:gd name="T24" fmla="*/ 92 w 429"/>
                <a:gd name="T25" fmla="*/ 749 h 951"/>
                <a:gd name="T26" fmla="*/ 85 w 429"/>
                <a:gd name="T27" fmla="*/ 842 h 951"/>
                <a:gd name="T28" fmla="*/ 85 w 429"/>
                <a:gd name="T29" fmla="*/ 901 h 951"/>
                <a:gd name="T30" fmla="*/ 93 w 429"/>
                <a:gd name="T31" fmla="*/ 925 h 951"/>
                <a:gd name="T32" fmla="*/ 111 w 429"/>
                <a:gd name="T33" fmla="*/ 939 h 951"/>
                <a:gd name="T34" fmla="*/ 136 w 429"/>
                <a:gd name="T35" fmla="*/ 942 h 951"/>
                <a:gd name="T36" fmla="*/ 161 w 429"/>
                <a:gd name="T37" fmla="*/ 946 h 951"/>
                <a:gd name="T38" fmla="*/ 187 w 429"/>
                <a:gd name="T39" fmla="*/ 949 h 951"/>
                <a:gd name="T40" fmla="*/ 205 w 429"/>
                <a:gd name="T41" fmla="*/ 941 h 951"/>
                <a:gd name="T42" fmla="*/ 218 w 429"/>
                <a:gd name="T43" fmla="*/ 923 h 951"/>
                <a:gd name="T44" fmla="*/ 229 w 429"/>
                <a:gd name="T45" fmla="*/ 874 h 951"/>
                <a:gd name="T46" fmla="*/ 242 w 429"/>
                <a:gd name="T47" fmla="*/ 795 h 951"/>
                <a:gd name="T48" fmla="*/ 253 w 429"/>
                <a:gd name="T49" fmla="*/ 737 h 951"/>
                <a:gd name="T50" fmla="*/ 264 w 429"/>
                <a:gd name="T51" fmla="*/ 703 h 951"/>
                <a:gd name="T52" fmla="*/ 276 w 429"/>
                <a:gd name="T53" fmla="*/ 667 h 951"/>
                <a:gd name="T54" fmla="*/ 294 w 429"/>
                <a:gd name="T55" fmla="*/ 633 h 951"/>
                <a:gd name="T56" fmla="*/ 316 w 429"/>
                <a:gd name="T57" fmla="*/ 585 h 951"/>
                <a:gd name="T58" fmla="*/ 347 w 429"/>
                <a:gd name="T59" fmla="*/ 508 h 951"/>
                <a:gd name="T60" fmla="*/ 377 w 429"/>
                <a:gd name="T61" fmla="*/ 410 h 951"/>
                <a:gd name="T62" fmla="*/ 403 w 429"/>
                <a:gd name="T63" fmla="*/ 286 h 951"/>
                <a:gd name="T64" fmla="*/ 423 w 429"/>
                <a:gd name="T65" fmla="*/ 191 h 951"/>
                <a:gd name="T66" fmla="*/ 429 w 429"/>
                <a:gd name="T67" fmla="*/ 150 h 951"/>
                <a:gd name="T68" fmla="*/ 417 w 429"/>
                <a:gd name="T69" fmla="*/ 111 h 951"/>
                <a:gd name="T70" fmla="*/ 393 w 429"/>
                <a:gd name="T71" fmla="*/ 76 h 951"/>
                <a:gd name="T72" fmla="*/ 359 w 429"/>
                <a:gd name="T73" fmla="*/ 47 h 951"/>
                <a:gd name="T74" fmla="*/ 318 w 429"/>
                <a:gd name="T75" fmla="*/ 24 h 951"/>
                <a:gd name="T76" fmla="*/ 272 w 429"/>
                <a:gd name="T77" fmla="*/ 8 h 951"/>
                <a:gd name="T78" fmla="*/ 223 w 429"/>
                <a:gd name="T79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9" h="951">
                  <a:moveTo>
                    <a:pt x="200" y="0"/>
                  </a:moveTo>
                  <a:lnTo>
                    <a:pt x="161" y="8"/>
                  </a:lnTo>
                  <a:lnTo>
                    <a:pt x="126" y="20"/>
                  </a:lnTo>
                  <a:lnTo>
                    <a:pt x="94" y="32"/>
                  </a:lnTo>
                  <a:lnTo>
                    <a:pt x="68" y="48"/>
                  </a:lnTo>
                  <a:lnTo>
                    <a:pt x="46" y="66"/>
                  </a:lnTo>
                  <a:lnTo>
                    <a:pt x="29" y="85"/>
                  </a:lnTo>
                  <a:lnTo>
                    <a:pt x="15" y="106"/>
                  </a:lnTo>
                  <a:lnTo>
                    <a:pt x="6" y="128"/>
                  </a:lnTo>
                  <a:lnTo>
                    <a:pt x="1" y="150"/>
                  </a:lnTo>
                  <a:lnTo>
                    <a:pt x="0" y="174"/>
                  </a:lnTo>
                  <a:lnTo>
                    <a:pt x="3" y="197"/>
                  </a:lnTo>
                  <a:lnTo>
                    <a:pt x="11" y="221"/>
                  </a:lnTo>
                  <a:lnTo>
                    <a:pt x="23" y="244"/>
                  </a:lnTo>
                  <a:lnTo>
                    <a:pt x="39" y="268"/>
                  </a:lnTo>
                  <a:lnTo>
                    <a:pt x="60" y="290"/>
                  </a:lnTo>
                  <a:lnTo>
                    <a:pt x="84" y="312"/>
                  </a:lnTo>
                  <a:lnTo>
                    <a:pt x="86" y="393"/>
                  </a:lnTo>
                  <a:lnTo>
                    <a:pt x="89" y="474"/>
                  </a:lnTo>
                  <a:lnTo>
                    <a:pt x="91" y="554"/>
                  </a:lnTo>
                  <a:lnTo>
                    <a:pt x="93" y="635"/>
                  </a:lnTo>
                  <a:lnTo>
                    <a:pt x="94" y="652"/>
                  </a:lnTo>
                  <a:lnTo>
                    <a:pt x="96" y="668"/>
                  </a:lnTo>
                  <a:lnTo>
                    <a:pt x="96" y="686"/>
                  </a:lnTo>
                  <a:lnTo>
                    <a:pt x="97" y="703"/>
                  </a:lnTo>
                  <a:lnTo>
                    <a:pt x="92" y="749"/>
                  </a:lnTo>
                  <a:lnTo>
                    <a:pt x="89" y="795"/>
                  </a:lnTo>
                  <a:lnTo>
                    <a:pt x="85" y="842"/>
                  </a:lnTo>
                  <a:lnTo>
                    <a:pt x="81" y="888"/>
                  </a:lnTo>
                  <a:lnTo>
                    <a:pt x="85" y="901"/>
                  </a:lnTo>
                  <a:lnTo>
                    <a:pt x="90" y="913"/>
                  </a:lnTo>
                  <a:lnTo>
                    <a:pt x="93" y="925"/>
                  </a:lnTo>
                  <a:lnTo>
                    <a:pt x="98" y="938"/>
                  </a:lnTo>
                  <a:lnTo>
                    <a:pt x="111" y="939"/>
                  </a:lnTo>
                  <a:lnTo>
                    <a:pt x="123" y="941"/>
                  </a:lnTo>
                  <a:lnTo>
                    <a:pt x="136" y="942"/>
                  </a:lnTo>
                  <a:lnTo>
                    <a:pt x="149" y="944"/>
                  </a:lnTo>
                  <a:lnTo>
                    <a:pt x="161" y="946"/>
                  </a:lnTo>
                  <a:lnTo>
                    <a:pt x="174" y="947"/>
                  </a:lnTo>
                  <a:lnTo>
                    <a:pt x="187" y="949"/>
                  </a:lnTo>
                  <a:lnTo>
                    <a:pt x="199" y="951"/>
                  </a:lnTo>
                  <a:lnTo>
                    <a:pt x="205" y="941"/>
                  </a:lnTo>
                  <a:lnTo>
                    <a:pt x="212" y="932"/>
                  </a:lnTo>
                  <a:lnTo>
                    <a:pt x="218" y="923"/>
                  </a:lnTo>
                  <a:lnTo>
                    <a:pt x="223" y="914"/>
                  </a:lnTo>
                  <a:lnTo>
                    <a:pt x="229" y="874"/>
                  </a:lnTo>
                  <a:lnTo>
                    <a:pt x="236" y="834"/>
                  </a:lnTo>
                  <a:lnTo>
                    <a:pt x="242" y="795"/>
                  </a:lnTo>
                  <a:lnTo>
                    <a:pt x="248" y="756"/>
                  </a:lnTo>
                  <a:lnTo>
                    <a:pt x="253" y="737"/>
                  </a:lnTo>
                  <a:lnTo>
                    <a:pt x="258" y="720"/>
                  </a:lnTo>
                  <a:lnTo>
                    <a:pt x="264" y="703"/>
                  </a:lnTo>
                  <a:lnTo>
                    <a:pt x="268" y="684"/>
                  </a:lnTo>
                  <a:lnTo>
                    <a:pt x="276" y="667"/>
                  </a:lnTo>
                  <a:lnTo>
                    <a:pt x="286" y="650"/>
                  </a:lnTo>
                  <a:lnTo>
                    <a:pt x="294" y="633"/>
                  </a:lnTo>
                  <a:lnTo>
                    <a:pt x="302" y="615"/>
                  </a:lnTo>
                  <a:lnTo>
                    <a:pt x="316" y="585"/>
                  </a:lnTo>
                  <a:lnTo>
                    <a:pt x="331" y="550"/>
                  </a:lnTo>
                  <a:lnTo>
                    <a:pt x="347" y="508"/>
                  </a:lnTo>
                  <a:lnTo>
                    <a:pt x="362" y="462"/>
                  </a:lnTo>
                  <a:lnTo>
                    <a:pt x="377" y="410"/>
                  </a:lnTo>
                  <a:lnTo>
                    <a:pt x="391" y="351"/>
                  </a:lnTo>
                  <a:lnTo>
                    <a:pt x="403" y="286"/>
                  </a:lnTo>
                  <a:lnTo>
                    <a:pt x="414" y="213"/>
                  </a:lnTo>
                  <a:lnTo>
                    <a:pt x="423" y="191"/>
                  </a:lnTo>
                  <a:lnTo>
                    <a:pt x="427" y="171"/>
                  </a:lnTo>
                  <a:lnTo>
                    <a:pt x="429" y="150"/>
                  </a:lnTo>
                  <a:lnTo>
                    <a:pt x="424" y="129"/>
                  </a:lnTo>
                  <a:lnTo>
                    <a:pt x="417" y="111"/>
                  </a:lnTo>
                  <a:lnTo>
                    <a:pt x="407" y="93"/>
                  </a:lnTo>
                  <a:lnTo>
                    <a:pt x="393" y="76"/>
                  </a:lnTo>
                  <a:lnTo>
                    <a:pt x="378" y="61"/>
                  </a:lnTo>
                  <a:lnTo>
                    <a:pt x="359" y="47"/>
                  </a:lnTo>
                  <a:lnTo>
                    <a:pt x="339" y="35"/>
                  </a:lnTo>
                  <a:lnTo>
                    <a:pt x="318" y="24"/>
                  </a:lnTo>
                  <a:lnTo>
                    <a:pt x="295" y="15"/>
                  </a:lnTo>
                  <a:lnTo>
                    <a:pt x="272" y="8"/>
                  </a:lnTo>
                  <a:lnTo>
                    <a:pt x="248" y="3"/>
                  </a:lnTo>
                  <a:lnTo>
                    <a:pt x="223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E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6008688" y="2497138"/>
              <a:ext cx="309563" cy="744537"/>
            </a:xfrm>
            <a:custGeom>
              <a:avLst/>
              <a:gdLst>
                <a:gd name="T0" fmla="*/ 152 w 389"/>
                <a:gd name="T1" fmla="*/ 8 h 936"/>
                <a:gd name="T2" fmla="*/ 87 w 389"/>
                <a:gd name="T3" fmla="*/ 30 h 936"/>
                <a:gd name="T4" fmla="*/ 40 w 389"/>
                <a:gd name="T5" fmla="*/ 61 h 936"/>
                <a:gd name="T6" fmla="*/ 11 w 389"/>
                <a:gd name="T7" fmla="*/ 99 h 936"/>
                <a:gd name="T8" fmla="*/ 0 w 389"/>
                <a:gd name="T9" fmla="*/ 139 h 936"/>
                <a:gd name="T10" fmla="*/ 4 w 389"/>
                <a:gd name="T11" fmla="*/ 182 h 936"/>
                <a:gd name="T12" fmla="*/ 25 w 389"/>
                <a:gd name="T13" fmla="*/ 223 h 936"/>
                <a:gd name="T14" fmla="*/ 62 w 389"/>
                <a:gd name="T15" fmla="*/ 261 h 936"/>
                <a:gd name="T16" fmla="*/ 85 w 389"/>
                <a:gd name="T17" fmla="*/ 366 h 936"/>
                <a:gd name="T18" fmla="*/ 85 w 389"/>
                <a:gd name="T19" fmla="*/ 539 h 936"/>
                <a:gd name="T20" fmla="*/ 84 w 389"/>
                <a:gd name="T21" fmla="*/ 643 h 936"/>
                <a:gd name="T22" fmla="*/ 85 w 389"/>
                <a:gd name="T23" fmla="*/ 676 h 936"/>
                <a:gd name="T24" fmla="*/ 82 w 389"/>
                <a:gd name="T25" fmla="*/ 739 h 936"/>
                <a:gd name="T26" fmla="*/ 74 w 389"/>
                <a:gd name="T27" fmla="*/ 830 h 936"/>
                <a:gd name="T28" fmla="*/ 72 w 389"/>
                <a:gd name="T29" fmla="*/ 888 h 936"/>
                <a:gd name="T30" fmla="*/ 79 w 389"/>
                <a:gd name="T31" fmla="*/ 912 h 936"/>
                <a:gd name="T32" fmla="*/ 93 w 389"/>
                <a:gd name="T33" fmla="*/ 926 h 936"/>
                <a:gd name="T34" fmla="*/ 115 w 389"/>
                <a:gd name="T35" fmla="*/ 929 h 936"/>
                <a:gd name="T36" fmla="*/ 138 w 389"/>
                <a:gd name="T37" fmla="*/ 933 h 936"/>
                <a:gd name="T38" fmla="*/ 160 w 389"/>
                <a:gd name="T39" fmla="*/ 935 h 936"/>
                <a:gd name="T40" fmla="*/ 176 w 389"/>
                <a:gd name="T41" fmla="*/ 927 h 936"/>
                <a:gd name="T42" fmla="*/ 186 w 389"/>
                <a:gd name="T43" fmla="*/ 909 h 936"/>
                <a:gd name="T44" fmla="*/ 198 w 389"/>
                <a:gd name="T45" fmla="*/ 860 h 936"/>
                <a:gd name="T46" fmla="*/ 210 w 389"/>
                <a:gd name="T47" fmla="*/ 782 h 936"/>
                <a:gd name="T48" fmla="*/ 220 w 389"/>
                <a:gd name="T49" fmla="*/ 726 h 936"/>
                <a:gd name="T50" fmla="*/ 230 w 389"/>
                <a:gd name="T51" fmla="*/ 690 h 936"/>
                <a:gd name="T52" fmla="*/ 242 w 389"/>
                <a:gd name="T53" fmla="*/ 655 h 936"/>
                <a:gd name="T54" fmla="*/ 257 w 389"/>
                <a:gd name="T55" fmla="*/ 620 h 936"/>
                <a:gd name="T56" fmla="*/ 276 w 389"/>
                <a:gd name="T57" fmla="*/ 572 h 936"/>
                <a:gd name="T58" fmla="*/ 302 w 389"/>
                <a:gd name="T59" fmla="*/ 496 h 936"/>
                <a:gd name="T60" fmla="*/ 329 w 389"/>
                <a:gd name="T61" fmla="*/ 399 h 936"/>
                <a:gd name="T62" fmla="*/ 356 w 389"/>
                <a:gd name="T63" fmla="*/ 276 h 936"/>
                <a:gd name="T64" fmla="*/ 379 w 389"/>
                <a:gd name="T65" fmla="*/ 185 h 936"/>
                <a:gd name="T66" fmla="*/ 389 w 389"/>
                <a:gd name="T67" fmla="*/ 147 h 936"/>
                <a:gd name="T68" fmla="*/ 383 w 389"/>
                <a:gd name="T69" fmla="*/ 111 h 936"/>
                <a:gd name="T70" fmla="*/ 365 w 389"/>
                <a:gd name="T71" fmla="*/ 78 h 936"/>
                <a:gd name="T72" fmla="*/ 335 w 389"/>
                <a:gd name="T73" fmla="*/ 49 h 936"/>
                <a:gd name="T74" fmla="*/ 299 w 389"/>
                <a:gd name="T75" fmla="*/ 25 h 936"/>
                <a:gd name="T76" fmla="*/ 257 w 389"/>
                <a:gd name="T77" fmla="*/ 9 h 936"/>
                <a:gd name="T78" fmla="*/ 213 w 389"/>
                <a:gd name="T79" fmla="*/ 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9" h="936">
                  <a:moveTo>
                    <a:pt x="191" y="0"/>
                  </a:moveTo>
                  <a:lnTo>
                    <a:pt x="152" y="8"/>
                  </a:lnTo>
                  <a:lnTo>
                    <a:pt x="117" y="17"/>
                  </a:lnTo>
                  <a:lnTo>
                    <a:pt x="87" y="30"/>
                  </a:lnTo>
                  <a:lnTo>
                    <a:pt x="61" y="45"/>
                  </a:lnTo>
                  <a:lnTo>
                    <a:pt x="40" y="61"/>
                  </a:lnTo>
                  <a:lnTo>
                    <a:pt x="24" y="79"/>
                  </a:lnTo>
                  <a:lnTo>
                    <a:pt x="11" y="99"/>
                  </a:lnTo>
                  <a:lnTo>
                    <a:pt x="3" y="118"/>
                  </a:lnTo>
                  <a:lnTo>
                    <a:pt x="0" y="139"/>
                  </a:lnTo>
                  <a:lnTo>
                    <a:pt x="0" y="161"/>
                  </a:lnTo>
                  <a:lnTo>
                    <a:pt x="4" y="182"/>
                  </a:lnTo>
                  <a:lnTo>
                    <a:pt x="13" y="202"/>
                  </a:lnTo>
                  <a:lnTo>
                    <a:pt x="25" y="223"/>
                  </a:lnTo>
                  <a:lnTo>
                    <a:pt x="42" y="243"/>
                  </a:lnTo>
                  <a:lnTo>
                    <a:pt x="62" y="261"/>
                  </a:lnTo>
                  <a:lnTo>
                    <a:pt x="86" y="278"/>
                  </a:lnTo>
                  <a:lnTo>
                    <a:pt x="85" y="366"/>
                  </a:lnTo>
                  <a:lnTo>
                    <a:pt x="85" y="452"/>
                  </a:lnTo>
                  <a:lnTo>
                    <a:pt x="85" y="539"/>
                  </a:lnTo>
                  <a:lnTo>
                    <a:pt x="84" y="626"/>
                  </a:lnTo>
                  <a:lnTo>
                    <a:pt x="84" y="643"/>
                  </a:lnTo>
                  <a:lnTo>
                    <a:pt x="85" y="660"/>
                  </a:lnTo>
                  <a:lnTo>
                    <a:pt x="85" y="676"/>
                  </a:lnTo>
                  <a:lnTo>
                    <a:pt x="85" y="693"/>
                  </a:lnTo>
                  <a:lnTo>
                    <a:pt x="82" y="739"/>
                  </a:lnTo>
                  <a:lnTo>
                    <a:pt x="77" y="784"/>
                  </a:lnTo>
                  <a:lnTo>
                    <a:pt x="74" y="830"/>
                  </a:lnTo>
                  <a:lnTo>
                    <a:pt x="69" y="876"/>
                  </a:lnTo>
                  <a:lnTo>
                    <a:pt x="72" y="888"/>
                  </a:lnTo>
                  <a:lnTo>
                    <a:pt x="76" y="901"/>
                  </a:lnTo>
                  <a:lnTo>
                    <a:pt x="79" y="912"/>
                  </a:lnTo>
                  <a:lnTo>
                    <a:pt x="83" y="925"/>
                  </a:lnTo>
                  <a:lnTo>
                    <a:pt x="93" y="926"/>
                  </a:lnTo>
                  <a:lnTo>
                    <a:pt x="105" y="928"/>
                  </a:lnTo>
                  <a:lnTo>
                    <a:pt x="115" y="929"/>
                  </a:lnTo>
                  <a:lnTo>
                    <a:pt x="127" y="931"/>
                  </a:lnTo>
                  <a:lnTo>
                    <a:pt x="138" y="933"/>
                  </a:lnTo>
                  <a:lnTo>
                    <a:pt x="148" y="934"/>
                  </a:lnTo>
                  <a:lnTo>
                    <a:pt x="160" y="935"/>
                  </a:lnTo>
                  <a:lnTo>
                    <a:pt x="170" y="936"/>
                  </a:lnTo>
                  <a:lnTo>
                    <a:pt x="176" y="927"/>
                  </a:lnTo>
                  <a:lnTo>
                    <a:pt x="182" y="918"/>
                  </a:lnTo>
                  <a:lnTo>
                    <a:pt x="186" y="909"/>
                  </a:lnTo>
                  <a:lnTo>
                    <a:pt x="192" y="900"/>
                  </a:lnTo>
                  <a:lnTo>
                    <a:pt x="198" y="860"/>
                  </a:lnTo>
                  <a:lnTo>
                    <a:pt x="204" y="821"/>
                  </a:lnTo>
                  <a:lnTo>
                    <a:pt x="210" y="782"/>
                  </a:lnTo>
                  <a:lnTo>
                    <a:pt x="215" y="743"/>
                  </a:lnTo>
                  <a:lnTo>
                    <a:pt x="220" y="726"/>
                  </a:lnTo>
                  <a:lnTo>
                    <a:pt x="226" y="707"/>
                  </a:lnTo>
                  <a:lnTo>
                    <a:pt x="230" y="690"/>
                  </a:lnTo>
                  <a:lnTo>
                    <a:pt x="235" y="673"/>
                  </a:lnTo>
                  <a:lnTo>
                    <a:pt x="242" y="655"/>
                  </a:lnTo>
                  <a:lnTo>
                    <a:pt x="250" y="637"/>
                  </a:lnTo>
                  <a:lnTo>
                    <a:pt x="257" y="620"/>
                  </a:lnTo>
                  <a:lnTo>
                    <a:pt x="264" y="602"/>
                  </a:lnTo>
                  <a:lnTo>
                    <a:pt x="276" y="572"/>
                  </a:lnTo>
                  <a:lnTo>
                    <a:pt x="289" y="537"/>
                  </a:lnTo>
                  <a:lnTo>
                    <a:pt x="302" y="496"/>
                  </a:lnTo>
                  <a:lnTo>
                    <a:pt x="316" y="451"/>
                  </a:lnTo>
                  <a:lnTo>
                    <a:pt x="329" y="399"/>
                  </a:lnTo>
                  <a:lnTo>
                    <a:pt x="343" y="342"/>
                  </a:lnTo>
                  <a:lnTo>
                    <a:pt x="356" y="276"/>
                  </a:lnTo>
                  <a:lnTo>
                    <a:pt x="367" y="205"/>
                  </a:lnTo>
                  <a:lnTo>
                    <a:pt x="379" y="185"/>
                  </a:lnTo>
                  <a:lnTo>
                    <a:pt x="387" y="167"/>
                  </a:lnTo>
                  <a:lnTo>
                    <a:pt x="389" y="147"/>
                  </a:lnTo>
                  <a:lnTo>
                    <a:pt x="388" y="129"/>
                  </a:lnTo>
                  <a:lnTo>
                    <a:pt x="383" y="111"/>
                  </a:lnTo>
                  <a:lnTo>
                    <a:pt x="375" y="94"/>
                  </a:lnTo>
                  <a:lnTo>
                    <a:pt x="365" y="78"/>
                  </a:lnTo>
                  <a:lnTo>
                    <a:pt x="351" y="63"/>
                  </a:lnTo>
                  <a:lnTo>
                    <a:pt x="335" y="49"/>
                  </a:lnTo>
                  <a:lnTo>
                    <a:pt x="318" y="37"/>
                  </a:lnTo>
                  <a:lnTo>
                    <a:pt x="299" y="25"/>
                  </a:lnTo>
                  <a:lnTo>
                    <a:pt x="279" y="16"/>
                  </a:lnTo>
                  <a:lnTo>
                    <a:pt x="257" y="9"/>
                  </a:lnTo>
                  <a:lnTo>
                    <a:pt x="235" y="3"/>
                  </a:lnTo>
                  <a:lnTo>
                    <a:pt x="213" y="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6024563" y="2508250"/>
              <a:ext cx="280988" cy="731837"/>
            </a:xfrm>
            <a:custGeom>
              <a:avLst/>
              <a:gdLst>
                <a:gd name="T0" fmla="*/ 144 w 352"/>
                <a:gd name="T1" fmla="*/ 7 h 923"/>
                <a:gd name="T2" fmla="*/ 80 w 352"/>
                <a:gd name="T3" fmla="*/ 28 h 923"/>
                <a:gd name="T4" fmla="*/ 35 w 352"/>
                <a:gd name="T5" fmla="*/ 58 h 923"/>
                <a:gd name="T6" fmla="*/ 9 w 352"/>
                <a:gd name="T7" fmla="*/ 93 h 923"/>
                <a:gd name="T8" fmla="*/ 0 w 352"/>
                <a:gd name="T9" fmla="*/ 129 h 923"/>
                <a:gd name="T10" fmla="*/ 7 w 352"/>
                <a:gd name="T11" fmla="*/ 167 h 923"/>
                <a:gd name="T12" fmla="*/ 28 w 352"/>
                <a:gd name="T13" fmla="*/ 203 h 923"/>
                <a:gd name="T14" fmla="*/ 65 w 352"/>
                <a:gd name="T15" fmla="*/ 233 h 923"/>
                <a:gd name="T16" fmla="*/ 85 w 352"/>
                <a:gd name="T17" fmla="*/ 339 h 923"/>
                <a:gd name="T18" fmla="*/ 78 w 352"/>
                <a:gd name="T19" fmla="*/ 526 h 923"/>
                <a:gd name="T20" fmla="*/ 76 w 352"/>
                <a:gd name="T21" fmla="*/ 634 h 923"/>
                <a:gd name="T22" fmla="*/ 76 w 352"/>
                <a:gd name="T23" fmla="*/ 667 h 923"/>
                <a:gd name="T24" fmla="*/ 71 w 352"/>
                <a:gd name="T25" fmla="*/ 730 h 923"/>
                <a:gd name="T26" fmla="*/ 62 w 352"/>
                <a:gd name="T27" fmla="*/ 821 h 923"/>
                <a:gd name="T28" fmla="*/ 61 w 352"/>
                <a:gd name="T29" fmla="*/ 878 h 923"/>
                <a:gd name="T30" fmla="*/ 66 w 352"/>
                <a:gd name="T31" fmla="*/ 902 h 923"/>
                <a:gd name="T32" fmla="*/ 78 w 352"/>
                <a:gd name="T33" fmla="*/ 915 h 923"/>
                <a:gd name="T34" fmla="*/ 96 w 352"/>
                <a:gd name="T35" fmla="*/ 917 h 923"/>
                <a:gd name="T36" fmla="*/ 115 w 352"/>
                <a:gd name="T37" fmla="*/ 920 h 923"/>
                <a:gd name="T38" fmla="*/ 133 w 352"/>
                <a:gd name="T39" fmla="*/ 922 h 923"/>
                <a:gd name="T40" fmla="*/ 147 w 352"/>
                <a:gd name="T41" fmla="*/ 914 h 923"/>
                <a:gd name="T42" fmla="*/ 156 w 352"/>
                <a:gd name="T43" fmla="*/ 896 h 923"/>
                <a:gd name="T44" fmla="*/ 167 w 352"/>
                <a:gd name="T45" fmla="*/ 847 h 923"/>
                <a:gd name="T46" fmla="*/ 178 w 352"/>
                <a:gd name="T47" fmla="*/ 770 h 923"/>
                <a:gd name="T48" fmla="*/ 189 w 352"/>
                <a:gd name="T49" fmla="*/ 714 h 923"/>
                <a:gd name="T50" fmla="*/ 197 w 352"/>
                <a:gd name="T51" fmla="*/ 678 h 923"/>
                <a:gd name="T52" fmla="*/ 208 w 352"/>
                <a:gd name="T53" fmla="*/ 643 h 923"/>
                <a:gd name="T54" fmla="*/ 221 w 352"/>
                <a:gd name="T55" fmla="*/ 609 h 923"/>
                <a:gd name="T56" fmla="*/ 238 w 352"/>
                <a:gd name="T57" fmla="*/ 561 h 923"/>
                <a:gd name="T58" fmla="*/ 259 w 352"/>
                <a:gd name="T59" fmla="*/ 487 h 923"/>
                <a:gd name="T60" fmla="*/ 283 w 352"/>
                <a:gd name="T61" fmla="*/ 390 h 923"/>
                <a:gd name="T62" fmla="*/ 308 w 352"/>
                <a:gd name="T63" fmla="*/ 268 h 923"/>
                <a:gd name="T64" fmla="*/ 336 w 352"/>
                <a:gd name="T65" fmla="*/ 180 h 923"/>
                <a:gd name="T66" fmla="*/ 351 w 352"/>
                <a:gd name="T67" fmla="*/ 146 h 923"/>
                <a:gd name="T68" fmla="*/ 350 w 352"/>
                <a:gd name="T69" fmla="*/ 112 h 923"/>
                <a:gd name="T70" fmla="*/ 337 w 352"/>
                <a:gd name="T71" fmla="*/ 80 h 923"/>
                <a:gd name="T72" fmla="*/ 313 w 352"/>
                <a:gd name="T73" fmla="*/ 51 h 923"/>
                <a:gd name="T74" fmla="*/ 281 w 352"/>
                <a:gd name="T75" fmla="*/ 28 h 923"/>
                <a:gd name="T76" fmla="*/ 243 w 352"/>
                <a:gd name="T77" fmla="*/ 11 h 923"/>
                <a:gd name="T78" fmla="*/ 204 w 352"/>
                <a:gd name="T79" fmla="*/ 1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923">
                  <a:moveTo>
                    <a:pt x="183" y="0"/>
                  </a:moveTo>
                  <a:lnTo>
                    <a:pt x="144" y="7"/>
                  </a:lnTo>
                  <a:lnTo>
                    <a:pt x="109" y="16"/>
                  </a:lnTo>
                  <a:lnTo>
                    <a:pt x="80" y="28"/>
                  </a:lnTo>
                  <a:lnTo>
                    <a:pt x="55" y="42"/>
                  </a:lnTo>
                  <a:lnTo>
                    <a:pt x="35" y="58"/>
                  </a:lnTo>
                  <a:lnTo>
                    <a:pt x="20" y="74"/>
                  </a:lnTo>
                  <a:lnTo>
                    <a:pt x="9" y="93"/>
                  </a:lnTo>
                  <a:lnTo>
                    <a:pt x="2" y="111"/>
                  </a:lnTo>
                  <a:lnTo>
                    <a:pt x="0" y="129"/>
                  </a:lnTo>
                  <a:lnTo>
                    <a:pt x="1" y="149"/>
                  </a:lnTo>
                  <a:lnTo>
                    <a:pt x="7" y="167"/>
                  </a:lnTo>
                  <a:lnTo>
                    <a:pt x="16" y="186"/>
                  </a:lnTo>
                  <a:lnTo>
                    <a:pt x="28" y="203"/>
                  </a:lnTo>
                  <a:lnTo>
                    <a:pt x="45" y="219"/>
                  </a:lnTo>
                  <a:lnTo>
                    <a:pt x="65" y="233"/>
                  </a:lnTo>
                  <a:lnTo>
                    <a:pt x="88" y="246"/>
                  </a:lnTo>
                  <a:lnTo>
                    <a:pt x="85" y="339"/>
                  </a:lnTo>
                  <a:lnTo>
                    <a:pt x="81" y="432"/>
                  </a:lnTo>
                  <a:lnTo>
                    <a:pt x="78" y="526"/>
                  </a:lnTo>
                  <a:lnTo>
                    <a:pt x="76" y="618"/>
                  </a:lnTo>
                  <a:lnTo>
                    <a:pt x="76" y="634"/>
                  </a:lnTo>
                  <a:lnTo>
                    <a:pt x="76" y="650"/>
                  </a:lnTo>
                  <a:lnTo>
                    <a:pt x="76" y="667"/>
                  </a:lnTo>
                  <a:lnTo>
                    <a:pt x="76" y="684"/>
                  </a:lnTo>
                  <a:lnTo>
                    <a:pt x="71" y="730"/>
                  </a:lnTo>
                  <a:lnTo>
                    <a:pt x="66" y="775"/>
                  </a:lnTo>
                  <a:lnTo>
                    <a:pt x="62" y="821"/>
                  </a:lnTo>
                  <a:lnTo>
                    <a:pt x="57" y="867"/>
                  </a:lnTo>
                  <a:lnTo>
                    <a:pt x="61" y="878"/>
                  </a:lnTo>
                  <a:lnTo>
                    <a:pt x="63" y="890"/>
                  </a:lnTo>
                  <a:lnTo>
                    <a:pt x="66" y="902"/>
                  </a:lnTo>
                  <a:lnTo>
                    <a:pt x="69" y="914"/>
                  </a:lnTo>
                  <a:lnTo>
                    <a:pt x="78" y="915"/>
                  </a:lnTo>
                  <a:lnTo>
                    <a:pt x="87" y="916"/>
                  </a:lnTo>
                  <a:lnTo>
                    <a:pt x="96" y="917"/>
                  </a:lnTo>
                  <a:lnTo>
                    <a:pt x="106" y="919"/>
                  </a:lnTo>
                  <a:lnTo>
                    <a:pt x="115" y="920"/>
                  </a:lnTo>
                  <a:lnTo>
                    <a:pt x="124" y="921"/>
                  </a:lnTo>
                  <a:lnTo>
                    <a:pt x="133" y="922"/>
                  </a:lnTo>
                  <a:lnTo>
                    <a:pt x="142" y="923"/>
                  </a:lnTo>
                  <a:lnTo>
                    <a:pt x="147" y="914"/>
                  </a:lnTo>
                  <a:lnTo>
                    <a:pt x="152" y="905"/>
                  </a:lnTo>
                  <a:lnTo>
                    <a:pt x="156" y="896"/>
                  </a:lnTo>
                  <a:lnTo>
                    <a:pt x="161" y="886"/>
                  </a:lnTo>
                  <a:lnTo>
                    <a:pt x="167" y="847"/>
                  </a:lnTo>
                  <a:lnTo>
                    <a:pt x="172" y="808"/>
                  </a:lnTo>
                  <a:lnTo>
                    <a:pt x="178" y="770"/>
                  </a:lnTo>
                  <a:lnTo>
                    <a:pt x="184" y="731"/>
                  </a:lnTo>
                  <a:lnTo>
                    <a:pt x="189" y="714"/>
                  </a:lnTo>
                  <a:lnTo>
                    <a:pt x="193" y="695"/>
                  </a:lnTo>
                  <a:lnTo>
                    <a:pt x="197" y="678"/>
                  </a:lnTo>
                  <a:lnTo>
                    <a:pt x="201" y="661"/>
                  </a:lnTo>
                  <a:lnTo>
                    <a:pt x="208" y="643"/>
                  </a:lnTo>
                  <a:lnTo>
                    <a:pt x="215" y="626"/>
                  </a:lnTo>
                  <a:lnTo>
                    <a:pt x="221" y="609"/>
                  </a:lnTo>
                  <a:lnTo>
                    <a:pt x="228" y="591"/>
                  </a:lnTo>
                  <a:lnTo>
                    <a:pt x="238" y="561"/>
                  </a:lnTo>
                  <a:lnTo>
                    <a:pt x="248" y="526"/>
                  </a:lnTo>
                  <a:lnTo>
                    <a:pt x="259" y="487"/>
                  </a:lnTo>
                  <a:lnTo>
                    <a:pt x="271" y="440"/>
                  </a:lnTo>
                  <a:lnTo>
                    <a:pt x="283" y="390"/>
                  </a:lnTo>
                  <a:lnTo>
                    <a:pt x="296" y="332"/>
                  </a:lnTo>
                  <a:lnTo>
                    <a:pt x="308" y="268"/>
                  </a:lnTo>
                  <a:lnTo>
                    <a:pt x="321" y="196"/>
                  </a:lnTo>
                  <a:lnTo>
                    <a:pt x="336" y="180"/>
                  </a:lnTo>
                  <a:lnTo>
                    <a:pt x="345" y="163"/>
                  </a:lnTo>
                  <a:lnTo>
                    <a:pt x="351" y="146"/>
                  </a:lnTo>
                  <a:lnTo>
                    <a:pt x="352" y="128"/>
                  </a:lnTo>
                  <a:lnTo>
                    <a:pt x="350" y="112"/>
                  </a:lnTo>
                  <a:lnTo>
                    <a:pt x="345" y="96"/>
                  </a:lnTo>
                  <a:lnTo>
                    <a:pt x="337" y="80"/>
                  </a:lnTo>
                  <a:lnTo>
                    <a:pt x="326" y="65"/>
                  </a:lnTo>
                  <a:lnTo>
                    <a:pt x="313" y="51"/>
                  </a:lnTo>
                  <a:lnTo>
                    <a:pt x="297" y="38"/>
                  </a:lnTo>
                  <a:lnTo>
                    <a:pt x="281" y="28"/>
                  </a:lnTo>
                  <a:lnTo>
                    <a:pt x="262" y="18"/>
                  </a:lnTo>
                  <a:lnTo>
                    <a:pt x="243" y="11"/>
                  </a:lnTo>
                  <a:lnTo>
                    <a:pt x="223" y="5"/>
                  </a:lnTo>
                  <a:lnTo>
                    <a:pt x="204" y="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6042025" y="2516188"/>
              <a:ext cx="252413" cy="723900"/>
            </a:xfrm>
            <a:custGeom>
              <a:avLst/>
              <a:gdLst>
                <a:gd name="T0" fmla="*/ 136 w 319"/>
                <a:gd name="T1" fmla="*/ 6 h 910"/>
                <a:gd name="T2" fmla="*/ 74 w 319"/>
                <a:gd name="T3" fmla="*/ 26 h 910"/>
                <a:gd name="T4" fmla="*/ 31 w 319"/>
                <a:gd name="T5" fmla="*/ 53 h 910"/>
                <a:gd name="T6" fmla="*/ 7 w 319"/>
                <a:gd name="T7" fmla="*/ 85 h 910"/>
                <a:gd name="T8" fmla="*/ 0 w 319"/>
                <a:gd name="T9" fmla="*/ 120 h 910"/>
                <a:gd name="T10" fmla="*/ 10 w 319"/>
                <a:gd name="T11" fmla="*/ 153 h 910"/>
                <a:gd name="T12" fmla="*/ 33 w 319"/>
                <a:gd name="T13" fmla="*/ 183 h 910"/>
                <a:gd name="T14" fmla="*/ 69 w 319"/>
                <a:gd name="T15" fmla="*/ 206 h 910"/>
                <a:gd name="T16" fmla="*/ 87 w 319"/>
                <a:gd name="T17" fmla="*/ 313 h 910"/>
                <a:gd name="T18" fmla="*/ 73 w 319"/>
                <a:gd name="T19" fmla="*/ 511 h 910"/>
                <a:gd name="T20" fmla="*/ 67 w 319"/>
                <a:gd name="T21" fmla="*/ 627 h 910"/>
                <a:gd name="T22" fmla="*/ 66 w 319"/>
                <a:gd name="T23" fmla="*/ 659 h 910"/>
                <a:gd name="T24" fmla="*/ 61 w 319"/>
                <a:gd name="T25" fmla="*/ 720 h 910"/>
                <a:gd name="T26" fmla="*/ 52 w 319"/>
                <a:gd name="T27" fmla="*/ 811 h 910"/>
                <a:gd name="T28" fmla="*/ 50 w 319"/>
                <a:gd name="T29" fmla="*/ 867 h 910"/>
                <a:gd name="T30" fmla="*/ 53 w 319"/>
                <a:gd name="T31" fmla="*/ 892 h 910"/>
                <a:gd name="T32" fmla="*/ 63 w 319"/>
                <a:gd name="T33" fmla="*/ 904 h 910"/>
                <a:gd name="T34" fmla="*/ 78 w 319"/>
                <a:gd name="T35" fmla="*/ 905 h 910"/>
                <a:gd name="T36" fmla="*/ 92 w 319"/>
                <a:gd name="T37" fmla="*/ 908 h 910"/>
                <a:gd name="T38" fmla="*/ 107 w 319"/>
                <a:gd name="T39" fmla="*/ 909 h 910"/>
                <a:gd name="T40" fmla="*/ 119 w 319"/>
                <a:gd name="T41" fmla="*/ 901 h 910"/>
                <a:gd name="T42" fmla="*/ 127 w 319"/>
                <a:gd name="T43" fmla="*/ 882 h 910"/>
                <a:gd name="T44" fmla="*/ 137 w 319"/>
                <a:gd name="T45" fmla="*/ 834 h 910"/>
                <a:gd name="T46" fmla="*/ 148 w 319"/>
                <a:gd name="T47" fmla="*/ 758 h 910"/>
                <a:gd name="T48" fmla="*/ 158 w 319"/>
                <a:gd name="T49" fmla="*/ 702 h 910"/>
                <a:gd name="T50" fmla="*/ 165 w 319"/>
                <a:gd name="T51" fmla="*/ 667 h 910"/>
                <a:gd name="T52" fmla="*/ 175 w 319"/>
                <a:gd name="T53" fmla="*/ 632 h 910"/>
                <a:gd name="T54" fmla="*/ 187 w 319"/>
                <a:gd name="T55" fmla="*/ 598 h 910"/>
                <a:gd name="T56" fmla="*/ 201 w 319"/>
                <a:gd name="T57" fmla="*/ 551 h 910"/>
                <a:gd name="T58" fmla="*/ 218 w 319"/>
                <a:gd name="T59" fmla="*/ 476 h 910"/>
                <a:gd name="T60" fmla="*/ 238 w 319"/>
                <a:gd name="T61" fmla="*/ 380 h 910"/>
                <a:gd name="T62" fmla="*/ 263 w 319"/>
                <a:gd name="T63" fmla="*/ 259 h 910"/>
                <a:gd name="T64" fmla="*/ 294 w 319"/>
                <a:gd name="T65" fmla="*/ 175 h 910"/>
                <a:gd name="T66" fmla="*/ 315 w 319"/>
                <a:gd name="T67" fmla="*/ 144 h 910"/>
                <a:gd name="T68" fmla="*/ 319 w 319"/>
                <a:gd name="T69" fmla="*/ 113 h 910"/>
                <a:gd name="T70" fmla="*/ 310 w 319"/>
                <a:gd name="T71" fmla="*/ 82 h 910"/>
                <a:gd name="T72" fmla="*/ 291 w 319"/>
                <a:gd name="T73" fmla="*/ 54 h 910"/>
                <a:gd name="T74" fmla="*/ 263 w 319"/>
                <a:gd name="T75" fmla="*/ 30 h 910"/>
                <a:gd name="T76" fmla="*/ 230 w 319"/>
                <a:gd name="T77" fmla="*/ 11 h 910"/>
                <a:gd name="T78" fmla="*/ 194 w 319"/>
                <a:gd name="T79" fmla="*/ 1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9" h="910">
                  <a:moveTo>
                    <a:pt x="175" y="0"/>
                  </a:moveTo>
                  <a:lnTo>
                    <a:pt x="136" y="6"/>
                  </a:lnTo>
                  <a:lnTo>
                    <a:pt x="103" y="15"/>
                  </a:lnTo>
                  <a:lnTo>
                    <a:pt x="74" y="26"/>
                  </a:lnTo>
                  <a:lnTo>
                    <a:pt x="50" y="39"/>
                  </a:lnTo>
                  <a:lnTo>
                    <a:pt x="31" y="53"/>
                  </a:lnTo>
                  <a:lnTo>
                    <a:pt x="18" y="69"/>
                  </a:lnTo>
                  <a:lnTo>
                    <a:pt x="7" y="85"/>
                  </a:lnTo>
                  <a:lnTo>
                    <a:pt x="1" y="102"/>
                  </a:lnTo>
                  <a:lnTo>
                    <a:pt x="0" y="120"/>
                  </a:lnTo>
                  <a:lnTo>
                    <a:pt x="3" y="137"/>
                  </a:lnTo>
                  <a:lnTo>
                    <a:pt x="10" y="153"/>
                  </a:lnTo>
                  <a:lnTo>
                    <a:pt x="19" y="169"/>
                  </a:lnTo>
                  <a:lnTo>
                    <a:pt x="33" y="183"/>
                  </a:lnTo>
                  <a:lnTo>
                    <a:pt x="50" y="196"/>
                  </a:lnTo>
                  <a:lnTo>
                    <a:pt x="69" y="206"/>
                  </a:lnTo>
                  <a:lnTo>
                    <a:pt x="92" y="214"/>
                  </a:lnTo>
                  <a:lnTo>
                    <a:pt x="87" y="313"/>
                  </a:lnTo>
                  <a:lnTo>
                    <a:pt x="80" y="412"/>
                  </a:lnTo>
                  <a:lnTo>
                    <a:pt x="73" y="511"/>
                  </a:lnTo>
                  <a:lnTo>
                    <a:pt x="67" y="611"/>
                  </a:lnTo>
                  <a:lnTo>
                    <a:pt x="67" y="627"/>
                  </a:lnTo>
                  <a:lnTo>
                    <a:pt x="67" y="643"/>
                  </a:lnTo>
                  <a:lnTo>
                    <a:pt x="66" y="659"/>
                  </a:lnTo>
                  <a:lnTo>
                    <a:pt x="66" y="675"/>
                  </a:lnTo>
                  <a:lnTo>
                    <a:pt x="61" y="720"/>
                  </a:lnTo>
                  <a:lnTo>
                    <a:pt x="57" y="765"/>
                  </a:lnTo>
                  <a:lnTo>
                    <a:pt x="52" y="811"/>
                  </a:lnTo>
                  <a:lnTo>
                    <a:pt x="48" y="856"/>
                  </a:lnTo>
                  <a:lnTo>
                    <a:pt x="50" y="867"/>
                  </a:lnTo>
                  <a:lnTo>
                    <a:pt x="52" y="879"/>
                  </a:lnTo>
                  <a:lnTo>
                    <a:pt x="53" y="892"/>
                  </a:lnTo>
                  <a:lnTo>
                    <a:pt x="56" y="903"/>
                  </a:lnTo>
                  <a:lnTo>
                    <a:pt x="63" y="904"/>
                  </a:lnTo>
                  <a:lnTo>
                    <a:pt x="71" y="904"/>
                  </a:lnTo>
                  <a:lnTo>
                    <a:pt x="78" y="905"/>
                  </a:lnTo>
                  <a:lnTo>
                    <a:pt x="86" y="907"/>
                  </a:lnTo>
                  <a:lnTo>
                    <a:pt x="92" y="908"/>
                  </a:lnTo>
                  <a:lnTo>
                    <a:pt x="101" y="908"/>
                  </a:lnTo>
                  <a:lnTo>
                    <a:pt x="107" y="909"/>
                  </a:lnTo>
                  <a:lnTo>
                    <a:pt x="116" y="910"/>
                  </a:lnTo>
                  <a:lnTo>
                    <a:pt x="119" y="901"/>
                  </a:lnTo>
                  <a:lnTo>
                    <a:pt x="124" y="892"/>
                  </a:lnTo>
                  <a:lnTo>
                    <a:pt x="127" y="882"/>
                  </a:lnTo>
                  <a:lnTo>
                    <a:pt x="132" y="873"/>
                  </a:lnTo>
                  <a:lnTo>
                    <a:pt x="137" y="834"/>
                  </a:lnTo>
                  <a:lnTo>
                    <a:pt x="143" y="796"/>
                  </a:lnTo>
                  <a:lnTo>
                    <a:pt x="148" y="758"/>
                  </a:lnTo>
                  <a:lnTo>
                    <a:pt x="154" y="719"/>
                  </a:lnTo>
                  <a:lnTo>
                    <a:pt x="158" y="702"/>
                  </a:lnTo>
                  <a:lnTo>
                    <a:pt x="162" y="684"/>
                  </a:lnTo>
                  <a:lnTo>
                    <a:pt x="165" y="667"/>
                  </a:lnTo>
                  <a:lnTo>
                    <a:pt x="170" y="650"/>
                  </a:lnTo>
                  <a:lnTo>
                    <a:pt x="175" y="632"/>
                  </a:lnTo>
                  <a:lnTo>
                    <a:pt x="181" y="615"/>
                  </a:lnTo>
                  <a:lnTo>
                    <a:pt x="187" y="598"/>
                  </a:lnTo>
                  <a:lnTo>
                    <a:pt x="193" y="581"/>
                  </a:lnTo>
                  <a:lnTo>
                    <a:pt x="201" y="551"/>
                  </a:lnTo>
                  <a:lnTo>
                    <a:pt x="209" y="516"/>
                  </a:lnTo>
                  <a:lnTo>
                    <a:pt x="218" y="476"/>
                  </a:lnTo>
                  <a:lnTo>
                    <a:pt x="227" y="431"/>
                  </a:lnTo>
                  <a:lnTo>
                    <a:pt x="238" y="380"/>
                  </a:lnTo>
                  <a:lnTo>
                    <a:pt x="250" y="324"/>
                  </a:lnTo>
                  <a:lnTo>
                    <a:pt x="263" y="259"/>
                  </a:lnTo>
                  <a:lnTo>
                    <a:pt x="277" y="189"/>
                  </a:lnTo>
                  <a:lnTo>
                    <a:pt x="294" y="175"/>
                  </a:lnTo>
                  <a:lnTo>
                    <a:pt x="307" y="160"/>
                  </a:lnTo>
                  <a:lnTo>
                    <a:pt x="315" y="144"/>
                  </a:lnTo>
                  <a:lnTo>
                    <a:pt x="318" y="129"/>
                  </a:lnTo>
                  <a:lnTo>
                    <a:pt x="319" y="113"/>
                  </a:lnTo>
                  <a:lnTo>
                    <a:pt x="316" y="98"/>
                  </a:lnTo>
                  <a:lnTo>
                    <a:pt x="310" y="82"/>
                  </a:lnTo>
                  <a:lnTo>
                    <a:pt x="302" y="68"/>
                  </a:lnTo>
                  <a:lnTo>
                    <a:pt x="291" y="54"/>
                  </a:lnTo>
                  <a:lnTo>
                    <a:pt x="278" y="41"/>
                  </a:lnTo>
                  <a:lnTo>
                    <a:pt x="263" y="30"/>
                  </a:lnTo>
                  <a:lnTo>
                    <a:pt x="247" y="19"/>
                  </a:lnTo>
                  <a:lnTo>
                    <a:pt x="230" y="11"/>
                  </a:lnTo>
                  <a:lnTo>
                    <a:pt x="212" y="6"/>
                  </a:lnTo>
                  <a:lnTo>
                    <a:pt x="194" y="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FFF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6057900" y="2527300"/>
              <a:ext cx="227013" cy="711200"/>
            </a:xfrm>
            <a:custGeom>
              <a:avLst/>
              <a:gdLst>
                <a:gd name="T0" fmla="*/ 166 w 286"/>
                <a:gd name="T1" fmla="*/ 0 h 896"/>
                <a:gd name="T2" fmla="*/ 127 w 286"/>
                <a:gd name="T3" fmla="*/ 5 h 896"/>
                <a:gd name="T4" fmla="*/ 95 w 286"/>
                <a:gd name="T5" fmla="*/ 13 h 896"/>
                <a:gd name="T6" fmla="*/ 67 w 286"/>
                <a:gd name="T7" fmla="*/ 24 h 896"/>
                <a:gd name="T8" fmla="*/ 44 w 286"/>
                <a:gd name="T9" fmla="*/ 35 h 896"/>
                <a:gd name="T10" fmla="*/ 27 w 286"/>
                <a:gd name="T11" fmla="*/ 49 h 896"/>
                <a:gd name="T12" fmla="*/ 13 w 286"/>
                <a:gd name="T13" fmla="*/ 64 h 896"/>
                <a:gd name="T14" fmla="*/ 5 w 286"/>
                <a:gd name="T15" fmla="*/ 79 h 896"/>
                <a:gd name="T16" fmla="*/ 0 w 286"/>
                <a:gd name="T17" fmla="*/ 94 h 896"/>
                <a:gd name="T18" fmla="*/ 0 w 286"/>
                <a:gd name="T19" fmla="*/ 110 h 896"/>
                <a:gd name="T20" fmla="*/ 4 w 286"/>
                <a:gd name="T21" fmla="*/ 124 h 896"/>
                <a:gd name="T22" fmla="*/ 10 w 286"/>
                <a:gd name="T23" fmla="*/ 138 h 896"/>
                <a:gd name="T24" fmla="*/ 22 w 286"/>
                <a:gd name="T25" fmla="*/ 150 h 896"/>
                <a:gd name="T26" fmla="*/ 36 w 286"/>
                <a:gd name="T27" fmla="*/ 162 h 896"/>
                <a:gd name="T28" fmla="*/ 52 w 286"/>
                <a:gd name="T29" fmla="*/ 170 h 896"/>
                <a:gd name="T30" fmla="*/ 73 w 286"/>
                <a:gd name="T31" fmla="*/ 177 h 896"/>
                <a:gd name="T32" fmla="*/ 95 w 286"/>
                <a:gd name="T33" fmla="*/ 180 h 896"/>
                <a:gd name="T34" fmla="*/ 59 w 286"/>
                <a:gd name="T35" fmla="*/ 601 h 896"/>
                <a:gd name="T36" fmla="*/ 55 w 286"/>
                <a:gd name="T37" fmla="*/ 665 h 896"/>
                <a:gd name="T38" fmla="*/ 37 w 286"/>
                <a:gd name="T39" fmla="*/ 844 h 896"/>
                <a:gd name="T40" fmla="*/ 42 w 286"/>
                <a:gd name="T41" fmla="*/ 890 h 896"/>
                <a:gd name="T42" fmla="*/ 86 w 286"/>
                <a:gd name="T43" fmla="*/ 896 h 896"/>
                <a:gd name="T44" fmla="*/ 100 w 286"/>
                <a:gd name="T45" fmla="*/ 859 h 896"/>
                <a:gd name="T46" fmla="*/ 122 w 286"/>
                <a:gd name="T47" fmla="*/ 706 h 896"/>
                <a:gd name="T48" fmla="*/ 136 w 286"/>
                <a:gd name="T49" fmla="*/ 637 h 896"/>
                <a:gd name="T50" fmla="*/ 156 w 286"/>
                <a:gd name="T51" fmla="*/ 568 h 896"/>
                <a:gd name="T52" fmla="*/ 161 w 286"/>
                <a:gd name="T53" fmla="*/ 538 h 896"/>
                <a:gd name="T54" fmla="*/ 167 w 286"/>
                <a:gd name="T55" fmla="*/ 503 h 896"/>
                <a:gd name="T56" fmla="*/ 174 w 286"/>
                <a:gd name="T57" fmla="*/ 464 h 896"/>
                <a:gd name="T58" fmla="*/ 182 w 286"/>
                <a:gd name="T59" fmla="*/ 419 h 896"/>
                <a:gd name="T60" fmla="*/ 191 w 286"/>
                <a:gd name="T61" fmla="*/ 369 h 896"/>
                <a:gd name="T62" fmla="*/ 203 w 286"/>
                <a:gd name="T63" fmla="*/ 313 h 896"/>
                <a:gd name="T64" fmla="*/ 215 w 286"/>
                <a:gd name="T65" fmla="*/ 250 h 896"/>
                <a:gd name="T66" fmla="*/ 230 w 286"/>
                <a:gd name="T67" fmla="*/ 179 h 896"/>
                <a:gd name="T68" fmla="*/ 265 w 286"/>
                <a:gd name="T69" fmla="*/ 155 h 896"/>
                <a:gd name="T70" fmla="*/ 282 w 286"/>
                <a:gd name="T71" fmla="*/ 127 h 896"/>
                <a:gd name="T72" fmla="*/ 286 w 286"/>
                <a:gd name="T73" fmla="*/ 99 h 896"/>
                <a:gd name="T74" fmla="*/ 277 w 286"/>
                <a:gd name="T75" fmla="*/ 70 h 896"/>
                <a:gd name="T76" fmla="*/ 257 w 286"/>
                <a:gd name="T77" fmla="*/ 43 h 896"/>
                <a:gd name="T78" fmla="*/ 230 w 286"/>
                <a:gd name="T79" fmla="*/ 21 h 896"/>
                <a:gd name="T80" fmla="*/ 199 w 286"/>
                <a:gd name="T81" fmla="*/ 6 h 896"/>
                <a:gd name="T82" fmla="*/ 166 w 286"/>
                <a:gd name="T83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896">
                  <a:moveTo>
                    <a:pt x="166" y="0"/>
                  </a:moveTo>
                  <a:lnTo>
                    <a:pt x="127" y="5"/>
                  </a:lnTo>
                  <a:lnTo>
                    <a:pt x="95" y="13"/>
                  </a:lnTo>
                  <a:lnTo>
                    <a:pt x="67" y="24"/>
                  </a:lnTo>
                  <a:lnTo>
                    <a:pt x="44" y="35"/>
                  </a:lnTo>
                  <a:lnTo>
                    <a:pt x="27" y="49"/>
                  </a:lnTo>
                  <a:lnTo>
                    <a:pt x="13" y="64"/>
                  </a:lnTo>
                  <a:lnTo>
                    <a:pt x="5" y="79"/>
                  </a:lnTo>
                  <a:lnTo>
                    <a:pt x="0" y="94"/>
                  </a:lnTo>
                  <a:lnTo>
                    <a:pt x="0" y="110"/>
                  </a:lnTo>
                  <a:lnTo>
                    <a:pt x="4" y="124"/>
                  </a:lnTo>
                  <a:lnTo>
                    <a:pt x="10" y="138"/>
                  </a:lnTo>
                  <a:lnTo>
                    <a:pt x="22" y="150"/>
                  </a:lnTo>
                  <a:lnTo>
                    <a:pt x="36" y="162"/>
                  </a:lnTo>
                  <a:lnTo>
                    <a:pt x="52" y="170"/>
                  </a:lnTo>
                  <a:lnTo>
                    <a:pt x="73" y="177"/>
                  </a:lnTo>
                  <a:lnTo>
                    <a:pt x="95" y="180"/>
                  </a:lnTo>
                  <a:lnTo>
                    <a:pt x="59" y="601"/>
                  </a:lnTo>
                  <a:lnTo>
                    <a:pt x="55" y="665"/>
                  </a:lnTo>
                  <a:lnTo>
                    <a:pt x="37" y="844"/>
                  </a:lnTo>
                  <a:lnTo>
                    <a:pt x="42" y="890"/>
                  </a:lnTo>
                  <a:lnTo>
                    <a:pt x="86" y="896"/>
                  </a:lnTo>
                  <a:lnTo>
                    <a:pt x="100" y="859"/>
                  </a:lnTo>
                  <a:lnTo>
                    <a:pt x="122" y="706"/>
                  </a:lnTo>
                  <a:lnTo>
                    <a:pt x="136" y="637"/>
                  </a:lnTo>
                  <a:lnTo>
                    <a:pt x="156" y="568"/>
                  </a:lnTo>
                  <a:lnTo>
                    <a:pt x="161" y="538"/>
                  </a:lnTo>
                  <a:lnTo>
                    <a:pt x="167" y="503"/>
                  </a:lnTo>
                  <a:lnTo>
                    <a:pt x="174" y="464"/>
                  </a:lnTo>
                  <a:lnTo>
                    <a:pt x="182" y="419"/>
                  </a:lnTo>
                  <a:lnTo>
                    <a:pt x="191" y="369"/>
                  </a:lnTo>
                  <a:lnTo>
                    <a:pt x="203" y="313"/>
                  </a:lnTo>
                  <a:lnTo>
                    <a:pt x="215" y="250"/>
                  </a:lnTo>
                  <a:lnTo>
                    <a:pt x="230" y="179"/>
                  </a:lnTo>
                  <a:lnTo>
                    <a:pt x="265" y="155"/>
                  </a:lnTo>
                  <a:lnTo>
                    <a:pt x="282" y="127"/>
                  </a:lnTo>
                  <a:lnTo>
                    <a:pt x="286" y="99"/>
                  </a:lnTo>
                  <a:lnTo>
                    <a:pt x="277" y="70"/>
                  </a:lnTo>
                  <a:lnTo>
                    <a:pt x="257" y="43"/>
                  </a:lnTo>
                  <a:lnTo>
                    <a:pt x="230" y="21"/>
                  </a:lnTo>
                  <a:lnTo>
                    <a:pt x="199" y="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5829300" y="2390775"/>
              <a:ext cx="274638" cy="381000"/>
            </a:xfrm>
            <a:custGeom>
              <a:avLst/>
              <a:gdLst>
                <a:gd name="T0" fmla="*/ 266 w 346"/>
                <a:gd name="T1" fmla="*/ 0 h 480"/>
                <a:gd name="T2" fmla="*/ 235 w 346"/>
                <a:gd name="T3" fmla="*/ 11 h 480"/>
                <a:gd name="T4" fmla="*/ 205 w 346"/>
                <a:gd name="T5" fmla="*/ 25 h 480"/>
                <a:gd name="T6" fmla="*/ 175 w 346"/>
                <a:gd name="T7" fmla="*/ 44 h 480"/>
                <a:gd name="T8" fmla="*/ 146 w 346"/>
                <a:gd name="T9" fmla="*/ 63 h 480"/>
                <a:gd name="T10" fmla="*/ 119 w 346"/>
                <a:gd name="T11" fmla="*/ 87 h 480"/>
                <a:gd name="T12" fmla="*/ 93 w 346"/>
                <a:gd name="T13" fmla="*/ 113 h 480"/>
                <a:gd name="T14" fmla="*/ 69 w 346"/>
                <a:gd name="T15" fmla="*/ 142 h 480"/>
                <a:gd name="T16" fmla="*/ 48 w 346"/>
                <a:gd name="T17" fmla="*/ 173 h 480"/>
                <a:gd name="T18" fmla="*/ 31 w 346"/>
                <a:gd name="T19" fmla="*/ 205 h 480"/>
                <a:gd name="T20" fmla="*/ 17 w 346"/>
                <a:gd name="T21" fmla="*/ 240 h 480"/>
                <a:gd name="T22" fmla="*/ 7 w 346"/>
                <a:gd name="T23" fmla="*/ 276 h 480"/>
                <a:gd name="T24" fmla="*/ 1 w 346"/>
                <a:gd name="T25" fmla="*/ 314 h 480"/>
                <a:gd name="T26" fmla="*/ 0 w 346"/>
                <a:gd name="T27" fmla="*/ 355 h 480"/>
                <a:gd name="T28" fmla="*/ 5 w 346"/>
                <a:gd name="T29" fmla="*/ 395 h 480"/>
                <a:gd name="T30" fmla="*/ 14 w 346"/>
                <a:gd name="T31" fmla="*/ 438 h 480"/>
                <a:gd name="T32" fmla="*/ 30 w 346"/>
                <a:gd name="T33" fmla="*/ 480 h 480"/>
                <a:gd name="T34" fmla="*/ 36 w 346"/>
                <a:gd name="T35" fmla="*/ 445 h 480"/>
                <a:gd name="T36" fmla="*/ 43 w 346"/>
                <a:gd name="T37" fmla="*/ 408 h 480"/>
                <a:gd name="T38" fmla="*/ 52 w 346"/>
                <a:gd name="T39" fmla="*/ 372 h 480"/>
                <a:gd name="T40" fmla="*/ 63 w 346"/>
                <a:gd name="T41" fmla="*/ 337 h 480"/>
                <a:gd name="T42" fmla="*/ 76 w 346"/>
                <a:gd name="T43" fmla="*/ 303 h 480"/>
                <a:gd name="T44" fmla="*/ 91 w 346"/>
                <a:gd name="T45" fmla="*/ 268 h 480"/>
                <a:gd name="T46" fmla="*/ 107 w 346"/>
                <a:gd name="T47" fmla="*/ 236 h 480"/>
                <a:gd name="T48" fmla="*/ 126 w 346"/>
                <a:gd name="T49" fmla="*/ 204 h 480"/>
                <a:gd name="T50" fmla="*/ 146 w 346"/>
                <a:gd name="T51" fmla="*/ 174 h 480"/>
                <a:gd name="T52" fmla="*/ 168 w 346"/>
                <a:gd name="T53" fmla="*/ 144 h 480"/>
                <a:gd name="T54" fmla="*/ 192 w 346"/>
                <a:gd name="T55" fmla="*/ 116 h 480"/>
                <a:gd name="T56" fmla="*/ 219 w 346"/>
                <a:gd name="T57" fmla="*/ 91 h 480"/>
                <a:gd name="T58" fmla="*/ 248 w 346"/>
                <a:gd name="T59" fmla="*/ 67 h 480"/>
                <a:gd name="T60" fmla="*/ 278 w 346"/>
                <a:gd name="T61" fmla="*/ 45 h 480"/>
                <a:gd name="T62" fmla="*/ 311 w 346"/>
                <a:gd name="T63" fmla="*/ 25 h 480"/>
                <a:gd name="T64" fmla="*/ 346 w 346"/>
                <a:gd name="T65" fmla="*/ 8 h 480"/>
                <a:gd name="T66" fmla="*/ 266 w 346"/>
                <a:gd name="T6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6" h="480">
                  <a:moveTo>
                    <a:pt x="266" y="0"/>
                  </a:moveTo>
                  <a:lnTo>
                    <a:pt x="235" y="11"/>
                  </a:lnTo>
                  <a:lnTo>
                    <a:pt x="205" y="25"/>
                  </a:lnTo>
                  <a:lnTo>
                    <a:pt x="175" y="44"/>
                  </a:lnTo>
                  <a:lnTo>
                    <a:pt x="146" y="63"/>
                  </a:lnTo>
                  <a:lnTo>
                    <a:pt x="119" y="87"/>
                  </a:lnTo>
                  <a:lnTo>
                    <a:pt x="93" y="113"/>
                  </a:lnTo>
                  <a:lnTo>
                    <a:pt x="69" y="142"/>
                  </a:lnTo>
                  <a:lnTo>
                    <a:pt x="48" y="173"/>
                  </a:lnTo>
                  <a:lnTo>
                    <a:pt x="31" y="205"/>
                  </a:lnTo>
                  <a:lnTo>
                    <a:pt x="17" y="240"/>
                  </a:lnTo>
                  <a:lnTo>
                    <a:pt x="7" y="276"/>
                  </a:lnTo>
                  <a:lnTo>
                    <a:pt x="1" y="314"/>
                  </a:lnTo>
                  <a:lnTo>
                    <a:pt x="0" y="355"/>
                  </a:lnTo>
                  <a:lnTo>
                    <a:pt x="5" y="395"/>
                  </a:lnTo>
                  <a:lnTo>
                    <a:pt x="14" y="438"/>
                  </a:lnTo>
                  <a:lnTo>
                    <a:pt x="30" y="480"/>
                  </a:lnTo>
                  <a:lnTo>
                    <a:pt x="36" y="445"/>
                  </a:lnTo>
                  <a:lnTo>
                    <a:pt x="43" y="408"/>
                  </a:lnTo>
                  <a:lnTo>
                    <a:pt x="52" y="372"/>
                  </a:lnTo>
                  <a:lnTo>
                    <a:pt x="63" y="337"/>
                  </a:lnTo>
                  <a:lnTo>
                    <a:pt x="76" y="303"/>
                  </a:lnTo>
                  <a:lnTo>
                    <a:pt x="91" y="268"/>
                  </a:lnTo>
                  <a:lnTo>
                    <a:pt x="107" y="236"/>
                  </a:lnTo>
                  <a:lnTo>
                    <a:pt x="126" y="204"/>
                  </a:lnTo>
                  <a:lnTo>
                    <a:pt x="146" y="174"/>
                  </a:lnTo>
                  <a:lnTo>
                    <a:pt x="168" y="144"/>
                  </a:lnTo>
                  <a:lnTo>
                    <a:pt x="192" y="116"/>
                  </a:lnTo>
                  <a:lnTo>
                    <a:pt x="219" y="91"/>
                  </a:lnTo>
                  <a:lnTo>
                    <a:pt x="248" y="67"/>
                  </a:lnTo>
                  <a:lnTo>
                    <a:pt x="278" y="45"/>
                  </a:lnTo>
                  <a:lnTo>
                    <a:pt x="311" y="25"/>
                  </a:lnTo>
                  <a:lnTo>
                    <a:pt x="346" y="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" name="Freeform 49"/>
            <p:cNvSpPr>
              <a:spLocks/>
            </p:cNvSpPr>
            <p:nvPr/>
          </p:nvSpPr>
          <p:spPr bwMode="auto">
            <a:xfrm>
              <a:off x="5832475" y="2393950"/>
              <a:ext cx="268288" cy="373062"/>
            </a:xfrm>
            <a:custGeom>
              <a:avLst/>
              <a:gdLst>
                <a:gd name="T0" fmla="*/ 259 w 337"/>
                <a:gd name="T1" fmla="*/ 0 h 469"/>
                <a:gd name="T2" fmla="*/ 229 w 337"/>
                <a:gd name="T3" fmla="*/ 12 h 469"/>
                <a:gd name="T4" fmla="*/ 200 w 337"/>
                <a:gd name="T5" fmla="*/ 26 h 469"/>
                <a:gd name="T6" fmla="*/ 170 w 337"/>
                <a:gd name="T7" fmla="*/ 44 h 469"/>
                <a:gd name="T8" fmla="*/ 142 w 337"/>
                <a:gd name="T9" fmla="*/ 64 h 469"/>
                <a:gd name="T10" fmla="*/ 116 w 337"/>
                <a:gd name="T11" fmla="*/ 86 h 469"/>
                <a:gd name="T12" fmla="*/ 91 w 337"/>
                <a:gd name="T13" fmla="*/ 111 h 469"/>
                <a:gd name="T14" fmla="*/ 67 w 337"/>
                <a:gd name="T15" fmla="*/ 139 h 469"/>
                <a:gd name="T16" fmla="*/ 48 w 337"/>
                <a:gd name="T17" fmla="*/ 169 h 469"/>
                <a:gd name="T18" fmla="*/ 31 w 337"/>
                <a:gd name="T19" fmla="*/ 200 h 469"/>
                <a:gd name="T20" fmla="*/ 17 w 337"/>
                <a:gd name="T21" fmla="*/ 233 h 469"/>
                <a:gd name="T22" fmla="*/ 6 w 337"/>
                <a:gd name="T23" fmla="*/ 269 h 469"/>
                <a:gd name="T24" fmla="*/ 1 w 337"/>
                <a:gd name="T25" fmla="*/ 306 h 469"/>
                <a:gd name="T26" fmla="*/ 0 w 337"/>
                <a:gd name="T27" fmla="*/ 345 h 469"/>
                <a:gd name="T28" fmla="*/ 3 w 337"/>
                <a:gd name="T29" fmla="*/ 385 h 469"/>
                <a:gd name="T30" fmla="*/ 12 w 337"/>
                <a:gd name="T31" fmla="*/ 427 h 469"/>
                <a:gd name="T32" fmla="*/ 27 w 337"/>
                <a:gd name="T33" fmla="*/ 469 h 469"/>
                <a:gd name="T34" fmla="*/ 33 w 337"/>
                <a:gd name="T35" fmla="*/ 434 h 469"/>
                <a:gd name="T36" fmla="*/ 40 w 337"/>
                <a:gd name="T37" fmla="*/ 397 h 469"/>
                <a:gd name="T38" fmla="*/ 49 w 337"/>
                <a:gd name="T39" fmla="*/ 362 h 469"/>
                <a:gd name="T40" fmla="*/ 59 w 337"/>
                <a:gd name="T41" fmla="*/ 328 h 469"/>
                <a:gd name="T42" fmla="*/ 72 w 337"/>
                <a:gd name="T43" fmla="*/ 293 h 469"/>
                <a:gd name="T44" fmla="*/ 86 w 337"/>
                <a:gd name="T45" fmla="*/ 260 h 469"/>
                <a:gd name="T46" fmla="*/ 102 w 337"/>
                <a:gd name="T47" fmla="*/ 227 h 469"/>
                <a:gd name="T48" fmla="*/ 120 w 337"/>
                <a:gd name="T49" fmla="*/ 196 h 469"/>
                <a:gd name="T50" fmla="*/ 140 w 337"/>
                <a:gd name="T51" fmla="*/ 166 h 469"/>
                <a:gd name="T52" fmla="*/ 162 w 337"/>
                <a:gd name="T53" fmla="*/ 139 h 469"/>
                <a:gd name="T54" fmla="*/ 185 w 337"/>
                <a:gd name="T55" fmla="*/ 111 h 469"/>
                <a:gd name="T56" fmla="*/ 211 w 337"/>
                <a:gd name="T57" fmla="*/ 87 h 469"/>
                <a:gd name="T58" fmla="*/ 239 w 337"/>
                <a:gd name="T59" fmla="*/ 63 h 469"/>
                <a:gd name="T60" fmla="*/ 270 w 337"/>
                <a:gd name="T61" fmla="*/ 42 h 469"/>
                <a:gd name="T62" fmla="*/ 302 w 337"/>
                <a:gd name="T63" fmla="*/ 22 h 469"/>
                <a:gd name="T64" fmla="*/ 337 w 337"/>
                <a:gd name="T65" fmla="*/ 5 h 469"/>
                <a:gd name="T66" fmla="*/ 327 w 337"/>
                <a:gd name="T67" fmla="*/ 5 h 469"/>
                <a:gd name="T68" fmla="*/ 317 w 337"/>
                <a:gd name="T69" fmla="*/ 4 h 469"/>
                <a:gd name="T70" fmla="*/ 307 w 337"/>
                <a:gd name="T71" fmla="*/ 4 h 469"/>
                <a:gd name="T72" fmla="*/ 298 w 337"/>
                <a:gd name="T73" fmla="*/ 3 h 469"/>
                <a:gd name="T74" fmla="*/ 289 w 337"/>
                <a:gd name="T75" fmla="*/ 2 h 469"/>
                <a:gd name="T76" fmla="*/ 278 w 337"/>
                <a:gd name="T77" fmla="*/ 2 h 469"/>
                <a:gd name="T78" fmla="*/ 269 w 337"/>
                <a:gd name="T79" fmla="*/ 0 h 469"/>
                <a:gd name="T80" fmla="*/ 259 w 337"/>
                <a:gd name="T81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7" h="469">
                  <a:moveTo>
                    <a:pt x="259" y="0"/>
                  </a:moveTo>
                  <a:lnTo>
                    <a:pt x="229" y="12"/>
                  </a:lnTo>
                  <a:lnTo>
                    <a:pt x="200" y="26"/>
                  </a:lnTo>
                  <a:lnTo>
                    <a:pt x="170" y="44"/>
                  </a:lnTo>
                  <a:lnTo>
                    <a:pt x="142" y="64"/>
                  </a:lnTo>
                  <a:lnTo>
                    <a:pt x="116" y="86"/>
                  </a:lnTo>
                  <a:lnTo>
                    <a:pt x="91" y="111"/>
                  </a:lnTo>
                  <a:lnTo>
                    <a:pt x="67" y="139"/>
                  </a:lnTo>
                  <a:lnTo>
                    <a:pt x="48" y="169"/>
                  </a:lnTo>
                  <a:lnTo>
                    <a:pt x="31" y="200"/>
                  </a:lnTo>
                  <a:lnTo>
                    <a:pt x="17" y="233"/>
                  </a:lnTo>
                  <a:lnTo>
                    <a:pt x="6" y="269"/>
                  </a:lnTo>
                  <a:lnTo>
                    <a:pt x="1" y="306"/>
                  </a:lnTo>
                  <a:lnTo>
                    <a:pt x="0" y="345"/>
                  </a:lnTo>
                  <a:lnTo>
                    <a:pt x="3" y="385"/>
                  </a:lnTo>
                  <a:lnTo>
                    <a:pt x="12" y="427"/>
                  </a:lnTo>
                  <a:lnTo>
                    <a:pt x="27" y="469"/>
                  </a:lnTo>
                  <a:lnTo>
                    <a:pt x="33" y="434"/>
                  </a:lnTo>
                  <a:lnTo>
                    <a:pt x="40" y="397"/>
                  </a:lnTo>
                  <a:lnTo>
                    <a:pt x="49" y="362"/>
                  </a:lnTo>
                  <a:lnTo>
                    <a:pt x="59" y="328"/>
                  </a:lnTo>
                  <a:lnTo>
                    <a:pt x="72" y="293"/>
                  </a:lnTo>
                  <a:lnTo>
                    <a:pt x="86" y="260"/>
                  </a:lnTo>
                  <a:lnTo>
                    <a:pt x="102" y="227"/>
                  </a:lnTo>
                  <a:lnTo>
                    <a:pt x="120" y="196"/>
                  </a:lnTo>
                  <a:lnTo>
                    <a:pt x="140" y="166"/>
                  </a:lnTo>
                  <a:lnTo>
                    <a:pt x="162" y="139"/>
                  </a:lnTo>
                  <a:lnTo>
                    <a:pt x="185" y="111"/>
                  </a:lnTo>
                  <a:lnTo>
                    <a:pt x="211" y="87"/>
                  </a:lnTo>
                  <a:lnTo>
                    <a:pt x="239" y="63"/>
                  </a:lnTo>
                  <a:lnTo>
                    <a:pt x="270" y="42"/>
                  </a:lnTo>
                  <a:lnTo>
                    <a:pt x="302" y="22"/>
                  </a:lnTo>
                  <a:lnTo>
                    <a:pt x="337" y="5"/>
                  </a:lnTo>
                  <a:lnTo>
                    <a:pt x="327" y="5"/>
                  </a:lnTo>
                  <a:lnTo>
                    <a:pt x="317" y="4"/>
                  </a:lnTo>
                  <a:lnTo>
                    <a:pt x="307" y="4"/>
                  </a:lnTo>
                  <a:lnTo>
                    <a:pt x="298" y="3"/>
                  </a:lnTo>
                  <a:lnTo>
                    <a:pt x="289" y="2"/>
                  </a:lnTo>
                  <a:lnTo>
                    <a:pt x="278" y="2"/>
                  </a:lnTo>
                  <a:lnTo>
                    <a:pt x="269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auto">
            <a:xfrm>
              <a:off x="5834063" y="2397125"/>
              <a:ext cx="263525" cy="363537"/>
            </a:xfrm>
            <a:custGeom>
              <a:avLst/>
              <a:gdLst>
                <a:gd name="T0" fmla="*/ 253 w 332"/>
                <a:gd name="T1" fmla="*/ 0 h 458"/>
                <a:gd name="T2" fmla="*/ 224 w 332"/>
                <a:gd name="T3" fmla="*/ 11 h 458"/>
                <a:gd name="T4" fmla="*/ 196 w 332"/>
                <a:gd name="T5" fmla="*/ 26 h 458"/>
                <a:gd name="T6" fmla="*/ 168 w 332"/>
                <a:gd name="T7" fmla="*/ 44 h 458"/>
                <a:gd name="T8" fmla="*/ 140 w 332"/>
                <a:gd name="T9" fmla="*/ 63 h 458"/>
                <a:gd name="T10" fmla="*/ 114 w 332"/>
                <a:gd name="T11" fmla="*/ 85 h 458"/>
                <a:gd name="T12" fmla="*/ 90 w 332"/>
                <a:gd name="T13" fmla="*/ 109 h 458"/>
                <a:gd name="T14" fmla="*/ 68 w 332"/>
                <a:gd name="T15" fmla="*/ 136 h 458"/>
                <a:gd name="T16" fmla="*/ 48 w 332"/>
                <a:gd name="T17" fmla="*/ 165 h 458"/>
                <a:gd name="T18" fmla="*/ 31 w 332"/>
                <a:gd name="T19" fmla="*/ 195 h 458"/>
                <a:gd name="T20" fmla="*/ 18 w 332"/>
                <a:gd name="T21" fmla="*/ 228 h 458"/>
                <a:gd name="T22" fmla="*/ 8 w 332"/>
                <a:gd name="T23" fmla="*/ 263 h 458"/>
                <a:gd name="T24" fmla="*/ 2 w 332"/>
                <a:gd name="T25" fmla="*/ 298 h 458"/>
                <a:gd name="T26" fmla="*/ 0 w 332"/>
                <a:gd name="T27" fmla="*/ 336 h 458"/>
                <a:gd name="T28" fmla="*/ 3 w 332"/>
                <a:gd name="T29" fmla="*/ 376 h 458"/>
                <a:gd name="T30" fmla="*/ 12 w 332"/>
                <a:gd name="T31" fmla="*/ 416 h 458"/>
                <a:gd name="T32" fmla="*/ 26 w 332"/>
                <a:gd name="T33" fmla="*/ 458 h 458"/>
                <a:gd name="T34" fmla="*/ 32 w 332"/>
                <a:gd name="T35" fmla="*/ 422 h 458"/>
                <a:gd name="T36" fmla="*/ 39 w 332"/>
                <a:gd name="T37" fmla="*/ 386 h 458"/>
                <a:gd name="T38" fmla="*/ 47 w 332"/>
                <a:gd name="T39" fmla="*/ 351 h 458"/>
                <a:gd name="T40" fmla="*/ 57 w 332"/>
                <a:gd name="T41" fmla="*/ 317 h 458"/>
                <a:gd name="T42" fmla="*/ 69 w 332"/>
                <a:gd name="T43" fmla="*/ 283 h 458"/>
                <a:gd name="T44" fmla="*/ 83 w 332"/>
                <a:gd name="T45" fmla="*/ 250 h 458"/>
                <a:gd name="T46" fmla="*/ 99 w 332"/>
                <a:gd name="T47" fmla="*/ 219 h 458"/>
                <a:gd name="T48" fmla="*/ 116 w 332"/>
                <a:gd name="T49" fmla="*/ 189 h 458"/>
                <a:gd name="T50" fmla="*/ 136 w 332"/>
                <a:gd name="T51" fmla="*/ 160 h 458"/>
                <a:gd name="T52" fmla="*/ 156 w 332"/>
                <a:gd name="T53" fmla="*/ 132 h 458"/>
                <a:gd name="T54" fmla="*/ 181 w 332"/>
                <a:gd name="T55" fmla="*/ 106 h 458"/>
                <a:gd name="T56" fmla="*/ 206 w 332"/>
                <a:gd name="T57" fmla="*/ 82 h 458"/>
                <a:gd name="T58" fmla="*/ 234 w 332"/>
                <a:gd name="T59" fmla="*/ 59 h 458"/>
                <a:gd name="T60" fmla="*/ 265 w 332"/>
                <a:gd name="T61" fmla="*/ 38 h 458"/>
                <a:gd name="T62" fmla="*/ 297 w 332"/>
                <a:gd name="T63" fmla="*/ 20 h 458"/>
                <a:gd name="T64" fmla="*/ 332 w 332"/>
                <a:gd name="T65" fmla="*/ 3 h 458"/>
                <a:gd name="T66" fmla="*/ 321 w 332"/>
                <a:gd name="T67" fmla="*/ 3 h 458"/>
                <a:gd name="T68" fmla="*/ 312 w 332"/>
                <a:gd name="T69" fmla="*/ 2 h 458"/>
                <a:gd name="T70" fmla="*/ 302 w 332"/>
                <a:gd name="T71" fmla="*/ 2 h 458"/>
                <a:gd name="T72" fmla="*/ 292 w 332"/>
                <a:gd name="T73" fmla="*/ 1 h 458"/>
                <a:gd name="T74" fmla="*/ 282 w 332"/>
                <a:gd name="T75" fmla="*/ 1 h 458"/>
                <a:gd name="T76" fmla="*/ 273 w 332"/>
                <a:gd name="T77" fmla="*/ 1 h 458"/>
                <a:gd name="T78" fmla="*/ 262 w 332"/>
                <a:gd name="T79" fmla="*/ 0 h 458"/>
                <a:gd name="T80" fmla="*/ 253 w 332"/>
                <a:gd name="T81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2" h="458">
                  <a:moveTo>
                    <a:pt x="253" y="0"/>
                  </a:moveTo>
                  <a:lnTo>
                    <a:pt x="224" y="11"/>
                  </a:lnTo>
                  <a:lnTo>
                    <a:pt x="196" y="26"/>
                  </a:lnTo>
                  <a:lnTo>
                    <a:pt x="168" y="44"/>
                  </a:lnTo>
                  <a:lnTo>
                    <a:pt x="140" y="63"/>
                  </a:lnTo>
                  <a:lnTo>
                    <a:pt x="114" y="85"/>
                  </a:lnTo>
                  <a:lnTo>
                    <a:pt x="90" y="109"/>
                  </a:lnTo>
                  <a:lnTo>
                    <a:pt x="68" y="136"/>
                  </a:lnTo>
                  <a:lnTo>
                    <a:pt x="48" y="165"/>
                  </a:lnTo>
                  <a:lnTo>
                    <a:pt x="31" y="195"/>
                  </a:lnTo>
                  <a:lnTo>
                    <a:pt x="18" y="228"/>
                  </a:lnTo>
                  <a:lnTo>
                    <a:pt x="8" y="263"/>
                  </a:lnTo>
                  <a:lnTo>
                    <a:pt x="2" y="298"/>
                  </a:lnTo>
                  <a:lnTo>
                    <a:pt x="0" y="336"/>
                  </a:lnTo>
                  <a:lnTo>
                    <a:pt x="3" y="376"/>
                  </a:lnTo>
                  <a:lnTo>
                    <a:pt x="12" y="416"/>
                  </a:lnTo>
                  <a:lnTo>
                    <a:pt x="26" y="458"/>
                  </a:lnTo>
                  <a:lnTo>
                    <a:pt x="32" y="422"/>
                  </a:lnTo>
                  <a:lnTo>
                    <a:pt x="39" y="386"/>
                  </a:lnTo>
                  <a:lnTo>
                    <a:pt x="47" y="351"/>
                  </a:lnTo>
                  <a:lnTo>
                    <a:pt x="57" y="317"/>
                  </a:lnTo>
                  <a:lnTo>
                    <a:pt x="69" y="283"/>
                  </a:lnTo>
                  <a:lnTo>
                    <a:pt x="83" y="250"/>
                  </a:lnTo>
                  <a:lnTo>
                    <a:pt x="99" y="219"/>
                  </a:lnTo>
                  <a:lnTo>
                    <a:pt x="116" y="189"/>
                  </a:lnTo>
                  <a:lnTo>
                    <a:pt x="136" y="160"/>
                  </a:lnTo>
                  <a:lnTo>
                    <a:pt x="156" y="132"/>
                  </a:lnTo>
                  <a:lnTo>
                    <a:pt x="181" y="106"/>
                  </a:lnTo>
                  <a:lnTo>
                    <a:pt x="206" y="82"/>
                  </a:lnTo>
                  <a:lnTo>
                    <a:pt x="234" y="59"/>
                  </a:lnTo>
                  <a:lnTo>
                    <a:pt x="265" y="38"/>
                  </a:lnTo>
                  <a:lnTo>
                    <a:pt x="297" y="20"/>
                  </a:lnTo>
                  <a:lnTo>
                    <a:pt x="332" y="3"/>
                  </a:lnTo>
                  <a:lnTo>
                    <a:pt x="321" y="3"/>
                  </a:lnTo>
                  <a:lnTo>
                    <a:pt x="312" y="2"/>
                  </a:lnTo>
                  <a:lnTo>
                    <a:pt x="302" y="2"/>
                  </a:lnTo>
                  <a:lnTo>
                    <a:pt x="292" y="1"/>
                  </a:lnTo>
                  <a:lnTo>
                    <a:pt x="282" y="1"/>
                  </a:lnTo>
                  <a:lnTo>
                    <a:pt x="273" y="1"/>
                  </a:lnTo>
                  <a:lnTo>
                    <a:pt x="262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FD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>
              <a:off x="5837238" y="2398713"/>
              <a:ext cx="255588" cy="357187"/>
            </a:xfrm>
            <a:custGeom>
              <a:avLst/>
              <a:gdLst>
                <a:gd name="T0" fmla="*/ 247 w 324"/>
                <a:gd name="T1" fmla="*/ 0 h 451"/>
                <a:gd name="T2" fmla="*/ 219 w 324"/>
                <a:gd name="T3" fmla="*/ 13 h 451"/>
                <a:gd name="T4" fmla="*/ 192 w 324"/>
                <a:gd name="T5" fmla="*/ 28 h 451"/>
                <a:gd name="T6" fmla="*/ 164 w 324"/>
                <a:gd name="T7" fmla="*/ 45 h 451"/>
                <a:gd name="T8" fmla="*/ 137 w 324"/>
                <a:gd name="T9" fmla="*/ 64 h 451"/>
                <a:gd name="T10" fmla="*/ 112 w 324"/>
                <a:gd name="T11" fmla="*/ 85 h 451"/>
                <a:gd name="T12" fmla="*/ 89 w 324"/>
                <a:gd name="T13" fmla="*/ 110 h 451"/>
                <a:gd name="T14" fmla="*/ 67 w 324"/>
                <a:gd name="T15" fmla="*/ 135 h 451"/>
                <a:gd name="T16" fmla="*/ 48 w 324"/>
                <a:gd name="T17" fmla="*/ 163 h 451"/>
                <a:gd name="T18" fmla="*/ 31 w 324"/>
                <a:gd name="T19" fmla="*/ 193 h 451"/>
                <a:gd name="T20" fmla="*/ 18 w 324"/>
                <a:gd name="T21" fmla="*/ 224 h 451"/>
                <a:gd name="T22" fmla="*/ 8 w 324"/>
                <a:gd name="T23" fmla="*/ 257 h 451"/>
                <a:gd name="T24" fmla="*/ 3 w 324"/>
                <a:gd name="T25" fmla="*/ 293 h 451"/>
                <a:gd name="T26" fmla="*/ 0 w 324"/>
                <a:gd name="T27" fmla="*/ 330 h 451"/>
                <a:gd name="T28" fmla="*/ 4 w 324"/>
                <a:gd name="T29" fmla="*/ 369 h 451"/>
                <a:gd name="T30" fmla="*/ 11 w 324"/>
                <a:gd name="T31" fmla="*/ 409 h 451"/>
                <a:gd name="T32" fmla="*/ 24 w 324"/>
                <a:gd name="T33" fmla="*/ 451 h 451"/>
                <a:gd name="T34" fmla="*/ 30 w 324"/>
                <a:gd name="T35" fmla="*/ 414 h 451"/>
                <a:gd name="T36" fmla="*/ 36 w 324"/>
                <a:gd name="T37" fmla="*/ 378 h 451"/>
                <a:gd name="T38" fmla="*/ 44 w 324"/>
                <a:gd name="T39" fmla="*/ 344 h 451"/>
                <a:gd name="T40" fmla="*/ 54 w 324"/>
                <a:gd name="T41" fmla="*/ 309 h 451"/>
                <a:gd name="T42" fmla="*/ 66 w 324"/>
                <a:gd name="T43" fmla="*/ 276 h 451"/>
                <a:gd name="T44" fmla="*/ 79 w 324"/>
                <a:gd name="T45" fmla="*/ 243 h 451"/>
                <a:gd name="T46" fmla="*/ 95 w 324"/>
                <a:gd name="T47" fmla="*/ 212 h 451"/>
                <a:gd name="T48" fmla="*/ 111 w 324"/>
                <a:gd name="T49" fmla="*/ 182 h 451"/>
                <a:gd name="T50" fmla="*/ 130 w 324"/>
                <a:gd name="T51" fmla="*/ 155 h 451"/>
                <a:gd name="T52" fmla="*/ 151 w 324"/>
                <a:gd name="T53" fmla="*/ 127 h 451"/>
                <a:gd name="T54" fmla="*/ 174 w 324"/>
                <a:gd name="T55" fmla="*/ 102 h 451"/>
                <a:gd name="T56" fmla="*/ 200 w 324"/>
                <a:gd name="T57" fmla="*/ 79 h 451"/>
                <a:gd name="T58" fmla="*/ 227 w 324"/>
                <a:gd name="T59" fmla="*/ 57 h 451"/>
                <a:gd name="T60" fmla="*/ 257 w 324"/>
                <a:gd name="T61" fmla="*/ 37 h 451"/>
                <a:gd name="T62" fmla="*/ 289 w 324"/>
                <a:gd name="T63" fmla="*/ 19 h 451"/>
                <a:gd name="T64" fmla="*/ 324 w 324"/>
                <a:gd name="T65" fmla="*/ 3 h 451"/>
                <a:gd name="T66" fmla="*/ 314 w 324"/>
                <a:gd name="T67" fmla="*/ 3 h 451"/>
                <a:gd name="T68" fmla="*/ 304 w 324"/>
                <a:gd name="T69" fmla="*/ 1 h 451"/>
                <a:gd name="T70" fmla="*/ 294 w 324"/>
                <a:gd name="T71" fmla="*/ 1 h 451"/>
                <a:gd name="T72" fmla="*/ 285 w 324"/>
                <a:gd name="T73" fmla="*/ 1 h 451"/>
                <a:gd name="T74" fmla="*/ 276 w 324"/>
                <a:gd name="T75" fmla="*/ 1 h 451"/>
                <a:gd name="T76" fmla="*/ 266 w 324"/>
                <a:gd name="T77" fmla="*/ 1 h 451"/>
                <a:gd name="T78" fmla="*/ 256 w 324"/>
                <a:gd name="T79" fmla="*/ 0 h 451"/>
                <a:gd name="T80" fmla="*/ 247 w 324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" h="451">
                  <a:moveTo>
                    <a:pt x="247" y="0"/>
                  </a:moveTo>
                  <a:lnTo>
                    <a:pt x="219" y="13"/>
                  </a:lnTo>
                  <a:lnTo>
                    <a:pt x="192" y="28"/>
                  </a:lnTo>
                  <a:lnTo>
                    <a:pt x="164" y="45"/>
                  </a:lnTo>
                  <a:lnTo>
                    <a:pt x="137" y="64"/>
                  </a:lnTo>
                  <a:lnTo>
                    <a:pt x="112" y="85"/>
                  </a:lnTo>
                  <a:lnTo>
                    <a:pt x="89" y="110"/>
                  </a:lnTo>
                  <a:lnTo>
                    <a:pt x="67" y="135"/>
                  </a:lnTo>
                  <a:lnTo>
                    <a:pt x="48" y="163"/>
                  </a:lnTo>
                  <a:lnTo>
                    <a:pt x="31" y="193"/>
                  </a:lnTo>
                  <a:lnTo>
                    <a:pt x="18" y="224"/>
                  </a:lnTo>
                  <a:lnTo>
                    <a:pt x="8" y="257"/>
                  </a:lnTo>
                  <a:lnTo>
                    <a:pt x="3" y="293"/>
                  </a:lnTo>
                  <a:lnTo>
                    <a:pt x="0" y="330"/>
                  </a:lnTo>
                  <a:lnTo>
                    <a:pt x="4" y="369"/>
                  </a:lnTo>
                  <a:lnTo>
                    <a:pt x="11" y="409"/>
                  </a:lnTo>
                  <a:lnTo>
                    <a:pt x="24" y="451"/>
                  </a:lnTo>
                  <a:lnTo>
                    <a:pt x="30" y="414"/>
                  </a:lnTo>
                  <a:lnTo>
                    <a:pt x="36" y="378"/>
                  </a:lnTo>
                  <a:lnTo>
                    <a:pt x="44" y="344"/>
                  </a:lnTo>
                  <a:lnTo>
                    <a:pt x="54" y="309"/>
                  </a:lnTo>
                  <a:lnTo>
                    <a:pt x="66" y="276"/>
                  </a:lnTo>
                  <a:lnTo>
                    <a:pt x="79" y="243"/>
                  </a:lnTo>
                  <a:lnTo>
                    <a:pt x="95" y="212"/>
                  </a:lnTo>
                  <a:lnTo>
                    <a:pt x="111" y="182"/>
                  </a:lnTo>
                  <a:lnTo>
                    <a:pt x="130" y="155"/>
                  </a:lnTo>
                  <a:lnTo>
                    <a:pt x="151" y="127"/>
                  </a:lnTo>
                  <a:lnTo>
                    <a:pt x="174" y="102"/>
                  </a:lnTo>
                  <a:lnTo>
                    <a:pt x="200" y="79"/>
                  </a:lnTo>
                  <a:lnTo>
                    <a:pt x="227" y="57"/>
                  </a:lnTo>
                  <a:lnTo>
                    <a:pt x="257" y="37"/>
                  </a:lnTo>
                  <a:lnTo>
                    <a:pt x="289" y="19"/>
                  </a:lnTo>
                  <a:lnTo>
                    <a:pt x="324" y="3"/>
                  </a:lnTo>
                  <a:lnTo>
                    <a:pt x="314" y="3"/>
                  </a:lnTo>
                  <a:lnTo>
                    <a:pt x="304" y="1"/>
                  </a:lnTo>
                  <a:lnTo>
                    <a:pt x="294" y="1"/>
                  </a:lnTo>
                  <a:lnTo>
                    <a:pt x="285" y="1"/>
                  </a:lnTo>
                  <a:lnTo>
                    <a:pt x="276" y="1"/>
                  </a:lnTo>
                  <a:lnTo>
                    <a:pt x="266" y="1"/>
                  </a:lnTo>
                  <a:lnTo>
                    <a:pt x="256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auto">
            <a:xfrm>
              <a:off x="5838825" y="2401888"/>
              <a:ext cx="250825" cy="349250"/>
            </a:xfrm>
            <a:custGeom>
              <a:avLst/>
              <a:gdLst>
                <a:gd name="T0" fmla="*/ 240 w 316"/>
                <a:gd name="T1" fmla="*/ 0 h 440"/>
                <a:gd name="T2" fmla="*/ 214 w 316"/>
                <a:gd name="T3" fmla="*/ 12 h 440"/>
                <a:gd name="T4" fmla="*/ 186 w 316"/>
                <a:gd name="T5" fmla="*/ 27 h 440"/>
                <a:gd name="T6" fmla="*/ 160 w 316"/>
                <a:gd name="T7" fmla="*/ 45 h 440"/>
                <a:gd name="T8" fmla="*/ 134 w 316"/>
                <a:gd name="T9" fmla="*/ 63 h 440"/>
                <a:gd name="T10" fmla="*/ 110 w 316"/>
                <a:gd name="T11" fmla="*/ 84 h 440"/>
                <a:gd name="T12" fmla="*/ 87 w 316"/>
                <a:gd name="T13" fmla="*/ 107 h 440"/>
                <a:gd name="T14" fmla="*/ 66 w 316"/>
                <a:gd name="T15" fmla="*/ 131 h 440"/>
                <a:gd name="T16" fmla="*/ 47 w 316"/>
                <a:gd name="T17" fmla="*/ 159 h 440"/>
                <a:gd name="T18" fmla="*/ 31 w 316"/>
                <a:gd name="T19" fmla="*/ 187 h 440"/>
                <a:gd name="T20" fmla="*/ 18 w 316"/>
                <a:gd name="T21" fmla="*/ 217 h 440"/>
                <a:gd name="T22" fmla="*/ 8 w 316"/>
                <a:gd name="T23" fmla="*/ 250 h 440"/>
                <a:gd name="T24" fmla="*/ 2 w 316"/>
                <a:gd name="T25" fmla="*/ 284 h 440"/>
                <a:gd name="T26" fmla="*/ 0 w 316"/>
                <a:gd name="T27" fmla="*/ 321 h 440"/>
                <a:gd name="T28" fmla="*/ 2 w 316"/>
                <a:gd name="T29" fmla="*/ 359 h 440"/>
                <a:gd name="T30" fmla="*/ 9 w 316"/>
                <a:gd name="T31" fmla="*/ 398 h 440"/>
                <a:gd name="T32" fmla="*/ 21 w 316"/>
                <a:gd name="T33" fmla="*/ 440 h 440"/>
                <a:gd name="T34" fmla="*/ 27 w 316"/>
                <a:gd name="T35" fmla="*/ 403 h 440"/>
                <a:gd name="T36" fmla="*/ 33 w 316"/>
                <a:gd name="T37" fmla="*/ 367 h 440"/>
                <a:gd name="T38" fmla="*/ 41 w 316"/>
                <a:gd name="T39" fmla="*/ 333 h 440"/>
                <a:gd name="T40" fmla="*/ 51 w 316"/>
                <a:gd name="T41" fmla="*/ 298 h 440"/>
                <a:gd name="T42" fmla="*/ 62 w 316"/>
                <a:gd name="T43" fmla="*/ 266 h 440"/>
                <a:gd name="T44" fmla="*/ 76 w 316"/>
                <a:gd name="T45" fmla="*/ 234 h 440"/>
                <a:gd name="T46" fmla="*/ 89 w 316"/>
                <a:gd name="T47" fmla="*/ 204 h 440"/>
                <a:gd name="T48" fmla="*/ 107 w 316"/>
                <a:gd name="T49" fmla="*/ 175 h 440"/>
                <a:gd name="T50" fmla="*/ 125 w 316"/>
                <a:gd name="T51" fmla="*/ 147 h 440"/>
                <a:gd name="T52" fmla="*/ 145 w 316"/>
                <a:gd name="T53" fmla="*/ 121 h 440"/>
                <a:gd name="T54" fmla="*/ 168 w 316"/>
                <a:gd name="T55" fmla="*/ 96 h 440"/>
                <a:gd name="T56" fmla="*/ 193 w 316"/>
                <a:gd name="T57" fmla="*/ 73 h 440"/>
                <a:gd name="T58" fmla="*/ 220 w 316"/>
                <a:gd name="T59" fmla="*/ 52 h 440"/>
                <a:gd name="T60" fmla="*/ 250 w 316"/>
                <a:gd name="T61" fmla="*/ 33 h 440"/>
                <a:gd name="T62" fmla="*/ 282 w 316"/>
                <a:gd name="T63" fmla="*/ 15 h 440"/>
                <a:gd name="T64" fmla="*/ 316 w 316"/>
                <a:gd name="T65" fmla="*/ 0 h 440"/>
                <a:gd name="T66" fmla="*/ 307 w 316"/>
                <a:gd name="T67" fmla="*/ 0 h 440"/>
                <a:gd name="T68" fmla="*/ 298 w 316"/>
                <a:gd name="T69" fmla="*/ 0 h 440"/>
                <a:gd name="T70" fmla="*/ 288 w 316"/>
                <a:gd name="T71" fmla="*/ 0 h 440"/>
                <a:gd name="T72" fmla="*/ 278 w 316"/>
                <a:gd name="T73" fmla="*/ 0 h 440"/>
                <a:gd name="T74" fmla="*/ 269 w 316"/>
                <a:gd name="T75" fmla="*/ 0 h 440"/>
                <a:gd name="T76" fmla="*/ 260 w 316"/>
                <a:gd name="T77" fmla="*/ 0 h 440"/>
                <a:gd name="T78" fmla="*/ 250 w 316"/>
                <a:gd name="T79" fmla="*/ 0 h 440"/>
                <a:gd name="T80" fmla="*/ 240 w 316"/>
                <a:gd name="T8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6" h="440">
                  <a:moveTo>
                    <a:pt x="240" y="0"/>
                  </a:moveTo>
                  <a:lnTo>
                    <a:pt x="214" y="12"/>
                  </a:lnTo>
                  <a:lnTo>
                    <a:pt x="186" y="27"/>
                  </a:lnTo>
                  <a:lnTo>
                    <a:pt x="160" y="45"/>
                  </a:lnTo>
                  <a:lnTo>
                    <a:pt x="134" y="63"/>
                  </a:lnTo>
                  <a:lnTo>
                    <a:pt x="110" y="84"/>
                  </a:lnTo>
                  <a:lnTo>
                    <a:pt x="87" y="107"/>
                  </a:lnTo>
                  <a:lnTo>
                    <a:pt x="66" y="131"/>
                  </a:lnTo>
                  <a:lnTo>
                    <a:pt x="47" y="159"/>
                  </a:lnTo>
                  <a:lnTo>
                    <a:pt x="31" y="187"/>
                  </a:lnTo>
                  <a:lnTo>
                    <a:pt x="18" y="217"/>
                  </a:lnTo>
                  <a:lnTo>
                    <a:pt x="8" y="250"/>
                  </a:lnTo>
                  <a:lnTo>
                    <a:pt x="2" y="284"/>
                  </a:lnTo>
                  <a:lnTo>
                    <a:pt x="0" y="321"/>
                  </a:lnTo>
                  <a:lnTo>
                    <a:pt x="2" y="359"/>
                  </a:lnTo>
                  <a:lnTo>
                    <a:pt x="9" y="398"/>
                  </a:lnTo>
                  <a:lnTo>
                    <a:pt x="21" y="440"/>
                  </a:lnTo>
                  <a:lnTo>
                    <a:pt x="27" y="403"/>
                  </a:lnTo>
                  <a:lnTo>
                    <a:pt x="33" y="367"/>
                  </a:lnTo>
                  <a:lnTo>
                    <a:pt x="41" y="333"/>
                  </a:lnTo>
                  <a:lnTo>
                    <a:pt x="51" y="298"/>
                  </a:lnTo>
                  <a:lnTo>
                    <a:pt x="62" y="266"/>
                  </a:lnTo>
                  <a:lnTo>
                    <a:pt x="76" y="234"/>
                  </a:lnTo>
                  <a:lnTo>
                    <a:pt x="89" y="204"/>
                  </a:lnTo>
                  <a:lnTo>
                    <a:pt x="107" y="175"/>
                  </a:lnTo>
                  <a:lnTo>
                    <a:pt x="125" y="147"/>
                  </a:lnTo>
                  <a:lnTo>
                    <a:pt x="145" y="121"/>
                  </a:lnTo>
                  <a:lnTo>
                    <a:pt x="168" y="96"/>
                  </a:lnTo>
                  <a:lnTo>
                    <a:pt x="193" y="73"/>
                  </a:lnTo>
                  <a:lnTo>
                    <a:pt x="220" y="52"/>
                  </a:lnTo>
                  <a:lnTo>
                    <a:pt x="250" y="33"/>
                  </a:lnTo>
                  <a:lnTo>
                    <a:pt x="282" y="15"/>
                  </a:lnTo>
                  <a:lnTo>
                    <a:pt x="316" y="0"/>
                  </a:lnTo>
                  <a:lnTo>
                    <a:pt x="307" y="0"/>
                  </a:lnTo>
                  <a:lnTo>
                    <a:pt x="298" y="0"/>
                  </a:lnTo>
                  <a:lnTo>
                    <a:pt x="288" y="0"/>
                  </a:lnTo>
                  <a:lnTo>
                    <a:pt x="278" y="0"/>
                  </a:lnTo>
                  <a:lnTo>
                    <a:pt x="269" y="0"/>
                  </a:lnTo>
                  <a:lnTo>
                    <a:pt x="260" y="0"/>
                  </a:lnTo>
                  <a:lnTo>
                    <a:pt x="25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D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" name="Freeform 53"/>
            <p:cNvSpPr>
              <a:spLocks/>
            </p:cNvSpPr>
            <p:nvPr/>
          </p:nvSpPr>
          <p:spPr bwMode="auto">
            <a:xfrm>
              <a:off x="5840413" y="2403475"/>
              <a:ext cx="246063" cy="341312"/>
            </a:xfrm>
            <a:custGeom>
              <a:avLst/>
              <a:gdLst>
                <a:gd name="T0" fmla="*/ 234 w 310"/>
                <a:gd name="T1" fmla="*/ 0 h 431"/>
                <a:gd name="T2" fmla="*/ 208 w 310"/>
                <a:gd name="T3" fmla="*/ 14 h 431"/>
                <a:gd name="T4" fmla="*/ 182 w 310"/>
                <a:gd name="T5" fmla="*/ 29 h 431"/>
                <a:gd name="T6" fmla="*/ 157 w 310"/>
                <a:gd name="T7" fmla="*/ 45 h 431"/>
                <a:gd name="T8" fmla="*/ 132 w 310"/>
                <a:gd name="T9" fmla="*/ 65 h 431"/>
                <a:gd name="T10" fmla="*/ 109 w 310"/>
                <a:gd name="T11" fmla="*/ 84 h 431"/>
                <a:gd name="T12" fmla="*/ 86 w 310"/>
                <a:gd name="T13" fmla="*/ 107 h 431"/>
                <a:gd name="T14" fmla="*/ 66 w 310"/>
                <a:gd name="T15" fmla="*/ 131 h 431"/>
                <a:gd name="T16" fmla="*/ 48 w 310"/>
                <a:gd name="T17" fmla="*/ 157 h 431"/>
                <a:gd name="T18" fmla="*/ 32 w 310"/>
                <a:gd name="T19" fmla="*/ 184 h 431"/>
                <a:gd name="T20" fmla="*/ 18 w 310"/>
                <a:gd name="T21" fmla="*/ 214 h 431"/>
                <a:gd name="T22" fmla="*/ 9 w 310"/>
                <a:gd name="T23" fmla="*/ 245 h 431"/>
                <a:gd name="T24" fmla="*/ 2 w 310"/>
                <a:gd name="T25" fmla="*/ 279 h 431"/>
                <a:gd name="T26" fmla="*/ 0 w 310"/>
                <a:gd name="T27" fmla="*/ 313 h 431"/>
                <a:gd name="T28" fmla="*/ 2 w 310"/>
                <a:gd name="T29" fmla="*/ 351 h 431"/>
                <a:gd name="T30" fmla="*/ 9 w 310"/>
                <a:gd name="T31" fmla="*/ 389 h 431"/>
                <a:gd name="T32" fmla="*/ 21 w 310"/>
                <a:gd name="T33" fmla="*/ 431 h 431"/>
                <a:gd name="T34" fmla="*/ 26 w 310"/>
                <a:gd name="T35" fmla="*/ 394 h 431"/>
                <a:gd name="T36" fmla="*/ 32 w 310"/>
                <a:gd name="T37" fmla="*/ 358 h 431"/>
                <a:gd name="T38" fmla="*/ 40 w 310"/>
                <a:gd name="T39" fmla="*/ 324 h 431"/>
                <a:gd name="T40" fmla="*/ 49 w 310"/>
                <a:gd name="T41" fmla="*/ 290 h 431"/>
                <a:gd name="T42" fmla="*/ 60 w 310"/>
                <a:gd name="T43" fmla="*/ 257 h 431"/>
                <a:gd name="T44" fmla="*/ 72 w 310"/>
                <a:gd name="T45" fmla="*/ 227 h 431"/>
                <a:gd name="T46" fmla="*/ 86 w 310"/>
                <a:gd name="T47" fmla="*/ 197 h 431"/>
                <a:gd name="T48" fmla="*/ 102 w 310"/>
                <a:gd name="T49" fmla="*/ 168 h 431"/>
                <a:gd name="T50" fmla="*/ 121 w 310"/>
                <a:gd name="T51" fmla="*/ 142 h 431"/>
                <a:gd name="T52" fmla="*/ 140 w 310"/>
                <a:gd name="T53" fmla="*/ 116 h 431"/>
                <a:gd name="T54" fmla="*/ 162 w 310"/>
                <a:gd name="T55" fmla="*/ 92 h 431"/>
                <a:gd name="T56" fmla="*/ 187 w 310"/>
                <a:gd name="T57" fmla="*/ 70 h 431"/>
                <a:gd name="T58" fmla="*/ 214 w 310"/>
                <a:gd name="T59" fmla="*/ 50 h 431"/>
                <a:gd name="T60" fmla="*/ 243 w 310"/>
                <a:gd name="T61" fmla="*/ 31 h 431"/>
                <a:gd name="T62" fmla="*/ 275 w 310"/>
                <a:gd name="T63" fmla="*/ 15 h 431"/>
                <a:gd name="T64" fmla="*/ 310 w 310"/>
                <a:gd name="T65" fmla="*/ 0 h 431"/>
                <a:gd name="T66" fmla="*/ 301 w 310"/>
                <a:gd name="T67" fmla="*/ 0 h 431"/>
                <a:gd name="T68" fmla="*/ 291 w 310"/>
                <a:gd name="T69" fmla="*/ 0 h 431"/>
                <a:gd name="T70" fmla="*/ 281 w 310"/>
                <a:gd name="T71" fmla="*/ 0 h 431"/>
                <a:gd name="T72" fmla="*/ 272 w 310"/>
                <a:gd name="T73" fmla="*/ 0 h 431"/>
                <a:gd name="T74" fmla="*/ 263 w 310"/>
                <a:gd name="T75" fmla="*/ 0 h 431"/>
                <a:gd name="T76" fmla="*/ 253 w 310"/>
                <a:gd name="T77" fmla="*/ 0 h 431"/>
                <a:gd name="T78" fmla="*/ 243 w 310"/>
                <a:gd name="T79" fmla="*/ 0 h 431"/>
                <a:gd name="T80" fmla="*/ 234 w 310"/>
                <a:gd name="T81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0" h="431">
                  <a:moveTo>
                    <a:pt x="234" y="0"/>
                  </a:moveTo>
                  <a:lnTo>
                    <a:pt x="208" y="14"/>
                  </a:lnTo>
                  <a:lnTo>
                    <a:pt x="182" y="29"/>
                  </a:lnTo>
                  <a:lnTo>
                    <a:pt x="157" y="45"/>
                  </a:lnTo>
                  <a:lnTo>
                    <a:pt x="132" y="65"/>
                  </a:lnTo>
                  <a:lnTo>
                    <a:pt x="109" y="84"/>
                  </a:lnTo>
                  <a:lnTo>
                    <a:pt x="86" y="107"/>
                  </a:lnTo>
                  <a:lnTo>
                    <a:pt x="66" y="131"/>
                  </a:lnTo>
                  <a:lnTo>
                    <a:pt x="48" y="157"/>
                  </a:lnTo>
                  <a:lnTo>
                    <a:pt x="32" y="184"/>
                  </a:lnTo>
                  <a:lnTo>
                    <a:pt x="18" y="214"/>
                  </a:lnTo>
                  <a:lnTo>
                    <a:pt x="9" y="245"/>
                  </a:lnTo>
                  <a:lnTo>
                    <a:pt x="2" y="279"/>
                  </a:lnTo>
                  <a:lnTo>
                    <a:pt x="0" y="313"/>
                  </a:lnTo>
                  <a:lnTo>
                    <a:pt x="2" y="351"/>
                  </a:lnTo>
                  <a:lnTo>
                    <a:pt x="9" y="389"/>
                  </a:lnTo>
                  <a:lnTo>
                    <a:pt x="21" y="431"/>
                  </a:lnTo>
                  <a:lnTo>
                    <a:pt x="26" y="394"/>
                  </a:lnTo>
                  <a:lnTo>
                    <a:pt x="32" y="358"/>
                  </a:lnTo>
                  <a:lnTo>
                    <a:pt x="40" y="324"/>
                  </a:lnTo>
                  <a:lnTo>
                    <a:pt x="49" y="290"/>
                  </a:lnTo>
                  <a:lnTo>
                    <a:pt x="60" y="257"/>
                  </a:lnTo>
                  <a:lnTo>
                    <a:pt x="72" y="227"/>
                  </a:lnTo>
                  <a:lnTo>
                    <a:pt x="86" y="197"/>
                  </a:lnTo>
                  <a:lnTo>
                    <a:pt x="102" y="168"/>
                  </a:lnTo>
                  <a:lnTo>
                    <a:pt x="121" y="142"/>
                  </a:lnTo>
                  <a:lnTo>
                    <a:pt x="140" y="116"/>
                  </a:lnTo>
                  <a:lnTo>
                    <a:pt x="162" y="92"/>
                  </a:lnTo>
                  <a:lnTo>
                    <a:pt x="187" y="70"/>
                  </a:lnTo>
                  <a:lnTo>
                    <a:pt x="214" y="50"/>
                  </a:lnTo>
                  <a:lnTo>
                    <a:pt x="243" y="31"/>
                  </a:lnTo>
                  <a:lnTo>
                    <a:pt x="275" y="15"/>
                  </a:lnTo>
                  <a:lnTo>
                    <a:pt x="310" y="0"/>
                  </a:lnTo>
                  <a:lnTo>
                    <a:pt x="301" y="0"/>
                  </a:lnTo>
                  <a:lnTo>
                    <a:pt x="291" y="0"/>
                  </a:lnTo>
                  <a:lnTo>
                    <a:pt x="281" y="0"/>
                  </a:lnTo>
                  <a:lnTo>
                    <a:pt x="272" y="0"/>
                  </a:lnTo>
                  <a:lnTo>
                    <a:pt x="263" y="0"/>
                  </a:lnTo>
                  <a:lnTo>
                    <a:pt x="253" y="0"/>
                  </a:lnTo>
                  <a:lnTo>
                    <a:pt x="243" y="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D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" name="Freeform 54"/>
            <p:cNvSpPr>
              <a:spLocks/>
            </p:cNvSpPr>
            <p:nvPr/>
          </p:nvSpPr>
          <p:spPr bwMode="auto">
            <a:xfrm>
              <a:off x="5843588" y="2405063"/>
              <a:ext cx="239713" cy="334962"/>
            </a:xfrm>
            <a:custGeom>
              <a:avLst/>
              <a:gdLst>
                <a:gd name="T0" fmla="*/ 227 w 302"/>
                <a:gd name="T1" fmla="*/ 2 h 423"/>
                <a:gd name="T2" fmla="*/ 202 w 302"/>
                <a:gd name="T3" fmla="*/ 16 h 423"/>
                <a:gd name="T4" fmla="*/ 178 w 302"/>
                <a:gd name="T5" fmla="*/ 31 h 423"/>
                <a:gd name="T6" fmla="*/ 154 w 302"/>
                <a:gd name="T7" fmla="*/ 49 h 423"/>
                <a:gd name="T8" fmla="*/ 129 w 302"/>
                <a:gd name="T9" fmla="*/ 66 h 423"/>
                <a:gd name="T10" fmla="*/ 106 w 302"/>
                <a:gd name="T11" fmla="*/ 87 h 423"/>
                <a:gd name="T12" fmla="*/ 84 w 302"/>
                <a:gd name="T13" fmla="*/ 107 h 423"/>
                <a:gd name="T14" fmla="*/ 65 w 302"/>
                <a:gd name="T15" fmla="*/ 130 h 423"/>
                <a:gd name="T16" fmla="*/ 48 w 302"/>
                <a:gd name="T17" fmla="*/ 156 h 423"/>
                <a:gd name="T18" fmla="*/ 31 w 302"/>
                <a:gd name="T19" fmla="*/ 182 h 423"/>
                <a:gd name="T20" fmla="*/ 19 w 302"/>
                <a:gd name="T21" fmla="*/ 211 h 423"/>
                <a:gd name="T22" fmla="*/ 10 w 302"/>
                <a:gd name="T23" fmla="*/ 241 h 423"/>
                <a:gd name="T24" fmla="*/ 3 w 302"/>
                <a:gd name="T25" fmla="*/ 273 h 423"/>
                <a:gd name="T26" fmla="*/ 0 w 302"/>
                <a:gd name="T27" fmla="*/ 308 h 423"/>
                <a:gd name="T28" fmla="*/ 1 w 302"/>
                <a:gd name="T29" fmla="*/ 345 h 423"/>
                <a:gd name="T30" fmla="*/ 8 w 302"/>
                <a:gd name="T31" fmla="*/ 383 h 423"/>
                <a:gd name="T32" fmla="*/ 19 w 302"/>
                <a:gd name="T33" fmla="*/ 423 h 423"/>
                <a:gd name="T34" fmla="*/ 25 w 302"/>
                <a:gd name="T35" fmla="*/ 386 h 423"/>
                <a:gd name="T36" fmla="*/ 30 w 302"/>
                <a:gd name="T37" fmla="*/ 350 h 423"/>
                <a:gd name="T38" fmla="*/ 38 w 302"/>
                <a:gd name="T39" fmla="*/ 315 h 423"/>
                <a:gd name="T40" fmla="*/ 46 w 302"/>
                <a:gd name="T41" fmla="*/ 282 h 423"/>
                <a:gd name="T42" fmla="*/ 57 w 302"/>
                <a:gd name="T43" fmla="*/ 250 h 423"/>
                <a:gd name="T44" fmla="*/ 69 w 302"/>
                <a:gd name="T45" fmla="*/ 219 h 423"/>
                <a:gd name="T46" fmla="*/ 83 w 302"/>
                <a:gd name="T47" fmla="*/ 190 h 423"/>
                <a:gd name="T48" fmla="*/ 98 w 302"/>
                <a:gd name="T49" fmla="*/ 163 h 423"/>
                <a:gd name="T50" fmla="*/ 116 w 302"/>
                <a:gd name="T51" fmla="*/ 136 h 423"/>
                <a:gd name="T52" fmla="*/ 135 w 302"/>
                <a:gd name="T53" fmla="*/ 112 h 423"/>
                <a:gd name="T54" fmla="*/ 157 w 302"/>
                <a:gd name="T55" fmla="*/ 89 h 423"/>
                <a:gd name="T56" fmla="*/ 181 w 302"/>
                <a:gd name="T57" fmla="*/ 68 h 423"/>
                <a:gd name="T58" fmla="*/ 208 w 302"/>
                <a:gd name="T59" fmla="*/ 49 h 423"/>
                <a:gd name="T60" fmla="*/ 237 w 302"/>
                <a:gd name="T61" fmla="*/ 30 h 423"/>
                <a:gd name="T62" fmla="*/ 268 w 302"/>
                <a:gd name="T63" fmla="*/ 14 h 423"/>
                <a:gd name="T64" fmla="*/ 302 w 302"/>
                <a:gd name="T65" fmla="*/ 0 h 423"/>
                <a:gd name="T66" fmla="*/ 293 w 302"/>
                <a:gd name="T67" fmla="*/ 0 h 423"/>
                <a:gd name="T68" fmla="*/ 284 w 302"/>
                <a:gd name="T69" fmla="*/ 1 h 423"/>
                <a:gd name="T70" fmla="*/ 275 w 302"/>
                <a:gd name="T71" fmla="*/ 1 h 423"/>
                <a:gd name="T72" fmla="*/ 265 w 302"/>
                <a:gd name="T73" fmla="*/ 1 h 423"/>
                <a:gd name="T74" fmla="*/ 255 w 302"/>
                <a:gd name="T75" fmla="*/ 1 h 423"/>
                <a:gd name="T76" fmla="*/ 246 w 302"/>
                <a:gd name="T77" fmla="*/ 1 h 423"/>
                <a:gd name="T78" fmla="*/ 237 w 302"/>
                <a:gd name="T79" fmla="*/ 2 h 423"/>
                <a:gd name="T80" fmla="*/ 227 w 302"/>
                <a:gd name="T81" fmla="*/ 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423">
                  <a:moveTo>
                    <a:pt x="227" y="2"/>
                  </a:moveTo>
                  <a:lnTo>
                    <a:pt x="202" y="16"/>
                  </a:lnTo>
                  <a:lnTo>
                    <a:pt x="178" y="31"/>
                  </a:lnTo>
                  <a:lnTo>
                    <a:pt x="154" y="49"/>
                  </a:lnTo>
                  <a:lnTo>
                    <a:pt x="129" y="66"/>
                  </a:lnTo>
                  <a:lnTo>
                    <a:pt x="106" y="87"/>
                  </a:lnTo>
                  <a:lnTo>
                    <a:pt x="84" y="107"/>
                  </a:lnTo>
                  <a:lnTo>
                    <a:pt x="65" y="130"/>
                  </a:lnTo>
                  <a:lnTo>
                    <a:pt x="48" y="156"/>
                  </a:lnTo>
                  <a:lnTo>
                    <a:pt x="31" y="182"/>
                  </a:lnTo>
                  <a:lnTo>
                    <a:pt x="19" y="211"/>
                  </a:lnTo>
                  <a:lnTo>
                    <a:pt x="10" y="241"/>
                  </a:lnTo>
                  <a:lnTo>
                    <a:pt x="3" y="273"/>
                  </a:lnTo>
                  <a:lnTo>
                    <a:pt x="0" y="308"/>
                  </a:lnTo>
                  <a:lnTo>
                    <a:pt x="1" y="345"/>
                  </a:lnTo>
                  <a:lnTo>
                    <a:pt x="8" y="383"/>
                  </a:lnTo>
                  <a:lnTo>
                    <a:pt x="19" y="423"/>
                  </a:lnTo>
                  <a:lnTo>
                    <a:pt x="25" y="386"/>
                  </a:lnTo>
                  <a:lnTo>
                    <a:pt x="30" y="350"/>
                  </a:lnTo>
                  <a:lnTo>
                    <a:pt x="38" y="315"/>
                  </a:lnTo>
                  <a:lnTo>
                    <a:pt x="46" y="282"/>
                  </a:lnTo>
                  <a:lnTo>
                    <a:pt x="57" y="250"/>
                  </a:lnTo>
                  <a:lnTo>
                    <a:pt x="69" y="219"/>
                  </a:lnTo>
                  <a:lnTo>
                    <a:pt x="83" y="190"/>
                  </a:lnTo>
                  <a:lnTo>
                    <a:pt x="98" y="163"/>
                  </a:lnTo>
                  <a:lnTo>
                    <a:pt x="116" y="136"/>
                  </a:lnTo>
                  <a:lnTo>
                    <a:pt x="135" y="112"/>
                  </a:lnTo>
                  <a:lnTo>
                    <a:pt x="157" y="89"/>
                  </a:lnTo>
                  <a:lnTo>
                    <a:pt x="181" y="68"/>
                  </a:lnTo>
                  <a:lnTo>
                    <a:pt x="208" y="49"/>
                  </a:lnTo>
                  <a:lnTo>
                    <a:pt x="237" y="30"/>
                  </a:lnTo>
                  <a:lnTo>
                    <a:pt x="268" y="14"/>
                  </a:lnTo>
                  <a:lnTo>
                    <a:pt x="302" y="0"/>
                  </a:lnTo>
                  <a:lnTo>
                    <a:pt x="293" y="0"/>
                  </a:lnTo>
                  <a:lnTo>
                    <a:pt x="284" y="1"/>
                  </a:lnTo>
                  <a:lnTo>
                    <a:pt x="275" y="1"/>
                  </a:lnTo>
                  <a:lnTo>
                    <a:pt x="265" y="1"/>
                  </a:lnTo>
                  <a:lnTo>
                    <a:pt x="255" y="1"/>
                  </a:lnTo>
                  <a:lnTo>
                    <a:pt x="246" y="1"/>
                  </a:lnTo>
                  <a:lnTo>
                    <a:pt x="237" y="2"/>
                  </a:lnTo>
                  <a:lnTo>
                    <a:pt x="227" y="2"/>
                  </a:lnTo>
                  <a:close/>
                </a:path>
              </a:pathLst>
            </a:custGeom>
            <a:solidFill>
              <a:srgbClr val="FFE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" name="Freeform 55"/>
            <p:cNvSpPr>
              <a:spLocks/>
            </p:cNvSpPr>
            <p:nvPr/>
          </p:nvSpPr>
          <p:spPr bwMode="auto">
            <a:xfrm>
              <a:off x="5845175" y="2405063"/>
              <a:ext cx="233363" cy="328612"/>
            </a:xfrm>
            <a:custGeom>
              <a:avLst/>
              <a:gdLst>
                <a:gd name="T0" fmla="*/ 221 w 295"/>
                <a:gd name="T1" fmla="*/ 5 h 414"/>
                <a:gd name="T2" fmla="*/ 197 w 295"/>
                <a:gd name="T3" fmla="*/ 19 h 414"/>
                <a:gd name="T4" fmla="*/ 174 w 295"/>
                <a:gd name="T5" fmla="*/ 34 h 414"/>
                <a:gd name="T6" fmla="*/ 149 w 295"/>
                <a:gd name="T7" fmla="*/ 51 h 414"/>
                <a:gd name="T8" fmla="*/ 126 w 295"/>
                <a:gd name="T9" fmla="*/ 68 h 414"/>
                <a:gd name="T10" fmla="*/ 104 w 295"/>
                <a:gd name="T11" fmla="*/ 88 h 414"/>
                <a:gd name="T12" fmla="*/ 84 w 295"/>
                <a:gd name="T13" fmla="*/ 107 h 414"/>
                <a:gd name="T14" fmla="*/ 64 w 295"/>
                <a:gd name="T15" fmla="*/ 130 h 414"/>
                <a:gd name="T16" fmla="*/ 47 w 295"/>
                <a:gd name="T17" fmla="*/ 154 h 414"/>
                <a:gd name="T18" fmla="*/ 32 w 295"/>
                <a:gd name="T19" fmla="*/ 180 h 414"/>
                <a:gd name="T20" fmla="*/ 19 w 295"/>
                <a:gd name="T21" fmla="*/ 208 h 414"/>
                <a:gd name="T22" fmla="*/ 9 w 295"/>
                <a:gd name="T23" fmla="*/ 236 h 414"/>
                <a:gd name="T24" fmla="*/ 3 w 295"/>
                <a:gd name="T25" fmla="*/ 268 h 414"/>
                <a:gd name="T26" fmla="*/ 0 w 295"/>
                <a:gd name="T27" fmla="*/ 301 h 414"/>
                <a:gd name="T28" fmla="*/ 1 w 295"/>
                <a:gd name="T29" fmla="*/ 337 h 414"/>
                <a:gd name="T30" fmla="*/ 7 w 295"/>
                <a:gd name="T31" fmla="*/ 374 h 414"/>
                <a:gd name="T32" fmla="*/ 17 w 295"/>
                <a:gd name="T33" fmla="*/ 414 h 414"/>
                <a:gd name="T34" fmla="*/ 23 w 295"/>
                <a:gd name="T35" fmla="*/ 377 h 414"/>
                <a:gd name="T36" fmla="*/ 28 w 295"/>
                <a:gd name="T37" fmla="*/ 341 h 414"/>
                <a:gd name="T38" fmla="*/ 35 w 295"/>
                <a:gd name="T39" fmla="*/ 307 h 414"/>
                <a:gd name="T40" fmla="*/ 45 w 295"/>
                <a:gd name="T41" fmla="*/ 275 h 414"/>
                <a:gd name="T42" fmla="*/ 54 w 295"/>
                <a:gd name="T43" fmla="*/ 243 h 414"/>
                <a:gd name="T44" fmla="*/ 65 w 295"/>
                <a:gd name="T45" fmla="*/ 213 h 414"/>
                <a:gd name="T46" fmla="*/ 79 w 295"/>
                <a:gd name="T47" fmla="*/ 185 h 414"/>
                <a:gd name="T48" fmla="*/ 94 w 295"/>
                <a:gd name="T49" fmla="*/ 158 h 414"/>
                <a:gd name="T50" fmla="*/ 110 w 295"/>
                <a:gd name="T51" fmla="*/ 133 h 414"/>
                <a:gd name="T52" fmla="*/ 130 w 295"/>
                <a:gd name="T53" fmla="*/ 109 h 414"/>
                <a:gd name="T54" fmla="*/ 151 w 295"/>
                <a:gd name="T55" fmla="*/ 87 h 414"/>
                <a:gd name="T56" fmla="*/ 174 w 295"/>
                <a:gd name="T57" fmla="*/ 66 h 414"/>
                <a:gd name="T58" fmla="*/ 200 w 295"/>
                <a:gd name="T59" fmla="*/ 46 h 414"/>
                <a:gd name="T60" fmla="*/ 229 w 295"/>
                <a:gd name="T61" fmla="*/ 30 h 414"/>
                <a:gd name="T62" fmla="*/ 260 w 295"/>
                <a:gd name="T63" fmla="*/ 14 h 414"/>
                <a:gd name="T64" fmla="*/ 295 w 295"/>
                <a:gd name="T65" fmla="*/ 0 h 414"/>
                <a:gd name="T66" fmla="*/ 285 w 295"/>
                <a:gd name="T67" fmla="*/ 0 h 414"/>
                <a:gd name="T68" fmla="*/ 276 w 295"/>
                <a:gd name="T69" fmla="*/ 1 h 414"/>
                <a:gd name="T70" fmla="*/ 267 w 295"/>
                <a:gd name="T71" fmla="*/ 1 h 414"/>
                <a:gd name="T72" fmla="*/ 258 w 295"/>
                <a:gd name="T73" fmla="*/ 3 h 414"/>
                <a:gd name="T74" fmla="*/ 248 w 295"/>
                <a:gd name="T75" fmla="*/ 4 h 414"/>
                <a:gd name="T76" fmla="*/ 239 w 295"/>
                <a:gd name="T77" fmla="*/ 4 h 414"/>
                <a:gd name="T78" fmla="*/ 230 w 295"/>
                <a:gd name="T79" fmla="*/ 5 h 414"/>
                <a:gd name="T80" fmla="*/ 221 w 295"/>
                <a:gd name="T81" fmla="*/ 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414">
                  <a:moveTo>
                    <a:pt x="221" y="5"/>
                  </a:moveTo>
                  <a:lnTo>
                    <a:pt x="197" y="19"/>
                  </a:lnTo>
                  <a:lnTo>
                    <a:pt x="174" y="34"/>
                  </a:lnTo>
                  <a:lnTo>
                    <a:pt x="149" y="51"/>
                  </a:lnTo>
                  <a:lnTo>
                    <a:pt x="126" y="68"/>
                  </a:lnTo>
                  <a:lnTo>
                    <a:pt x="104" y="88"/>
                  </a:lnTo>
                  <a:lnTo>
                    <a:pt x="84" y="107"/>
                  </a:lnTo>
                  <a:lnTo>
                    <a:pt x="64" y="130"/>
                  </a:lnTo>
                  <a:lnTo>
                    <a:pt x="47" y="154"/>
                  </a:lnTo>
                  <a:lnTo>
                    <a:pt x="32" y="180"/>
                  </a:lnTo>
                  <a:lnTo>
                    <a:pt x="19" y="208"/>
                  </a:lnTo>
                  <a:lnTo>
                    <a:pt x="9" y="236"/>
                  </a:lnTo>
                  <a:lnTo>
                    <a:pt x="3" y="268"/>
                  </a:lnTo>
                  <a:lnTo>
                    <a:pt x="0" y="301"/>
                  </a:lnTo>
                  <a:lnTo>
                    <a:pt x="1" y="337"/>
                  </a:lnTo>
                  <a:lnTo>
                    <a:pt x="7" y="374"/>
                  </a:lnTo>
                  <a:lnTo>
                    <a:pt x="17" y="414"/>
                  </a:lnTo>
                  <a:lnTo>
                    <a:pt x="23" y="377"/>
                  </a:lnTo>
                  <a:lnTo>
                    <a:pt x="28" y="341"/>
                  </a:lnTo>
                  <a:lnTo>
                    <a:pt x="35" y="307"/>
                  </a:lnTo>
                  <a:lnTo>
                    <a:pt x="45" y="275"/>
                  </a:lnTo>
                  <a:lnTo>
                    <a:pt x="54" y="243"/>
                  </a:lnTo>
                  <a:lnTo>
                    <a:pt x="65" y="213"/>
                  </a:lnTo>
                  <a:lnTo>
                    <a:pt x="79" y="185"/>
                  </a:lnTo>
                  <a:lnTo>
                    <a:pt x="94" y="158"/>
                  </a:lnTo>
                  <a:lnTo>
                    <a:pt x="110" y="133"/>
                  </a:lnTo>
                  <a:lnTo>
                    <a:pt x="130" y="109"/>
                  </a:lnTo>
                  <a:lnTo>
                    <a:pt x="151" y="87"/>
                  </a:lnTo>
                  <a:lnTo>
                    <a:pt x="174" y="66"/>
                  </a:lnTo>
                  <a:lnTo>
                    <a:pt x="200" y="46"/>
                  </a:lnTo>
                  <a:lnTo>
                    <a:pt x="229" y="30"/>
                  </a:lnTo>
                  <a:lnTo>
                    <a:pt x="260" y="14"/>
                  </a:lnTo>
                  <a:lnTo>
                    <a:pt x="295" y="0"/>
                  </a:lnTo>
                  <a:lnTo>
                    <a:pt x="285" y="0"/>
                  </a:lnTo>
                  <a:lnTo>
                    <a:pt x="276" y="1"/>
                  </a:lnTo>
                  <a:lnTo>
                    <a:pt x="267" y="1"/>
                  </a:lnTo>
                  <a:lnTo>
                    <a:pt x="258" y="3"/>
                  </a:lnTo>
                  <a:lnTo>
                    <a:pt x="248" y="4"/>
                  </a:lnTo>
                  <a:lnTo>
                    <a:pt x="239" y="4"/>
                  </a:lnTo>
                  <a:lnTo>
                    <a:pt x="230" y="5"/>
                  </a:lnTo>
                  <a:lnTo>
                    <a:pt x="221" y="5"/>
                  </a:lnTo>
                  <a:close/>
                </a:path>
              </a:pathLst>
            </a:custGeom>
            <a:solidFill>
              <a:srgbClr val="FFE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5846763" y="2406650"/>
              <a:ext cx="228600" cy="322262"/>
            </a:xfrm>
            <a:custGeom>
              <a:avLst/>
              <a:gdLst>
                <a:gd name="T0" fmla="*/ 215 w 288"/>
                <a:gd name="T1" fmla="*/ 4 h 405"/>
                <a:gd name="T2" fmla="*/ 192 w 288"/>
                <a:gd name="T3" fmla="*/ 19 h 405"/>
                <a:gd name="T4" fmla="*/ 169 w 288"/>
                <a:gd name="T5" fmla="*/ 34 h 405"/>
                <a:gd name="T6" fmla="*/ 147 w 288"/>
                <a:gd name="T7" fmla="*/ 50 h 405"/>
                <a:gd name="T8" fmla="*/ 124 w 288"/>
                <a:gd name="T9" fmla="*/ 69 h 405"/>
                <a:gd name="T10" fmla="*/ 104 w 288"/>
                <a:gd name="T11" fmla="*/ 87 h 405"/>
                <a:gd name="T12" fmla="*/ 83 w 288"/>
                <a:gd name="T13" fmla="*/ 107 h 405"/>
                <a:gd name="T14" fmla="*/ 64 w 288"/>
                <a:gd name="T15" fmla="*/ 129 h 405"/>
                <a:gd name="T16" fmla="*/ 47 w 288"/>
                <a:gd name="T17" fmla="*/ 152 h 405"/>
                <a:gd name="T18" fmla="*/ 32 w 288"/>
                <a:gd name="T19" fmla="*/ 176 h 405"/>
                <a:gd name="T20" fmla="*/ 20 w 288"/>
                <a:gd name="T21" fmla="*/ 202 h 405"/>
                <a:gd name="T22" fmla="*/ 10 w 288"/>
                <a:gd name="T23" fmla="*/ 231 h 405"/>
                <a:gd name="T24" fmla="*/ 3 w 288"/>
                <a:gd name="T25" fmla="*/ 261 h 405"/>
                <a:gd name="T26" fmla="*/ 0 w 288"/>
                <a:gd name="T27" fmla="*/ 293 h 405"/>
                <a:gd name="T28" fmla="*/ 1 w 288"/>
                <a:gd name="T29" fmla="*/ 328 h 405"/>
                <a:gd name="T30" fmla="*/ 6 w 288"/>
                <a:gd name="T31" fmla="*/ 366 h 405"/>
                <a:gd name="T32" fmla="*/ 15 w 288"/>
                <a:gd name="T33" fmla="*/ 405 h 405"/>
                <a:gd name="T34" fmla="*/ 21 w 288"/>
                <a:gd name="T35" fmla="*/ 368 h 405"/>
                <a:gd name="T36" fmla="*/ 26 w 288"/>
                <a:gd name="T37" fmla="*/ 333 h 405"/>
                <a:gd name="T38" fmla="*/ 33 w 288"/>
                <a:gd name="T39" fmla="*/ 298 h 405"/>
                <a:gd name="T40" fmla="*/ 41 w 288"/>
                <a:gd name="T41" fmla="*/ 266 h 405"/>
                <a:gd name="T42" fmla="*/ 52 w 288"/>
                <a:gd name="T43" fmla="*/ 235 h 405"/>
                <a:gd name="T44" fmla="*/ 62 w 288"/>
                <a:gd name="T45" fmla="*/ 205 h 405"/>
                <a:gd name="T46" fmla="*/ 75 w 288"/>
                <a:gd name="T47" fmla="*/ 177 h 405"/>
                <a:gd name="T48" fmla="*/ 90 w 288"/>
                <a:gd name="T49" fmla="*/ 151 h 405"/>
                <a:gd name="T50" fmla="*/ 106 w 288"/>
                <a:gd name="T51" fmla="*/ 126 h 405"/>
                <a:gd name="T52" fmla="*/ 124 w 288"/>
                <a:gd name="T53" fmla="*/ 103 h 405"/>
                <a:gd name="T54" fmla="*/ 145 w 288"/>
                <a:gd name="T55" fmla="*/ 81 h 405"/>
                <a:gd name="T56" fmla="*/ 168 w 288"/>
                <a:gd name="T57" fmla="*/ 62 h 405"/>
                <a:gd name="T58" fmla="*/ 193 w 288"/>
                <a:gd name="T59" fmla="*/ 45 h 405"/>
                <a:gd name="T60" fmla="*/ 222 w 288"/>
                <a:gd name="T61" fmla="*/ 27 h 405"/>
                <a:gd name="T62" fmla="*/ 253 w 288"/>
                <a:gd name="T63" fmla="*/ 12 h 405"/>
                <a:gd name="T64" fmla="*/ 288 w 288"/>
                <a:gd name="T65" fmla="*/ 0 h 405"/>
                <a:gd name="T66" fmla="*/ 279 w 288"/>
                <a:gd name="T67" fmla="*/ 0 h 405"/>
                <a:gd name="T68" fmla="*/ 270 w 288"/>
                <a:gd name="T69" fmla="*/ 1 h 405"/>
                <a:gd name="T70" fmla="*/ 260 w 288"/>
                <a:gd name="T71" fmla="*/ 1 h 405"/>
                <a:gd name="T72" fmla="*/ 252 w 288"/>
                <a:gd name="T73" fmla="*/ 2 h 405"/>
                <a:gd name="T74" fmla="*/ 243 w 288"/>
                <a:gd name="T75" fmla="*/ 3 h 405"/>
                <a:gd name="T76" fmla="*/ 234 w 288"/>
                <a:gd name="T77" fmla="*/ 3 h 405"/>
                <a:gd name="T78" fmla="*/ 225 w 288"/>
                <a:gd name="T79" fmla="*/ 4 h 405"/>
                <a:gd name="T80" fmla="*/ 215 w 288"/>
                <a:gd name="T81" fmla="*/ 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8" h="405">
                  <a:moveTo>
                    <a:pt x="215" y="4"/>
                  </a:moveTo>
                  <a:lnTo>
                    <a:pt x="192" y="19"/>
                  </a:lnTo>
                  <a:lnTo>
                    <a:pt x="169" y="34"/>
                  </a:lnTo>
                  <a:lnTo>
                    <a:pt x="147" y="50"/>
                  </a:lnTo>
                  <a:lnTo>
                    <a:pt x="124" y="69"/>
                  </a:lnTo>
                  <a:lnTo>
                    <a:pt x="104" y="87"/>
                  </a:lnTo>
                  <a:lnTo>
                    <a:pt x="83" y="107"/>
                  </a:lnTo>
                  <a:lnTo>
                    <a:pt x="64" y="129"/>
                  </a:lnTo>
                  <a:lnTo>
                    <a:pt x="47" y="152"/>
                  </a:lnTo>
                  <a:lnTo>
                    <a:pt x="32" y="176"/>
                  </a:lnTo>
                  <a:lnTo>
                    <a:pt x="20" y="202"/>
                  </a:lnTo>
                  <a:lnTo>
                    <a:pt x="10" y="231"/>
                  </a:lnTo>
                  <a:lnTo>
                    <a:pt x="3" y="261"/>
                  </a:lnTo>
                  <a:lnTo>
                    <a:pt x="0" y="293"/>
                  </a:lnTo>
                  <a:lnTo>
                    <a:pt x="1" y="328"/>
                  </a:lnTo>
                  <a:lnTo>
                    <a:pt x="6" y="366"/>
                  </a:lnTo>
                  <a:lnTo>
                    <a:pt x="15" y="405"/>
                  </a:lnTo>
                  <a:lnTo>
                    <a:pt x="21" y="368"/>
                  </a:lnTo>
                  <a:lnTo>
                    <a:pt x="26" y="333"/>
                  </a:lnTo>
                  <a:lnTo>
                    <a:pt x="33" y="298"/>
                  </a:lnTo>
                  <a:lnTo>
                    <a:pt x="41" y="266"/>
                  </a:lnTo>
                  <a:lnTo>
                    <a:pt x="52" y="235"/>
                  </a:lnTo>
                  <a:lnTo>
                    <a:pt x="62" y="205"/>
                  </a:lnTo>
                  <a:lnTo>
                    <a:pt x="75" y="177"/>
                  </a:lnTo>
                  <a:lnTo>
                    <a:pt x="90" y="151"/>
                  </a:lnTo>
                  <a:lnTo>
                    <a:pt x="106" y="126"/>
                  </a:lnTo>
                  <a:lnTo>
                    <a:pt x="124" y="103"/>
                  </a:lnTo>
                  <a:lnTo>
                    <a:pt x="145" y="81"/>
                  </a:lnTo>
                  <a:lnTo>
                    <a:pt x="168" y="62"/>
                  </a:lnTo>
                  <a:lnTo>
                    <a:pt x="193" y="45"/>
                  </a:lnTo>
                  <a:lnTo>
                    <a:pt x="222" y="27"/>
                  </a:lnTo>
                  <a:lnTo>
                    <a:pt x="253" y="12"/>
                  </a:lnTo>
                  <a:lnTo>
                    <a:pt x="288" y="0"/>
                  </a:lnTo>
                  <a:lnTo>
                    <a:pt x="279" y="0"/>
                  </a:lnTo>
                  <a:lnTo>
                    <a:pt x="270" y="1"/>
                  </a:lnTo>
                  <a:lnTo>
                    <a:pt x="260" y="1"/>
                  </a:lnTo>
                  <a:lnTo>
                    <a:pt x="252" y="2"/>
                  </a:lnTo>
                  <a:lnTo>
                    <a:pt x="243" y="3"/>
                  </a:lnTo>
                  <a:lnTo>
                    <a:pt x="234" y="3"/>
                  </a:lnTo>
                  <a:lnTo>
                    <a:pt x="225" y="4"/>
                  </a:lnTo>
                  <a:lnTo>
                    <a:pt x="215" y="4"/>
                  </a:lnTo>
                  <a:close/>
                </a:path>
              </a:pathLst>
            </a:custGeom>
            <a:solidFill>
              <a:srgbClr val="FFE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" name="Freeform 57"/>
            <p:cNvSpPr>
              <a:spLocks/>
            </p:cNvSpPr>
            <p:nvPr/>
          </p:nvSpPr>
          <p:spPr bwMode="auto">
            <a:xfrm>
              <a:off x="5849938" y="2408238"/>
              <a:ext cx="222250" cy="315912"/>
            </a:xfrm>
            <a:custGeom>
              <a:avLst/>
              <a:gdLst>
                <a:gd name="T0" fmla="*/ 209 w 280"/>
                <a:gd name="T1" fmla="*/ 7 h 397"/>
                <a:gd name="T2" fmla="*/ 187 w 280"/>
                <a:gd name="T3" fmla="*/ 22 h 397"/>
                <a:gd name="T4" fmla="*/ 165 w 280"/>
                <a:gd name="T5" fmla="*/ 38 h 397"/>
                <a:gd name="T6" fmla="*/ 143 w 280"/>
                <a:gd name="T7" fmla="*/ 54 h 397"/>
                <a:gd name="T8" fmla="*/ 121 w 280"/>
                <a:gd name="T9" fmla="*/ 71 h 397"/>
                <a:gd name="T10" fmla="*/ 101 w 280"/>
                <a:gd name="T11" fmla="*/ 88 h 397"/>
                <a:gd name="T12" fmla="*/ 81 w 280"/>
                <a:gd name="T13" fmla="*/ 108 h 397"/>
                <a:gd name="T14" fmla="*/ 63 w 280"/>
                <a:gd name="T15" fmla="*/ 129 h 397"/>
                <a:gd name="T16" fmla="*/ 46 w 280"/>
                <a:gd name="T17" fmla="*/ 151 h 397"/>
                <a:gd name="T18" fmla="*/ 32 w 280"/>
                <a:gd name="T19" fmla="*/ 174 h 397"/>
                <a:gd name="T20" fmla="*/ 20 w 280"/>
                <a:gd name="T21" fmla="*/ 199 h 397"/>
                <a:gd name="T22" fmla="*/ 11 w 280"/>
                <a:gd name="T23" fmla="*/ 227 h 397"/>
                <a:gd name="T24" fmla="*/ 4 w 280"/>
                <a:gd name="T25" fmla="*/ 256 h 397"/>
                <a:gd name="T26" fmla="*/ 0 w 280"/>
                <a:gd name="T27" fmla="*/ 288 h 397"/>
                <a:gd name="T28" fmla="*/ 0 w 280"/>
                <a:gd name="T29" fmla="*/ 321 h 397"/>
                <a:gd name="T30" fmla="*/ 5 w 280"/>
                <a:gd name="T31" fmla="*/ 358 h 397"/>
                <a:gd name="T32" fmla="*/ 13 w 280"/>
                <a:gd name="T33" fmla="*/ 397 h 397"/>
                <a:gd name="T34" fmla="*/ 19 w 280"/>
                <a:gd name="T35" fmla="*/ 360 h 397"/>
                <a:gd name="T36" fmla="*/ 25 w 280"/>
                <a:gd name="T37" fmla="*/ 325 h 397"/>
                <a:gd name="T38" fmla="*/ 32 w 280"/>
                <a:gd name="T39" fmla="*/ 290 h 397"/>
                <a:gd name="T40" fmla="*/ 40 w 280"/>
                <a:gd name="T41" fmla="*/ 258 h 397"/>
                <a:gd name="T42" fmla="*/ 49 w 280"/>
                <a:gd name="T43" fmla="*/ 228 h 397"/>
                <a:gd name="T44" fmla="*/ 59 w 280"/>
                <a:gd name="T45" fmla="*/ 199 h 397"/>
                <a:gd name="T46" fmla="*/ 71 w 280"/>
                <a:gd name="T47" fmla="*/ 171 h 397"/>
                <a:gd name="T48" fmla="*/ 84 w 280"/>
                <a:gd name="T49" fmla="*/ 146 h 397"/>
                <a:gd name="T50" fmla="*/ 101 w 280"/>
                <a:gd name="T51" fmla="*/ 122 h 397"/>
                <a:gd name="T52" fmla="*/ 119 w 280"/>
                <a:gd name="T53" fmla="*/ 100 h 397"/>
                <a:gd name="T54" fmla="*/ 139 w 280"/>
                <a:gd name="T55" fmla="*/ 79 h 397"/>
                <a:gd name="T56" fmla="*/ 162 w 280"/>
                <a:gd name="T57" fmla="*/ 60 h 397"/>
                <a:gd name="T58" fmla="*/ 187 w 280"/>
                <a:gd name="T59" fmla="*/ 42 h 397"/>
                <a:gd name="T60" fmla="*/ 215 w 280"/>
                <a:gd name="T61" fmla="*/ 26 h 397"/>
                <a:gd name="T62" fmla="*/ 246 w 280"/>
                <a:gd name="T63" fmla="*/ 12 h 397"/>
                <a:gd name="T64" fmla="*/ 280 w 280"/>
                <a:gd name="T65" fmla="*/ 0 h 397"/>
                <a:gd name="T66" fmla="*/ 271 w 280"/>
                <a:gd name="T67" fmla="*/ 1 h 397"/>
                <a:gd name="T68" fmla="*/ 263 w 280"/>
                <a:gd name="T69" fmla="*/ 1 h 397"/>
                <a:gd name="T70" fmla="*/ 254 w 280"/>
                <a:gd name="T71" fmla="*/ 2 h 397"/>
                <a:gd name="T72" fmla="*/ 245 w 280"/>
                <a:gd name="T73" fmla="*/ 3 h 397"/>
                <a:gd name="T74" fmla="*/ 237 w 280"/>
                <a:gd name="T75" fmla="*/ 4 h 397"/>
                <a:gd name="T76" fmla="*/ 227 w 280"/>
                <a:gd name="T77" fmla="*/ 4 h 397"/>
                <a:gd name="T78" fmla="*/ 218 w 280"/>
                <a:gd name="T79" fmla="*/ 6 h 397"/>
                <a:gd name="T80" fmla="*/ 209 w 280"/>
                <a:gd name="T81" fmla="*/ 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97">
                  <a:moveTo>
                    <a:pt x="209" y="7"/>
                  </a:moveTo>
                  <a:lnTo>
                    <a:pt x="187" y="22"/>
                  </a:lnTo>
                  <a:lnTo>
                    <a:pt x="165" y="38"/>
                  </a:lnTo>
                  <a:lnTo>
                    <a:pt x="143" y="54"/>
                  </a:lnTo>
                  <a:lnTo>
                    <a:pt x="121" y="71"/>
                  </a:lnTo>
                  <a:lnTo>
                    <a:pt x="101" y="88"/>
                  </a:lnTo>
                  <a:lnTo>
                    <a:pt x="81" y="108"/>
                  </a:lnTo>
                  <a:lnTo>
                    <a:pt x="63" y="129"/>
                  </a:lnTo>
                  <a:lnTo>
                    <a:pt x="46" y="151"/>
                  </a:lnTo>
                  <a:lnTo>
                    <a:pt x="32" y="174"/>
                  </a:lnTo>
                  <a:lnTo>
                    <a:pt x="20" y="199"/>
                  </a:lnTo>
                  <a:lnTo>
                    <a:pt x="11" y="227"/>
                  </a:lnTo>
                  <a:lnTo>
                    <a:pt x="4" y="256"/>
                  </a:lnTo>
                  <a:lnTo>
                    <a:pt x="0" y="288"/>
                  </a:lnTo>
                  <a:lnTo>
                    <a:pt x="0" y="321"/>
                  </a:lnTo>
                  <a:lnTo>
                    <a:pt x="5" y="358"/>
                  </a:lnTo>
                  <a:lnTo>
                    <a:pt x="13" y="397"/>
                  </a:lnTo>
                  <a:lnTo>
                    <a:pt x="19" y="360"/>
                  </a:lnTo>
                  <a:lnTo>
                    <a:pt x="25" y="325"/>
                  </a:lnTo>
                  <a:lnTo>
                    <a:pt x="32" y="290"/>
                  </a:lnTo>
                  <a:lnTo>
                    <a:pt x="40" y="258"/>
                  </a:lnTo>
                  <a:lnTo>
                    <a:pt x="49" y="228"/>
                  </a:lnTo>
                  <a:lnTo>
                    <a:pt x="59" y="199"/>
                  </a:lnTo>
                  <a:lnTo>
                    <a:pt x="71" y="171"/>
                  </a:lnTo>
                  <a:lnTo>
                    <a:pt x="84" y="146"/>
                  </a:lnTo>
                  <a:lnTo>
                    <a:pt x="101" y="122"/>
                  </a:lnTo>
                  <a:lnTo>
                    <a:pt x="119" y="100"/>
                  </a:lnTo>
                  <a:lnTo>
                    <a:pt x="139" y="79"/>
                  </a:lnTo>
                  <a:lnTo>
                    <a:pt x="162" y="60"/>
                  </a:lnTo>
                  <a:lnTo>
                    <a:pt x="187" y="42"/>
                  </a:lnTo>
                  <a:lnTo>
                    <a:pt x="215" y="26"/>
                  </a:lnTo>
                  <a:lnTo>
                    <a:pt x="246" y="12"/>
                  </a:lnTo>
                  <a:lnTo>
                    <a:pt x="280" y="0"/>
                  </a:lnTo>
                  <a:lnTo>
                    <a:pt x="271" y="1"/>
                  </a:lnTo>
                  <a:lnTo>
                    <a:pt x="263" y="1"/>
                  </a:lnTo>
                  <a:lnTo>
                    <a:pt x="254" y="2"/>
                  </a:lnTo>
                  <a:lnTo>
                    <a:pt x="245" y="3"/>
                  </a:lnTo>
                  <a:lnTo>
                    <a:pt x="237" y="4"/>
                  </a:lnTo>
                  <a:lnTo>
                    <a:pt x="227" y="4"/>
                  </a:lnTo>
                  <a:lnTo>
                    <a:pt x="218" y="6"/>
                  </a:lnTo>
                  <a:lnTo>
                    <a:pt x="209" y="7"/>
                  </a:lnTo>
                  <a:close/>
                </a:path>
              </a:pathLst>
            </a:custGeom>
            <a:solidFill>
              <a:srgbClr val="FFF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9" name="Freeform 58"/>
            <p:cNvSpPr>
              <a:spLocks/>
            </p:cNvSpPr>
            <p:nvPr/>
          </p:nvSpPr>
          <p:spPr bwMode="auto">
            <a:xfrm>
              <a:off x="5851525" y="2408238"/>
              <a:ext cx="215900" cy="309562"/>
            </a:xfrm>
            <a:custGeom>
              <a:avLst/>
              <a:gdLst>
                <a:gd name="T0" fmla="*/ 202 w 273"/>
                <a:gd name="T1" fmla="*/ 9 h 389"/>
                <a:gd name="T2" fmla="*/ 182 w 273"/>
                <a:gd name="T3" fmla="*/ 24 h 389"/>
                <a:gd name="T4" fmla="*/ 161 w 273"/>
                <a:gd name="T5" fmla="*/ 40 h 389"/>
                <a:gd name="T6" fmla="*/ 140 w 273"/>
                <a:gd name="T7" fmla="*/ 56 h 389"/>
                <a:gd name="T8" fmla="*/ 120 w 273"/>
                <a:gd name="T9" fmla="*/ 72 h 389"/>
                <a:gd name="T10" fmla="*/ 99 w 273"/>
                <a:gd name="T11" fmla="*/ 91 h 389"/>
                <a:gd name="T12" fmla="*/ 80 w 273"/>
                <a:gd name="T13" fmla="*/ 109 h 389"/>
                <a:gd name="T14" fmla="*/ 62 w 273"/>
                <a:gd name="T15" fmla="*/ 129 h 389"/>
                <a:gd name="T16" fmla="*/ 47 w 273"/>
                <a:gd name="T17" fmla="*/ 150 h 389"/>
                <a:gd name="T18" fmla="*/ 32 w 273"/>
                <a:gd name="T19" fmla="*/ 172 h 389"/>
                <a:gd name="T20" fmla="*/ 20 w 273"/>
                <a:gd name="T21" fmla="*/ 197 h 389"/>
                <a:gd name="T22" fmla="*/ 10 w 273"/>
                <a:gd name="T23" fmla="*/ 222 h 389"/>
                <a:gd name="T24" fmla="*/ 4 w 273"/>
                <a:gd name="T25" fmla="*/ 251 h 389"/>
                <a:gd name="T26" fmla="*/ 0 w 273"/>
                <a:gd name="T27" fmla="*/ 282 h 389"/>
                <a:gd name="T28" fmla="*/ 0 w 273"/>
                <a:gd name="T29" fmla="*/ 314 h 389"/>
                <a:gd name="T30" fmla="*/ 3 w 273"/>
                <a:gd name="T31" fmla="*/ 350 h 389"/>
                <a:gd name="T32" fmla="*/ 11 w 273"/>
                <a:gd name="T33" fmla="*/ 389 h 389"/>
                <a:gd name="T34" fmla="*/ 17 w 273"/>
                <a:gd name="T35" fmla="*/ 351 h 389"/>
                <a:gd name="T36" fmla="*/ 23 w 273"/>
                <a:gd name="T37" fmla="*/ 317 h 389"/>
                <a:gd name="T38" fmla="*/ 29 w 273"/>
                <a:gd name="T39" fmla="*/ 282 h 389"/>
                <a:gd name="T40" fmla="*/ 37 w 273"/>
                <a:gd name="T41" fmla="*/ 251 h 389"/>
                <a:gd name="T42" fmla="*/ 45 w 273"/>
                <a:gd name="T43" fmla="*/ 220 h 389"/>
                <a:gd name="T44" fmla="*/ 55 w 273"/>
                <a:gd name="T45" fmla="*/ 192 h 389"/>
                <a:gd name="T46" fmla="*/ 67 w 273"/>
                <a:gd name="T47" fmla="*/ 166 h 389"/>
                <a:gd name="T48" fmla="*/ 80 w 273"/>
                <a:gd name="T49" fmla="*/ 140 h 389"/>
                <a:gd name="T50" fmla="*/ 95 w 273"/>
                <a:gd name="T51" fmla="*/ 117 h 389"/>
                <a:gd name="T52" fmla="*/ 113 w 273"/>
                <a:gd name="T53" fmla="*/ 96 h 389"/>
                <a:gd name="T54" fmla="*/ 132 w 273"/>
                <a:gd name="T55" fmla="*/ 76 h 389"/>
                <a:gd name="T56" fmla="*/ 155 w 273"/>
                <a:gd name="T57" fmla="*/ 58 h 389"/>
                <a:gd name="T58" fmla="*/ 179 w 273"/>
                <a:gd name="T59" fmla="*/ 41 h 389"/>
                <a:gd name="T60" fmla="*/ 208 w 273"/>
                <a:gd name="T61" fmla="*/ 25 h 389"/>
                <a:gd name="T62" fmla="*/ 238 w 273"/>
                <a:gd name="T63" fmla="*/ 13 h 389"/>
                <a:gd name="T64" fmla="*/ 273 w 273"/>
                <a:gd name="T65" fmla="*/ 0 h 389"/>
                <a:gd name="T66" fmla="*/ 264 w 273"/>
                <a:gd name="T67" fmla="*/ 1 h 389"/>
                <a:gd name="T68" fmla="*/ 255 w 273"/>
                <a:gd name="T69" fmla="*/ 2 h 389"/>
                <a:gd name="T70" fmla="*/ 246 w 273"/>
                <a:gd name="T71" fmla="*/ 3 h 389"/>
                <a:gd name="T72" fmla="*/ 238 w 273"/>
                <a:gd name="T73" fmla="*/ 5 h 389"/>
                <a:gd name="T74" fmla="*/ 229 w 273"/>
                <a:gd name="T75" fmla="*/ 6 h 389"/>
                <a:gd name="T76" fmla="*/ 221 w 273"/>
                <a:gd name="T77" fmla="*/ 7 h 389"/>
                <a:gd name="T78" fmla="*/ 212 w 273"/>
                <a:gd name="T79" fmla="*/ 8 h 389"/>
                <a:gd name="T80" fmla="*/ 202 w 273"/>
                <a:gd name="T81" fmla="*/ 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" h="389">
                  <a:moveTo>
                    <a:pt x="202" y="9"/>
                  </a:moveTo>
                  <a:lnTo>
                    <a:pt x="182" y="24"/>
                  </a:lnTo>
                  <a:lnTo>
                    <a:pt x="161" y="40"/>
                  </a:lnTo>
                  <a:lnTo>
                    <a:pt x="140" y="56"/>
                  </a:lnTo>
                  <a:lnTo>
                    <a:pt x="120" y="72"/>
                  </a:lnTo>
                  <a:lnTo>
                    <a:pt x="99" y="91"/>
                  </a:lnTo>
                  <a:lnTo>
                    <a:pt x="80" y="109"/>
                  </a:lnTo>
                  <a:lnTo>
                    <a:pt x="62" y="129"/>
                  </a:lnTo>
                  <a:lnTo>
                    <a:pt x="47" y="150"/>
                  </a:lnTo>
                  <a:lnTo>
                    <a:pt x="32" y="172"/>
                  </a:lnTo>
                  <a:lnTo>
                    <a:pt x="20" y="197"/>
                  </a:lnTo>
                  <a:lnTo>
                    <a:pt x="10" y="222"/>
                  </a:lnTo>
                  <a:lnTo>
                    <a:pt x="4" y="251"/>
                  </a:lnTo>
                  <a:lnTo>
                    <a:pt x="0" y="282"/>
                  </a:lnTo>
                  <a:lnTo>
                    <a:pt x="0" y="314"/>
                  </a:lnTo>
                  <a:lnTo>
                    <a:pt x="3" y="350"/>
                  </a:lnTo>
                  <a:lnTo>
                    <a:pt x="11" y="389"/>
                  </a:lnTo>
                  <a:lnTo>
                    <a:pt x="17" y="351"/>
                  </a:lnTo>
                  <a:lnTo>
                    <a:pt x="23" y="317"/>
                  </a:lnTo>
                  <a:lnTo>
                    <a:pt x="29" y="282"/>
                  </a:lnTo>
                  <a:lnTo>
                    <a:pt x="37" y="251"/>
                  </a:lnTo>
                  <a:lnTo>
                    <a:pt x="45" y="220"/>
                  </a:lnTo>
                  <a:lnTo>
                    <a:pt x="55" y="192"/>
                  </a:lnTo>
                  <a:lnTo>
                    <a:pt x="67" y="166"/>
                  </a:lnTo>
                  <a:lnTo>
                    <a:pt x="80" y="140"/>
                  </a:lnTo>
                  <a:lnTo>
                    <a:pt x="95" y="117"/>
                  </a:lnTo>
                  <a:lnTo>
                    <a:pt x="113" y="96"/>
                  </a:lnTo>
                  <a:lnTo>
                    <a:pt x="132" y="76"/>
                  </a:lnTo>
                  <a:lnTo>
                    <a:pt x="155" y="58"/>
                  </a:lnTo>
                  <a:lnTo>
                    <a:pt x="179" y="41"/>
                  </a:lnTo>
                  <a:lnTo>
                    <a:pt x="208" y="25"/>
                  </a:lnTo>
                  <a:lnTo>
                    <a:pt x="238" y="13"/>
                  </a:lnTo>
                  <a:lnTo>
                    <a:pt x="273" y="0"/>
                  </a:lnTo>
                  <a:lnTo>
                    <a:pt x="264" y="1"/>
                  </a:lnTo>
                  <a:lnTo>
                    <a:pt x="255" y="2"/>
                  </a:lnTo>
                  <a:lnTo>
                    <a:pt x="246" y="3"/>
                  </a:lnTo>
                  <a:lnTo>
                    <a:pt x="238" y="5"/>
                  </a:lnTo>
                  <a:lnTo>
                    <a:pt x="229" y="6"/>
                  </a:lnTo>
                  <a:lnTo>
                    <a:pt x="221" y="7"/>
                  </a:lnTo>
                  <a:lnTo>
                    <a:pt x="212" y="8"/>
                  </a:lnTo>
                  <a:lnTo>
                    <a:pt x="202" y="9"/>
                  </a:ln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>
              <a:off x="5853113" y="2411413"/>
              <a:ext cx="212725" cy="301625"/>
            </a:xfrm>
            <a:custGeom>
              <a:avLst/>
              <a:gdLst>
                <a:gd name="T0" fmla="*/ 197 w 267"/>
                <a:gd name="T1" fmla="*/ 9 h 380"/>
                <a:gd name="T2" fmla="*/ 177 w 267"/>
                <a:gd name="T3" fmla="*/ 26 h 380"/>
                <a:gd name="T4" fmla="*/ 157 w 267"/>
                <a:gd name="T5" fmla="*/ 42 h 380"/>
                <a:gd name="T6" fmla="*/ 137 w 267"/>
                <a:gd name="T7" fmla="*/ 58 h 380"/>
                <a:gd name="T8" fmla="*/ 118 w 267"/>
                <a:gd name="T9" fmla="*/ 74 h 380"/>
                <a:gd name="T10" fmla="*/ 98 w 267"/>
                <a:gd name="T11" fmla="*/ 91 h 380"/>
                <a:gd name="T12" fmla="*/ 79 w 267"/>
                <a:gd name="T13" fmla="*/ 109 h 380"/>
                <a:gd name="T14" fmla="*/ 62 w 267"/>
                <a:gd name="T15" fmla="*/ 128 h 380"/>
                <a:gd name="T16" fmla="*/ 47 w 267"/>
                <a:gd name="T17" fmla="*/ 148 h 380"/>
                <a:gd name="T18" fmla="*/ 32 w 267"/>
                <a:gd name="T19" fmla="*/ 170 h 380"/>
                <a:gd name="T20" fmla="*/ 21 w 267"/>
                <a:gd name="T21" fmla="*/ 193 h 380"/>
                <a:gd name="T22" fmla="*/ 12 w 267"/>
                <a:gd name="T23" fmla="*/ 218 h 380"/>
                <a:gd name="T24" fmla="*/ 5 w 267"/>
                <a:gd name="T25" fmla="*/ 246 h 380"/>
                <a:gd name="T26" fmla="*/ 1 w 267"/>
                <a:gd name="T27" fmla="*/ 274 h 380"/>
                <a:gd name="T28" fmla="*/ 0 w 267"/>
                <a:gd name="T29" fmla="*/ 307 h 380"/>
                <a:gd name="T30" fmla="*/ 3 w 267"/>
                <a:gd name="T31" fmla="*/ 342 h 380"/>
                <a:gd name="T32" fmla="*/ 10 w 267"/>
                <a:gd name="T33" fmla="*/ 380 h 380"/>
                <a:gd name="T34" fmla="*/ 15 w 267"/>
                <a:gd name="T35" fmla="*/ 342 h 380"/>
                <a:gd name="T36" fmla="*/ 21 w 267"/>
                <a:gd name="T37" fmla="*/ 307 h 380"/>
                <a:gd name="T38" fmla="*/ 27 w 267"/>
                <a:gd name="T39" fmla="*/ 273 h 380"/>
                <a:gd name="T40" fmla="*/ 35 w 267"/>
                <a:gd name="T41" fmla="*/ 242 h 380"/>
                <a:gd name="T42" fmla="*/ 43 w 267"/>
                <a:gd name="T43" fmla="*/ 212 h 380"/>
                <a:gd name="T44" fmla="*/ 52 w 267"/>
                <a:gd name="T45" fmla="*/ 185 h 380"/>
                <a:gd name="T46" fmla="*/ 63 w 267"/>
                <a:gd name="T47" fmla="*/ 159 h 380"/>
                <a:gd name="T48" fmla="*/ 76 w 267"/>
                <a:gd name="T49" fmla="*/ 135 h 380"/>
                <a:gd name="T50" fmla="*/ 91 w 267"/>
                <a:gd name="T51" fmla="*/ 112 h 380"/>
                <a:gd name="T52" fmla="*/ 108 w 267"/>
                <a:gd name="T53" fmla="*/ 91 h 380"/>
                <a:gd name="T54" fmla="*/ 128 w 267"/>
                <a:gd name="T55" fmla="*/ 73 h 380"/>
                <a:gd name="T56" fmla="*/ 150 w 267"/>
                <a:gd name="T57" fmla="*/ 54 h 380"/>
                <a:gd name="T58" fmla="*/ 174 w 267"/>
                <a:gd name="T59" fmla="*/ 39 h 380"/>
                <a:gd name="T60" fmla="*/ 202 w 267"/>
                <a:gd name="T61" fmla="*/ 24 h 380"/>
                <a:gd name="T62" fmla="*/ 233 w 267"/>
                <a:gd name="T63" fmla="*/ 12 h 380"/>
                <a:gd name="T64" fmla="*/ 267 w 267"/>
                <a:gd name="T65" fmla="*/ 0 h 380"/>
                <a:gd name="T66" fmla="*/ 258 w 267"/>
                <a:gd name="T67" fmla="*/ 1 h 380"/>
                <a:gd name="T68" fmla="*/ 249 w 267"/>
                <a:gd name="T69" fmla="*/ 3 h 380"/>
                <a:gd name="T70" fmla="*/ 241 w 267"/>
                <a:gd name="T71" fmla="*/ 4 h 380"/>
                <a:gd name="T72" fmla="*/ 232 w 267"/>
                <a:gd name="T73" fmla="*/ 5 h 380"/>
                <a:gd name="T74" fmla="*/ 224 w 267"/>
                <a:gd name="T75" fmla="*/ 6 h 380"/>
                <a:gd name="T76" fmla="*/ 214 w 267"/>
                <a:gd name="T77" fmla="*/ 7 h 380"/>
                <a:gd name="T78" fmla="*/ 206 w 267"/>
                <a:gd name="T79" fmla="*/ 8 h 380"/>
                <a:gd name="T80" fmla="*/ 197 w 267"/>
                <a:gd name="T81" fmla="*/ 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7" h="380">
                  <a:moveTo>
                    <a:pt x="197" y="9"/>
                  </a:moveTo>
                  <a:lnTo>
                    <a:pt x="177" y="26"/>
                  </a:lnTo>
                  <a:lnTo>
                    <a:pt x="157" y="42"/>
                  </a:lnTo>
                  <a:lnTo>
                    <a:pt x="137" y="58"/>
                  </a:lnTo>
                  <a:lnTo>
                    <a:pt x="118" y="74"/>
                  </a:lnTo>
                  <a:lnTo>
                    <a:pt x="98" y="91"/>
                  </a:lnTo>
                  <a:lnTo>
                    <a:pt x="79" y="109"/>
                  </a:lnTo>
                  <a:lnTo>
                    <a:pt x="62" y="128"/>
                  </a:lnTo>
                  <a:lnTo>
                    <a:pt x="47" y="148"/>
                  </a:lnTo>
                  <a:lnTo>
                    <a:pt x="32" y="170"/>
                  </a:lnTo>
                  <a:lnTo>
                    <a:pt x="21" y="193"/>
                  </a:lnTo>
                  <a:lnTo>
                    <a:pt x="12" y="218"/>
                  </a:lnTo>
                  <a:lnTo>
                    <a:pt x="5" y="246"/>
                  </a:lnTo>
                  <a:lnTo>
                    <a:pt x="1" y="274"/>
                  </a:lnTo>
                  <a:lnTo>
                    <a:pt x="0" y="307"/>
                  </a:lnTo>
                  <a:lnTo>
                    <a:pt x="3" y="342"/>
                  </a:lnTo>
                  <a:lnTo>
                    <a:pt x="10" y="380"/>
                  </a:lnTo>
                  <a:lnTo>
                    <a:pt x="15" y="342"/>
                  </a:lnTo>
                  <a:lnTo>
                    <a:pt x="21" y="307"/>
                  </a:lnTo>
                  <a:lnTo>
                    <a:pt x="27" y="273"/>
                  </a:lnTo>
                  <a:lnTo>
                    <a:pt x="35" y="242"/>
                  </a:lnTo>
                  <a:lnTo>
                    <a:pt x="43" y="212"/>
                  </a:lnTo>
                  <a:lnTo>
                    <a:pt x="52" y="185"/>
                  </a:lnTo>
                  <a:lnTo>
                    <a:pt x="63" y="159"/>
                  </a:lnTo>
                  <a:lnTo>
                    <a:pt x="76" y="135"/>
                  </a:lnTo>
                  <a:lnTo>
                    <a:pt x="91" y="112"/>
                  </a:lnTo>
                  <a:lnTo>
                    <a:pt x="108" y="91"/>
                  </a:lnTo>
                  <a:lnTo>
                    <a:pt x="128" y="73"/>
                  </a:lnTo>
                  <a:lnTo>
                    <a:pt x="150" y="54"/>
                  </a:lnTo>
                  <a:lnTo>
                    <a:pt x="174" y="39"/>
                  </a:lnTo>
                  <a:lnTo>
                    <a:pt x="202" y="24"/>
                  </a:lnTo>
                  <a:lnTo>
                    <a:pt x="233" y="12"/>
                  </a:lnTo>
                  <a:lnTo>
                    <a:pt x="267" y="0"/>
                  </a:lnTo>
                  <a:lnTo>
                    <a:pt x="258" y="1"/>
                  </a:lnTo>
                  <a:lnTo>
                    <a:pt x="249" y="3"/>
                  </a:lnTo>
                  <a:lnTo>
                    <a:pt x="241" y="4"/>
                  </a:lnTo>
                  <a:lnTo>
                    <a:pt x="232" y="5"/>
                  </a:lnTo>
                  <a:lnTo>
                    <a:pt x="224" y="6"/>
                  </a:lnTo>
                  <a:lnTo>
                    <a:pt x="214" y="7"/>
                  </a:lnTo>
                  <a:lnTo>
                    <a:pt x="206" y="8"/>
                  </a:lnTo>
                  <a:lnTo>
                    <a:pt x="197" y="9"/>
                  </a:lnTo>
                  <a:close/>
                </a:path>
              </a:pathLst>
            </a:custGeom>
            <a:solidFill>
              <a:srgbClr val="FFF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" name="Freeform 60"/>
            <p:cNvSpPr>
              <a:spLocks/>
            </p:cNvSpPr>
            <p:nvPr/>
          </p:nvSpPr>
          <p:spPr bwMode="auto">
            <a:xfrm>
              <a:off x="5854700" y="2411413"/>
              <a:ext cx="206375" cy="295275"/>
            </a:xfrm>
            <a:custGeom>
              <a:avLst/>
              <a:gdLst>
                <a:gd name="T0" fmla="*/ 192 w 261"/>
                <a:gd name="T1" fmla="*/ 12 h 373"/>
                <a:gd name="T2" fmla="*/ 173 w 261"/>
                <a:gd name="T3" fmla="*/ 28 h 373"/>
                <a:gd name="T4" fmla="*/ 154 w 261"/>
                <a:gd name="T5" fmla="*/ 44 h 373"/>
                <a:gd name="T6" fmla="*/ 134 w 261"/>
                <a:gd name="T7" fmla="*/ 60 h 373"/>
                <a:gd name="T8" fmla="*/ 116 w 261"/>
                <a:gd name="T9" fmla="*/ 76 h 373"/>
                <a:gd name="T10" fmla="*/ 97 w 261"/>
                <a:gd name="T11" fmla="*/ 93 h 373"/>
                <a:gd name="T12" fmla="*/ 79 w 261"/>
                <a:gd name="T13" fmla="*/ 110 h 373"/>
                <a:gd name="T14" fmla="*/ 63 w 261"/>
                <a:gd name="T15" fmla="*/ 127 h 373"/>
                <a:gd name="T16" fmla="*/ 48 w 261"/>
                <a:gd name="T17" fmla="*/ 147 h 373"/>
                <a:gd name="T18" fmla="*/ 34 w 261"/>
                <a:gd name="T19" fmla="*/ 167 h 373"/>
                <a:gd name="T20" fmla="*/ 22 w 261"/>
                <a:gd name="T21" fmla="*/ 189 h 373"/>
                <a:gd name="T22" fmla="*/ 13 w 261"/>
                <a:gd name="T23" fmla="*/ 214 h 373"/>
                <a:gd name="T24" fmla="*/ 6 w 261"/>
                <a:gd name="T25" fmla="*/ 240 h 373"/>
                <a:gd name="T26" fmla="*/ 1 w 261"/>
                <a:gd name="T27" fmla="*/ 269 h 373"/>
                <a:gd name="T28" fmla="*/ 0 w 261"/>
                <a:gd name="T29" fmla="*/ 300 h 373"/>
                <a:gd name="T30" fmla="*/ 3 w 261"/>
                <a:gd name="T31" fmla="*/ 334 h 373"/>
                <a:gd name="T32" fmla="*/ 8 w 261"/>
                <a:gd name="T33" fmla="*/ 373 h 373"/>
                <a:gd name="T34" fmla="*/ 13 w 261"/>
                <a:gd name="T35" fmla="*/ 334 h 373"/>
                <a:gd name="T36" fmla="*/ 19 w 261"/>
                <a:gd name="T37" fmla="*/ 299 h 373"/>
                <a:gd name="T38" fmla="*/ 25 w 261"/>
                <a:gd name="T39" fmla="*/ 265 h 373"/>
                <a:gd name="T40" fmla="*/ 31 w 261"/>
                <a:gd name="T41" fmla="*/ 234 h 373"/>
                <a:gd name="T42" fmla="*/ 39 w 261"/>
                <a:gd name="T43" fmla="*/ 205 h 373"/>
                <a:gd name="T44" fmla="*/ 49 w 261"/>
                <a:gd name="T45" fmla="*/ 178 h 373"/>
                <a:gd name="T46" fmla="*/ 60 w 261"/>
                <a:gd name="T47" fmla="*/ 152 h 373"/>
                <a:gd name="T48" fmla="*/ 73 w 261"/>
                <a:gd name="T49" fmla="*/ 129 h 373"/>
                <a:gd name="T50" fmla="*/ 87 w 261"/>
                <a:gd name="T51" fmla="*/ 108 h 373"/>
                <a:gd name="T52" fmla="*/ 103 w 261"/>
                <a:gd name="T53" fmla="*/ 88 h 373"/>
                <a:gd name="T54" fmla="*/ 122 w 261"/>
                <a:gd name="T55" fmla="*/ 69 h 373"/>
                <a:gd name="T56" fmla="*/ 144 w 261"/>
                <a:gd name="T57" fmla="*/ 52 h 373"/>
                <a:gd name="T58" fmla="*/ 169 w 261"/>
                <a:gd name="T59" fmla="*/ 37 h 373"/>
                <a:gd name="T60" fmla="*/ 196 w 261"/>
                <a:gd name="T61" fmla="*/ 23 h 373"/>
                <a:gd name="T62" fmla="*/ 226 w 261"/>
                <a:gd name="T63" fmla="*/ 12 h 373"/>
                <a:gd name="T64" fmla="*/ 261 w 261"/>
                <a:gd name="T65" fmla="*/ 0 h 373"/>
                <a:gd name="T66" fmla="*/ 192 w 261"/>
                <a:gd name="T67" fmla="*/ 1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1" h="373">
                  <a:moveTo>
                    <a:pt x="192" y="12"/>
                  </a:moveTo>
                  <a:lnTo>
                    <a:pt x="173" y="28"/>
                  </a:lnTo>
                  <a:lnTo>
                    <a:pt x="154" y="44"/>
                  </a:lnTo>
                  <a:lnTo>
                    <a:pt x="134" y="60"/>
                  </a:lnTo>
                  <a:lnTo>
                    <a:pt x="116" y="76"/>
                  </a:lnTo>
                  <a:lnTo>
                    <a:pt x="97" y="93"/>
                  </a:lnTo>
                  <a:lnTo>
                    <a:pt x="79" y="110"/>
                  </a:lnTo>
                  <a:lnTo>
                    <a:pt x="63" y="127"/>
                  </a:lnTo>
                  <a:lnTo>
                    <a:pt x="48" y="147"/>
                  </a:lnTo>
                  <a:lnTo>
                    <a:pt x="34" y="167"/>
                  </a:lnTo>
                  <a:lnTo>
                    <a:pt x="22" y="189"/>
                  </a:lnTo>
                  <a:lnTo>
                    <a:pt x="13" y="214"/>
                  </a:lnTo>
                  <a:lnTo>
                    <a:pt x="6" y="240"/>
                  </a:lnTo>
                  <a:lnTo>
                    <a:pt x="1" y="269"/>
                  </a:lnTo>
                  <a:lnTo>
                    <a:pt x="0" y="300"/>
                  </a:lnTo>
                  <a:lnTo>
                    <a:pt x="3" y="334"/>
                  </a:lnTo>
                  <a:lnTo>
                    <a:pt x="8" y="373"/>
                  </a:lnTo>
                  <a:lnTo>
                    <a:pt x="13" y="334"/>
                  </a:lnTo>
                  <a:lnTo>
                    <a:pt x="19" y="299"/>
                  </a:lnTo>
                  <a:lnTo>
                    <a:pt x="25" y="265"/>
                  </a:lnTo>
                  <a:lnTo>
                    <a:pt x="31" y="234"/>
                  </a:lnTo>
                  <a:lnTo>
                    <a:pt x="39" y="205"/>
                  </a:lnTo>
                  <a:lnTo>
                    <a:pt x="49" y="178"/>
                  </a:lnTo>
                  <a:lnTo>
                    <a:pt x="60" y="152"/>
                  </a:lnTo>
                  <a:lnTo>
                    <a:pt x="73" y="129"/>
                  </a:lnTo>
                  <a:lnTo>
                    <a:pt x="87" y="108"/>
                  </a:lnTo>
                  <a:lnTo>
                    <a:pt x="103" y="88"/>
                  </a:lnTo>
                  <a:lnTo>
                    <a:pt x="122" y="69"/>
                  </a:lnTo>
                  <a:lnTo>
                    <a:pt x="144" y="52"/>
                  </a:lnTo>
                  <a:lnTo>
                    <a:pt x="169" y="37"/>
                  </a:lnTo>
                  <a:lnTo>
                    <a:pt x="196" y="23"/>
                  </a:lnTo>
                  <a:lnTo>
                    <a:pt x="226" y="12"/>
                  </a:lnTo>
                  <a:lnTo>
                    <a:pt x="261" y="0"/>
                  </a:lnTo>
                  <a:lnTo>
                    <a:pt x="192" y="12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>
              <a:off x="6330950" y="2651125"/>
              <a:ext cx="152400" cy="327025"/>
            </a:xfrm>
            <a:custGeom>
              <a:avLst/>
              <a:gdLst>
                <a:gd name="T0" fmla="*/ 193 w 194"/>
                <a:gd name="T1" fmla="*/ 69 h 413"/>
                <a:gd name="T2" fmla="*/ 194 w 194"/>
                <a:gd name="T3" fmla="*/ 89 h 413"/>
                <a:gd name="T4" fmla="*/ 194 w 194"/>
                <a:gd name="T5" fmla="*/ 108 h 413"/>
                <a:gd name="T6" fmla="*/ 193 w 194"/>
                <a:gd name="T7" fmla="*/ 128 h 413"/>
                <a:gd name="T8" fmla="*/ 192 w 194"/>
                <a:gd name="T9" fmla="*/ 148 h 413"/>
                <a:gd name="T10" fmla="*/ 188 w 194"/>
                <a:gd name="T11" fmla="*/ 168 h 413"/>
                <a:gd name="T12" fmla="*/ 184 w 194"/>
                <a:gd name="T13" fmla="*/ 189 h 413"/>
                <a:gd name="T14" fmla="*/ 177 w 194"/>
                <a:gd name="T15" fmla="*/ 211 h 413"/>
                <a:gd name="T16" fmla="*/ 169 w 194"/>
                <a:gd name="T17" fmla="*/ 232 h 413"/>
                <a:gd name="T18" fmla="*/ 158 w 194"/>
                <a:gd name="T19" fmla="*/ 254 h 413"/>
                <a:gd name="T20" fmla="*/ 144 w 194"/>
                <a:gd name="T21" fmla="*/ 275 h 413"/>
                <a:gd name="T22" fmla="*/ 129 w 194"/>
                <a:gd name="T23" fmla="*/ 298 h 413"/>
                <a:gd name="T24" fmla="*/ 110 w 194"/>
                <a:gd name="T25" fmla="*/ 320 h 413"/>
                <a:gd name="T26" fmla="*/ 88 w 194"/>
                <a:gd name="T27" fmla="*/ 343 h 413"/>
                <a:gd name="T28" fmla="*/ 63 w 194"/>
                <a:gd name="T29" fmla="*/ 366 h 413"/>
                <a:gd name="T30" fmla="*/ 34 w 194"/>
                <a:gd name="T31" fmla="*/ 390 h 413"/>
                <a:gd name="T32" fmla="*/ 0 w 194"/>
                <a:gd name="T33" fmla="*/ 413 h 413"/>
                <a:gd name="T34" fmla="*/ 27 w 194"/>
                <a:gd name="T35" fmla="*/ 369 h 413"/>
                <a:gd name="T36" fmla="*/ 52 w 194"/>
                <a:gd name="T37" fmla="*/ 319 h 413"/>
                <a:gd name="T38" fmla="*/ 78 w 194"/>
                <a:gd name="T39" fmla="*/ 265 h 413"/>
                <a:gd name="T40" fmla="*/ 102 w 194"/>
                <a:gd name="T41" fmla="*/ 209 h 413"/>
                <a:gd name="T42" fmla="*/ 125 w 194"/>
                <a:gd name="T43" fmla="*/ 152 h 413"/>
                <a:gd name="T44" fmla="*/ 144 w 194"/>
                <a:gd name="T45" fmla="*/ 98 h 413"/>
                <a:gd name="T46" fmla="*/ 163 w 194"/>
                <a:gd name="T47" fmla="*/ 46 h 413"/>
                <a:gd name="T48" fmla="*/ 177 w 194"/>
                <a:gd name="T49" fmla="*/ 0 h 413"/>
                <a:gd name="T50" fmla="*/ 193 w 194"/>
                <a:gd name="T51" fmla="*/ 69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413">
                  <a:moveTo>
                    <a:pt x="193" y="69"/>
                  </a:moveTo>
                  <a:lnTo>
                    <a:pt x="194" y="89"/>
                  </a:lnTo>
                  <a:lnTo>
                    <a:pt x="194" y="108"/>
                  </a:lnTo>
                  <a:lnTo>
                    <a:pt x="193" y="128"/>
                  </a:lnTo>
                  <a:lnTo>
                    <a:pt x="192" y="148"/>
                  </a:lnTo>
                  <a:lnTo>
                    <a:pt x="188" y="168"/>
                  </a:lnTo>
                  <a:lnTo>
                    <a:pt x="184" y="189"/>
                  </a:lnTo>
                  <a:lnTo>
                    <a:pt x="177" y="211"/>
                  </a:lnTo>
                  <a:lnTo>
                    <a:pt x="169" y="232"/>
                  </a:lnTo>
                  <a:lnTo>
                    <a:pt x="158" y="254"/>
                  </a:lnTo>
                  <a:lnTo>
                    <a:pt x="144" y="275"/>
                  </a:lnTo>
                  <a:lnTo>
                    <a:pt x="129" y="298"/>
                  </a:lnTo>
                  <a:lnTo>
                    <a:pt x="110" y="320"/>
                  </a:lnTo>
                  <a:lnTo>
                    <a:pt x="88" y="343"/>
                  </a:lnTo>
                  <a:lnTo>
                    <a:pt x="63" y="366"/>
                  </a:lnTo>
                  <a:lnTo>
                    <a:pt x="34" y="390"/>
                  </a:lnTo>
                  <a:lnTo>
                    <a:pt x="0" y="413"/>
                  </a:lnTo>
                  <a:lnTo>
                    <a:pt x="27" y="369"/>
                  </a:lnTo>
                  <a:lnTo>
                    <a:pt x="52" y="319"/>
                  </a:lnTo>
                  <a:lnTo>
                    <a:pt x="78" y="265"/>
                  </a:lnTo>
                  <a:lnTo>
                    <a:pt x="102" y="209"/>
                  </a:lnTo>
                  <a:lnTo>
                    <a:pt x="125" y="152"/>
                  </a:lnTo>
                  <a:lnTo>
                    <a:pt x="144" y="98"/>
                  </a:lnTo>
                  <a:lnTo>
                    <a:pt x="163" y="46"/>
                  </a:lnTo>
                  <a:lnTo>
                    <a:pt x="177" y="0"/>
                  </a:lnTo>
                  <a:lnTo>
                    <a:pt x="193" y="69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3" name="Freeform 62"/>
            <p:cNvSpPr>
              <a:spLocks/>
            </p:cNvSpPr>
            <p:nvPr/>
          </p:nvSpPr>
          <p:spPr bwMode="auto">
            <a:xfrm>
              <a:off x="6335713" y="2657475"/>
              <a:ext cx="147638" cy="315912"/>
            </a:xfrm>
            <a:custGeom>
              <a:avLst/>
              <a:gdLst>
                <a:gd name="T0" fmla="*/ 186 w 187"/>
                <a:gd name="T1" fmla="*/ 65 h 398"/>
                <a:gd name="T2" fmla="*/ 187 w 187"/>
                <a:gd name="T3" fmla="*/ 83 h 398"/>
                <a:gd name="T4" fmla="*/ 187 w 187"/>
                <a:gd name="T5" fmla="*/ 103 h 398"/>
                <a:gd name="T6" fmla="*/ 186 w 187"/>
                <a:gd name="T7" fmla="*/ 121 h 398"/>
                <a:gd name="T8" fmla="*/ 183 w 187"/>
                <a:gd name="T9" fmla="*/ 141 h 398"/>
                <a:gd name="T10" fmla="*/ 180 w 187"/>
                <a:gd name="T11" fmla="*/ 162 h 398"/>
                <a:gd name="T12" fmla="*/ 175 w 187"/>
                <a:gd name="T13" fmla="*/ 181 h 398"/>
                <a:gd name="T14" fmla="*/ 169 w 187"/>
                <a:gd name="T15" fmla="*/ 202 h 398"/>
                <a:gd name="T16" fmla="*/ 161 w 187"/>
                <a:gd name="T17" fmla="*/ 223 h 398"/>
                <a:gd name="T18" fmla="*/ 151 w 187"/>
                <a:gd name="T19" fmla="*/ 245 h 398"/>
                <a:gd name="T20" fmla="*/ 138 w 187"/>
                <a:gd name="T21" fmla="*/ 265 h 398"/>
                <a:gd name="T22" fmla="*/ 122 w 187"/>
                <a:gd name="T23" fmla="*/ 287 h 398"/>
                <a:gd name="T24" fmla="*/ 105 w 187"/>
                <a:gd name="T25" fmla="*/ 309 h 398"/>
                <a:gd name="T26" fmla="*/ 83 w 187"/>
                <a:gd name="T27" fmla="*/ 331 h 398"/>
                <a:gd name="T28" fmla="*/ 59 w 187"/>
                <a:gd name="T29" fmla="*/ 353 h 398"/>
                <a:gd name="T30" fmla="*/ 31 w 187"/>
                <a:gd name="T31" fmla="*/ 376 h 398"/>
                <a:gd name="T32" fmla="*/ 0 w 187"/>
                <a:gd name="T33" fmla="*/ 398 h 398"/>
                <a:gd name="T34" fmla="*/ 25 w 187"/>
                <a:gd name="T35" fmla="*/ 355 h 398"/>
                <a:gd name="T36" fmla="*/ 51 w 187"/>
                <a:gd name="T37" fmla="*/ 307 h 398"/>
                <a:gd name="T38" fmla="*/ 75 w 187"/>
                <a:gd name="T39" fmla="*/ 255 h 398"/>
                <a:gd name="T40" fmla="*/ 98 w 187"/>
                <a:gd name="T41" fmla="*/ 202 h 398"/>
                <a:gd name="T42" fmla="*/ 119 w 187"/>
                <a:gd name="T43" fmla="*/ 148 h 398"/>
                <a:gd name="T44" fmla="*/ 138 w 187"/>
                <a:gd name="T45" fmla="*/ 95 h 398"/>
                <a:gd name="T46" fmla="*/ 156 w 187"/>
                <a:gd name="T47" fmla="*/ 45 h 398"/>
                <a:gd name="T48" fmla="*/ 169 w 187"/>
                <a:gd name="T49" fmla="*/ 0 h 398"/>
                <a:gd name="T50" fmla="*/ 174 w 187"/>
                <a:gd name="T51" fmla="*/ 16 h 398"/>
                <a:gd name="T52" fmla="*/ 178 w 187"/>
                <a:gd name="T53" fmla="*/ 33 h 398"/>
                <a:gd name="T54" fmla="*/ 181 w 187"/>
                <a:gd name="T55" fmla="*/ 49 h 398"/>
                <a:gd name="T56" fmla="*/ 186 w 187"/>
                <a:gd name="T57" fmla="*/ 6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398">
                  <a:moveTo>
                    <a:pt x="186" y="65"/>
                  </a:moveTo>
                  <a:lnTo>
                    <a:pt x="187" y="83"/>
                  </a:lnTo>
                  <a:lnTo>
                    <a:pt x="187" y="103"/>
                  </a:lnTo>
                  <a:lnTo>
                    <a:pt x="186" y="121"/>
                  </a:lnTo>
                  <a:lnTo>
                    <a:pt x="183" y="141"/>
                  </a:lnTo>
                  <a:lnTo>
                    <a:pt x="180" y="162"/>
                  </a:lnTo>
                  <a:lnTo>
                    <a:pt x="175" y="181"/>
                  </a:lnTo>
                  <a:lnTo>
                    <a:pt x="169" y="202"/>
                  </a:lnTo>
                  <a:lnTo>
                    <a:pt x="161" y="223"/>
                  </a:lnTo>
                  <a:lnTo>
                    <a:pt x="151" y="245"/>
                  </a:lnTo>
                  <a:lnTo>
                    <a:pt x="138" y="265"/>
                  </a:lnTo>
                  <a:lnTo>
                    <a:pt x="122" y="287"/>
                  </a:lnTo>
                  <a:lnTo>
                    <a:pt x="105" y="309"/>
                  </a:lnTo>
                  <a:lnTo>
                    <a:pt x="83" y="331"/>
                  </a:lnTo>
                  <a:lnTo>
                    <a:pt x="59" y="353"/>
                  </a:lnTo>
                  <a:lnTo>
                    <a:pt x="31" y="376"/>
                  </a:lnTo>
                  <a:lnTo>
                    <a:pt x="0" y="398"/>
                  </a:lnTo>
                  <a:lnTo>
                    <a:pt x="25" y="355"/>
                  </a:lnTo>
                  <a:lnTo>
                    <a:pt x="51" y="307"/>
                  </a:lnTo>
                  <a:lnTo>
                    <a:pt x="75" y="255"/>
                  </a:lnTo>
                  <a:lnTo>
                    <a:pt x="98" y="202"/>
                  </a:lnTo>
                  <a:lnTo>
                    <a:pt x="119" y="148"/>
                  </a:lnTo>
                  <a:lnTo>
                    <a:pt x="138" y="95"/>
                  </a:lnTo>
                  <a:lnTo>
                    <a:pt x="156" y="45"/>
                  </a:lnTo>
                  <a:lnTo>
                    <a:pt x="169" y="0"/>
                  </a:lnTo>
                  <a:lnTo>
                    <a:pt x="174" y="16"/>
                  </a:lnTo>
                  <a:lnTo>
                    <a:pt x="178" y="33"/>
                  </a:lnTo>
                  <a:lnTo>
                    <a:pt x="181" y="49"/>
                  </a:lnTo>
                  <a:lnTo>
                    <a:pt x="186" y="65"/>
                  </a:ln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4" name="Freeform 63"/>
            <p:cNvSpPr>
              <a:spLocks/>
            </p:cNvSpPr>
            <p:nvPr/>
          </p:nvSpPr>
          <p:spPr bwMode="auto">
            <a:xfrm>
              <a:off x="6340475" y="2663825"/>
              <a:ext cx="139700" cy="303212"/>
            </a:xfrm>
            <a:custGeom>
              <a:avLst/>
              <a:gdLst>
                <a:gd name="T0" fmla="*/ 176 w 176"/>
                <a:gd name="T1" fmla="*/ 63 h 383"/>
                <a:gd name="T2" fmla="*/ 176 w 176"/>
                <a:gd name="T3" fmla="*/ 98 h 383"/>
                <a:gd name="T4" fmla="*/ 174 w 176"/>
                <a:gd name="T5" fmla="*/ 136 h 383"/>
                <a:gd name="T6" fmla="*/ 166 w 176"/>
                <a:gd name="T7" fmla="*/ 175 h 383"/>
                <a:gd name="T8" fmla="*/ 152 w 176"/>
                <a:gd name="T9" fmla="*/ 216 h 383"/>
                <a:gd name="T10" fmla="*/ 130 w 176"/>
                <a:gd name="T11" fmla="*/ 257 h 383"/>
                <a:gd name="T12" fmla="*/ 99 w 176"/>
                <a:gd name="T13" fmla="*/ 299 h 383"/>
                <a:gd name="T14" fmla="*/ 55 w 176"/>
                <a:gd name="T15" fmla="*/ 340 h 383"/>
                <a:gd name="T16" fmla="*/ 0 w 176"/>
                <a:gd name="T17" fmla="*/ 383 h 383"/>
                <a:gd name="T18" fmla="*/ 24 w 176"/>
                <a:gd name="T19" fmla="*/ 341 h 383"/>
                <a:gd name="T20" fmla="*/ 47 w 176"/>
                <a:gd name="T21" fmla="*/ 295 h 383"/>
                <a:gd name="T22" fmla="*/ 70 w 176"/>
                <a:gd name="T23" fmla="*/ 246 h 383"/>
                <a:gd name="T24" fmla="*/ 93 w 176"/>
                <a:gd name="T25" fmla="*/ 195 h 383"/>
                <a:gd name="T26" fmla="*/ 113 w 176"/>
                <a:gd name="T27" fmla="*/ 143 h 383"/>
                <a:gd name="T28" fmla="*/ 131 w 176"/>
                <a:gd name="T29" fmla="*/ 93 h 383"/>
                <a:gd name="T30" fmla="*/ 148 w 176"/>
                <a:gd name="T31" fmla="*/ 44 h 383"/>
                <a:gd name="T32" fmla="*/ 161 w 176"/>
                <a:gd name="T33" fmla="*/ 0 h 383"/>
                <a:gd name="T34" fmla="*/ 166 w 176"/>
                <a:gd name="T35" fmla="*/ 15 h 383"/>
                <a:gd name="T36" fmla="*/ 169 w 176"/>
                <a:gd name="T37" fmla="*/ 31 h 383"/>
                <a:gd name="T38" fmla="*/ 173 w 176"/>
                <a:gd name="T39" fmla="*/ 46 h 383"/>
                <a:gd name="T40" fmla="*/ 176 w 176"/>
                <a:gd name="T41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383">
                  <a:moveTo>
                    <a:pt x="176" y="63"/>
                  </a:moveTo>
                  <a:lnTo>
                    <a:pt x="176" y="98"/>
                  </a:lnTo>
                  <a:lnTo>
                    <a:pt x="174" y="136"/>
                  </a:lnTo>
                  <a:lnTo>
                    <a:pt x="166" y="175"/>
                  </a:lnTo>
                  <a:lnTo>
                    <a:pt x="152" y="216"/>
                  </a:lnTo>
                  <a:lnTo>
                    <a:pt x="130" y="257"/>
                  </a:lnTo>
                  <a:lnTo>
                    <a:pt x="99" y="299"/>
                  </a:lnTo>
                  <a:lnTo>
                    <a:pt x="55" y="340"/>
                  </a:lnTo>
                  <a:lnTo>
                    <a:pt x="0" y="383"/>
                  </a:lnTo>
                  <a:lnTo>
                    <a:pt x="24" y="341"/>
                  </a:lnTo>
                  <a:lnTo>
                    <a:pt x="47" y="295"/>
                  </a:lnTo>
                  <a:lnTo>
                    <a:pt x="70" y="246"/>
                  </a:lnTo>
                  <a:lnTo>
                    <a:pt x="93" y="195"/>
                  </a:lnTo>
                  <a:lnTo>
                    <a:pt x="113" y="143"/>
                  </a:lnTo>
                  <a:lnTo>
                    <a:pt x="131" y="93"/>
                  </a:lnTo>
                  <a:lnTo>
                    <a:pt x="148" y="44"/>
                  </a:lnTo>
                  <a:lnTo>
                    <a:pt x="161" y="0"/>
                  </a:lnTo>
                  <a:lnTo>
                    <a:pt x="166" y="15"/>
                  </a:lnTo>
                  <a:lnTo>
                    <a:pt x="169" y="31"/>
                  </a:lnTo>
                  <a:lnTo>
                    <a:pt x="173" y="46"/>
                  </a:lnTo>
                  <a:lnTo>
                    <a:pt x="176" y="63"/>
                  </a:lnTo>
                  <a:close/>
                </a:path>
              </a:pathLst>
            </a:custGeom>
            <a:solidFill>
              <a:srgbClr val="FFD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5" name="Freeform 64"/>
            <p:cNvSpPr>
              <a:spLocks/>
            </p:cNvSpPr>
            <p:nvPr/>
          </p:nvSpPr>
          <p:spPr bwMode="auto">
            <a:xfrm>
              <a:off x="6345238" y="2671763"/>
              <a:ext cx="134938" cy="288925"/>
            </a:xfrm>
            <a:custGeom>
              <a:avLst/>
              <a:gdLst>
                <a:gd name="T0" fmla="*/ 169 w 169"/>
                <a:gd name="T1" fmla="*/ 57 h 365"/>
                <a:gd name="T2" fmla="*/ 169 w 169"/>
                <a:gd name="T3" fmla="*/ 92 h 365"/>
                <a:gd name="T4" fmla="*/ 166 w 169"/>
                <a:gd name="T5" fmla="*/ 129 h 365"/>
                <a:gd name="T6" fmla="*/ 158 w 169"/>
                <a:gd name="T7" fmla="*/ 167 h 365"/>
                <a:gd name="T8" fmla="*/ 144 w 169"/>
                <a:gd name="T9" fmla="*/ 206 h 365"/>
                <a:gd name="T10" fmla="*/ 123 w 169"/>
                <a:gd name="T11" fmla="*/ 245 h 365"/>
                <a:gd name="T12" fmla="*/ 93 w 169"/>
                <a:gd name="T13" fmla="*/ 285 h 365"/>
                <a:gd name="T14" fmla="*/ 53 w 169"/>
                <a:gd name="T15" fmla="*/ 324 h 365"/>
                <a:gd name="T16" fmla="*/ 0 w 169"/>
                <a:gd name="T17" fmla="*/ 365 h 365"/>
                <a:gd name="T18" fmla="*/ 23 w 169"/>
                <a:gd name="T19" fmla="*/ 326 h 365"/>
                <a:gd name="T20" fmla="*/ 46 w 169"/>
                <a:gd name="T21" fmla="*/ 282 h 365"/>
                <a:gd name="T22" fmla="*/ 68 w 169"/>
                <a:gd name="T23" fmla="*/ 235 h 365"/>
                <a:gd name="T24" fmla="*/ 90 w 169"/>
                <a:gd name="T25" fmla="*/ 186 h 365"/>
                <a:gd name="T26" fmla="*/ 109 w 169"/>
                <a:gd name="T27" fmla="*/ 138 h 365"/>
                <a:gd name="T28" fmla="*/ 127 w 169"/>
                <a:gd name="T29" fmla="*/ 89 h 365"/>
                <a:gd name="T30" fmla="*/ 142 w 169"/>
                <a:gd name="T31" fmla="*/ 43 h 365"/>
                <a:gd name="T32" fmla="*/ 154 w 169"/>
                <a:gd name="T33" fmla="*/ 0 h 365"/>
                <a:gd name="T34" fmla="*/ 159 w 169"/>
                <a:gd name="T35" fmla="*/ 15 h 365"/>
                <a:gd name="T36" fmla="*/ 162 w 169"/>
                <a:gd name="T37" fmla="*/ 28 h 365"/>
                <a:gd name="T38" fmla="*/ 166 w 169"/>
                <a:gd name="T39" fmla="*/ 42 h 365"/>
                <a:gd name="T40" fmla="*/ 169 w 169"/>
                <a:gd name="T41" fmla="*/ 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365">
                  <a:moveTo>
                    <a:pt x="169" y="57"/>
                  </a:moveTo>
                  <a:lnTo>
                    <a:pt x="169" y="92"/>
                  </a:lnTo>
                  <a:lnTo>
                    <a:pt x="166" y="129"/>
                  </a:lnTo>
                  <a:lnTo>
                    <a:pt x="158" y="167"/>
                  </a:lnTo>
                  <a:lnTo>
                    <a:pt x="144" y="206"/>
                  </a:lnTo>
                  <a:lnTo>
                    <a:pt x="123" y="245"/>
                  </a:lnTo>
                  <a:lnTo>
                    <a:pt x="93" y="285"/>
                  </a:lnTo>
                  <a:lnTo>
                    <a:pt x="53" y="324"/>
                  </a:lnTo>
                  <a:lnTo>
                    <a:pt x="0" y="365"/>
                  </a:lnTo>
                  <a:lnTo>
                    <a:pt x="23" y="326"/>
                  </a:lnTo>
                  <a:lnTo>
                    <a:pt x="46" y="282"/>
                  </a:lnTo>
                  <a:lnTo>
                    <a:pt x="68" y="235"/>
                  </a:lnTo>
                  <a:lnTo>
                    <a:pt x="90" y="186"/>
                  </a:lnTo>
                  <a:lnTo>
                    <a:pt x="109" y="138"/>
                  </a:lnTo>
                  <a:lnTo>
                    <a:pt x="127" y="89"/>
                  </a:lnTo>
                  <a:lnTo>
                    <a:pt x="142" y="43"/>
                  </a:lnTo>
                  <a:lnTo>
                    <a:pt x="154" y="0"/>
                  </a:lnTo>
                  <a:lnTo>
                    <a:pt x="159" y="15"/>
                  </a:lnTo>
                  <a:lnTo>
                    <a:pt x="162" y="28"/>
                  </a:lnTo>
                  <a:lnTo>
                    <a:pt x="166" y="42"/>
                  </a:lnTo>
                  <a:lnTo>
                    <a:pt x="169" y="57"/>
                  </a:lnTo>
                  <a:close/>
                </a:path>
              </a:pathLst>
            </a:custGeom>
            <a:solidFill>
              <a:srgbClr val="FF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6" name="Freeform 65"/>
            <p:cNvSpPr>
              <a:spLocks/>
            </p:cNvSpPr>
            <p:nvPr/>
          </p:nvSpPr>
          <p:spPr bwMode="auto">
            <a:xfrm>
              <a:off x="6350000" y="2678113"/>
              <a:ext cx="128588" cy="279400"/>
            </a:xfrm>
            <a:custGeom>
              <a:avLst/>
              <a:gdLst>
                <a:gd name="T0" fmla="*/ 162 w 162"/>
                <a:gd name="T1" fmla="*/ 54 h 351"/>
                <a:gd name="T2" fmla="*/ 161 w 162"/>
                <a:gd name="T3" fmla="*/ 87 h 351"/>
                <a:gd name="T4" fmla="*/ 157 w 162"/>
                <a:gd name="T5" fmla="*/ 123 h 351"/>
                <a:gd name="T6" fmla="*/ 149 w 162"/>
                <a:gd name="T7" fmla="*/ 160 h 351"/>
                <a:gd name="T8" fmla="*/ 137 w 162"/>
                <a:gd name="T9" fmla="*/ 197 h 351"/>
                <a:gd name="T10" fmla="*/ 116 w 162"/>
                <a:gd name="T11" fmla="*/ 236 h 351"/>
                <a:gd name="T12" fmla="*/ 87 w 162"/>
                <a:gd name="T13" fmla="*/ 274 h 351"/>
                <a:gd name="T14" fmla="*/ 49 w 162"/>
                <a:gd name="T15" fmla="*/ 313 h 351"/>
                <a:gd name="T16" fmla="*/ 0 w 162"/>
                <a:gd name="T17" fmla="*/ 351 h 351"/>
                <a:gd name="T18" fmla="*/ 21 w 162"/>
                <a:gd name="T19" fmla="*/ 312 h 351"/>
                <a:gd name="T20" fmla="*/ 43 w 162"/>
                <a:gd name="T21" fmla="*/ 270 h 351"/>
                <a:gd name="T22" fmla="*/ 65 w 162"/>
                <a:gd name="T23" fmla="*/ 225 h 351"/>
                <a:gd name="T24" fmla="*/ 85 w 162"/>
                <a:gd name="T25" fmla="*/ 179 h 351"/>
                <a:gd name="T26" fmla="*/ 104 w 162"/>
                <a:gd name="T27" fmla="*/ 133 h 351"/>
                <a:gd name="T28" fmla="*/ 121 w 162"/>
                <a:gd name="T29" fmla="*/ 87 h 351"/>
                <a:gd name="T30" fmla="*/ 136 w 162"/>
                <a:gd name="T31" fmla="*/ 42 h 351"/>
                <a:gd name="T32" fmla="*/ 148 w 162"/>
                <a:gd name="T33" fmla="*/ 0 h 351"/>
                <a:gd name="T34" fmla="*/ 152 w 162"/>
                <a:gd name="T35" fmla="*/ 13 h 351"/>
                <a:gd name="T36" fmla="*/ 155 w 162"/>
                <a:gd name="T37" fmla="*/ 27 h 351"/>
                <a:gd name="T38" fmla="*/ 159 w 162"/>
                <a:gd name="T39" fmla="*/ 41 h 351"/>
                <a:gd name="T40" fmla="*/ 162 w 162"/>
                <a:gd name="T41" fmla="*/ 5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351">
                  <a:moveTo>
                    <a:pt x="162" y="54"/>
                  </a:moveTo>
                  <a:lnTo>
                    <a:pt x="161" y="87"/>
                  </a:lnTo>
                  <a:lnTo>
                    <a:pt x="157" y="123"/>
                  </a:lnTo>
                  <a:lnTo>
                    <a:pt x="149" y="160"/>
                  </a:lnTo>
                  <a:lnTo>
                    <a:pt x="137" y="197"/>
                  </a:lnTo>
                  <a:lnTo>
                    <a:pt x="116" y="236"/>
                  </a:lnTo>
                  <a:lnTo>
                    <a:pt x="87" y="274"/>
                  </a:lnTo>
                  <a:lnTo>
                    <a:pt x="49" y="313"/>
                  </a:lnTo>
                  <a:lnTo>
                    <a:pt x="0" y="351"/>
                  </a:lnTo>
                  <a:lnTo>
                    <a:pt x="21" y="312"/>
                  </a:lnTo>
                  <a:lnTo>
                    <a:pt x="43" y="270"/>
                  </a:lnTo>
                  <a:lnTo>
                    <a:pt x="65" y="225"/>
                  </a:lnTo>
                  <a:lnTo>
                    <a:pt x="85" y="179"/>
                  </a:lnTo>
                  <a:lnTo>
                    <a:pt x="104" y="133"/>
                  </a:lnTo>
                  <a:lnTo>
                    <a:pt x="121" y="87"/>
                  </a:lnTo>
                  <a:lnTo>
                    <a:pt x="136" y="42"/>
                  </a:lnTo>
                  <a:lnTo>
                    <a:pt x="148" y="0"/>
                  </a:lnTo>
                  <a:lnTo>
                    <a:pt x="152" y="13"/>
                  </a:lnTo>
                  <a:lnTo>
                    <a:pt x="155" y="27"/>
                  </a:lnTo>
                  <a:lnTo>
                    <a:pt x="159" y="41"/>
                  </a:lnTo>
                  <a:lnTo>
                    <a:pt x="162" y="54"/>
                  </a:lnTo>
                  <a:close/>
                </a:path>
              </a:pathLst>
            </a:custGeom>
            <a:solidFill>
              <a:srgbClr val="FFD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7" name="Freeform 66"/>
            <p:cNvSpPr>
              <a:spLocks/>
            </p:cNvSpPr>
            <p:nvPr/>
          </p:nvSpPr>
          <p:spPr bwMode="auto">
            <a:xfrm>
              <a:off x="6354763" y="2684463"/>
              <a:ext cx="122238" cy="268287"/>
            </a:xfrm>
            <a:custGeom>
              <a:avLst/>
              <a:gdLst>
                <a:gd name="T0" fmla="*/ 156 w 156"/>
                <a:gd name="T1" fmla="*/ 51 h 336"/>
                <a:gd name="T2" fmla="*/ 154 w 156"/>
                <a:gd name="T3" fmla="*/ 83 h 336"/>
                <a:gd name="T4" fmla="*/ 150 w 156"/>
                <a:gd name="T5" fmla="*/ 117 h 336"/>
                <a:gd name="T6" fmla="*/ 142 w 156"/>
                <a:gd name="T7" fmla="*/ 152 h 336"/>
                <a:gd name="T8" fmla="*/ 128 w 156"/>
                <a:gd name="T9" fmla="*/ 189 h 336"/>
                <a:gd name="T10" fmla="*/ 110 w 156"/>
                <a:gd name="T11" fmla="*/ 226 h 336"/>
                <a:gd name="T12" fmla="*/ 82 w 156"/>
                <a:gd name="T13" fmla="*/ 263 h 336"/>
                <a:gd name="T14" fmla="*/ 46 w 156"/>
                <a:gd name="T15" fmla="*/ 299 h 336"/>
                <a:gd name="T16" fmla="*/ 0 w 156"/>
                <a:gd name="T17" fmla="*/ 336 h 336"/>
                <a:gd name="T18" fmla="*/ 21 w 156"/>
                <a:gd name="T19" fmla="*/ 298 h 336"/>
                <a:gd name="T20" fmla="*/ 42 w 156"/>
                <a:gd name="T21" fmla="*/ 258 h 336"/>
                <a:gd name="T22" fmla="*/ 63 w 156"/>
                <a:gd name="T23" fmla="*/ 216 h 336"/>
                <a:gd name="T24" fmla="*/ 82 w 156"/>
                <a:gd name="T25" fmla="*/ 173 h 336"/>
                <a:gd name="T26" fmla="*/ 99 w 156"/>
                <a:gd name="T27" fmla="*/ 128 h 336"/>
                <a:gd name="T28" fmla="*/ 116 w 156"/>
                <a:gd name="T29" fmla="*/ 84 h 336"/>
                <a:gd name="T30" fmla="*/ 131 w 156"/>
                <a:gd name="T31" fmla="*/ 41 h 336"/>
                <a:gd name="T32" fmla="*/ 142 w 156"/>
                <a:gd name="T33" fmla="*/ 0 h 336"/>
                <a:gd name="T34" fmla="*/ 145 w 156"/>
                <a:gd name="T35" fmla="*/ 13 h 336"/>
                <a:gd name="T36" fmla="*/ 149 w 156"/>
                <a:gd name="T37" fmla="*/ 25 h 336"/>
                <a:gd name="T38" fmla="*/ 152 w 156"/>
                <a:gd name="T39" fmla="*/ 38 h 336"/>
                <a:gd name="T40" fmla="*/ 156 w 156"/>
                <a:gd name="T41" fmla="*/ 5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336">
                  <a:moveTo>
                    <a:pt x="156" y="51"/>
                  </a:moveTo>
                  <a:lnTo>
                    <a:pt x="154" y="83"/>
                  </a:lnTo>
                  <a:lnTo>
                    <a:pt x="150" y="117"/>
                  </a:lnTo>
                  <a:lnTo>
                    <a:pt x="142" y="152"/>
                  </a:lnTo>
                  <a:lnTo>
                    <a:pt x="128" y="189"/>
                  </a:lnTo>
                  <a:lnTo>
                    <a:pt x="110" y="226"/>
                  </a:lnTo>
                  <a:lnTo>
                    <a:pt x="82" y="263"/>
                  </a:lnTo>
                  <a:lnTo>
                    <a:pt x="46" y="299"/>
                  </a:lnTo>
                  <a:lnTo>
                    <a:pt x="0" y="336"/>
                  </a:lnTo>
                  <a:lnTo>
                    <a:pt x="21" y="298"/>
                  </a:lnTo>
                  <a:lnTo>
                    <a:pt x="42" y="258"/>
                  </a:lnTo>
                  <a:lnTo>
                    <a:pt x="63" y="216"/>
                  </a:lnTo>
                  <a:lnTo>
                    <a:pt x="82" y="173"/>
                  </a:lnTo>
                  <a:lnTo>
                    <a:pt x="99" y="128"/>
                  </a:lnTo>
                  <a:lnTo>
                    <a:pt x="116" y="84"/>
                  </a:lnTo>
                  <a:lnTo>
                    <a:pt x="131" y="41"/>
                  </a:lnTo>
                  <a:lnTo>
                    <a:pt x="142" y="0"/>
                  </a:lnTo>
                  <a:lnTo>
                    <a:pt x="145" y="13"/>
                  </a:lnTo>
                  <a:lnTo>
                    <a:pt x="149" y="25"/>
                  </a:lnTo>
                  <a:lnTo>
                    <a:pt x="152" y="38"/>
                  </a:lnTo>
                  <a:lnTo>
                    <a:pt x="156" y="51"/>
                  </a:lnTo>
                  <a:close/>
                </a:path>
              </a:pathLst>
            </a:custGeom>
            <a:solidFill>
              <a:srgbClr val="FFD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8" name="Freeform 67"/>
            <p:cNvSpPr>
              <a:spLocks/>
            </p:cNvSpPr>
            <p:nvPr/>
          </p:nvSpPr>
          <p:spPr bwMode="auto">
            <a:xfrm>
              <a:off x="6359525" y="2690813"/>
              <a:ext cx="117475" cy="255587"/>
            </a:xfrm>
            <a:custGeom>
              <a:avLst/>
              <a:gdLst>
                <a:gd name="T0" fmla="*/ 149 w 149"/>
                <a:gd name="T1" fmla="*/ 47 h 321"/>
                <a:gd name="T2" fmla="*/ 146 w 149"/>
                <a:gd name="T3" fmla="*/ 78 h 321"/>
                <a:gd name="T4" fmla="*/ 142 w 149"/>
                <a:gd name="T5" fmla="*/ 112 h 321"/>
                <a:gd name="T6" fmla="*/ 134 w 149"/>
                <a:gd name="T7" fmla="*/ 145 h 321"/>
                <a:gd name="T8" fmla="*/ 121 w 149"/>
                <a:gd name="T9" fmla="*/ 181 h 321"/>
                <a:gd name="T10" fmla="*/ 103 w 149"/>
                <a:gd name="T11" fmla="*/ 215 h 321"/>
                <a:gd name="T12" fmla="*/ 77 w 149"/>
                <a:gd name="T13" fmla="*/ 251 h 321"/>
                <a:gd name="T14" fmla="*/ 44 w 149"/>
                <a:gd name="T15" fmla="*/ 287 h 321"/>
                <a:gd name="T16" fmla="*/ 0 w 149"/>
                <a:gd name="T17" fmla="*/ 321 h 321"/>
                <a:gd name="T18" fmla="*/ 20 w 149"/>
                <a:gd name="T19" fmla="*/ 286 h 321"/>
                <a:gd name="T20" fmla="*/ 39 w 149"/>
                <a:gd name="T21" fmla="*/ 246 h 321"/>
                <a:gd name="T22" fmla="*/ 59 w 149"/>
                <a:gd name="T23" fmla="*/ 207 h 321"/>
                <a:gd name="T24" fmla="*/ 77 w 149"/>
                <a:gd name="T25" fmla="*/ 166 h 321"/>
                <a:gd name="T26" fmla="*/ 95 w 149"/>
                <a:gd name="T27" fmla="*/ 124 h 321"/>
                <a:gd name="T28" fmla="*/ 110 w 149"/>
                <a:gd name="T29" fmla="*/ 82 h 321"/>
                <a:gd name="T30" fmla="*/ 123 w 149"/>
                <a:gd name="T31" fmla="*/ 40 h 321"/>
                <a:gd name="T32" fmla="*/ 135 w 149"/>
                <a:gd name="T33" fmla="*/ 0 h 321"/>
                <a:gd name="T34" fmla="*/ 138 w 149"/>
                <a:gd name="T35" fmla="*/ 11 h 321"/>
                <a:gd name="T36" fmla="*/ 142 w 149"/>
                <a:gd name="T37" fmla="*/ 24 h 321"/>
                <a:gd name="T38" fmla="*/ 145 w 149"/>
                <a:gd name="T39" fmla="*/ 36 h 321"/>
                <a:gd name="T40" fmla="*/ 149 w 149"/>
                <a:gd name="T41" fmla="*/ 4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321">
                  <a:moveTo>
                    <a:pt x="149" y="47"/>
                  </a:moveTo>
                  <a:lnTo>
                    <a:pt x="146" y="78"/>
                  </a:lnTo>
                  <a:lnTo>
                    <a:pt x="142" y="112"/>
                  </a:lnTo>
                  <a:lnTo>
                    <a:pt x="134" y="145"/>
                  </a:lnTo>
                  <a:lnTo>
                    <a:pt x="121" y="181"/>
                  </a:lnTo>
                  <a:lnTo>
                    <a:pt x="103" y="215"/>
                  </a:lnTo>
                  <a:lnTo>
                    <a:pt x="77" y="251"/>
                  </a:lnTo>
                  <a:lnTo>
                    <a:pt x="44" y="287"/>
                  </a:lnTo>
                  <a:lnTo>
                    <a:pt x="0" y="321"/>
                  </a:lnTo>
                  <a:lnTo>
                    <a:pt x="20" y="286"/>
                  </a:lnTo>
                  <a:lnTo>
                    <a:pt x="39" y="246"/>
                  </a:lnTo>
                  <a:lnTo>
                    <a:pt x="59" y="207"/>
                  </a:lnTo>
                  <a:lnTo>
                    <a:pt x="77" y="166"/>
                  </a:lnTo>
                  <a:lnTo>
                    <a:pt x="95" y="124"/>
                  </a:lnTo>
                  <a:lnTo>
                    <a:pt x="110" y="82"/>
                  </a:lnTo>
                  <a:lnTo>
                    <a:pt x="123" y="40"/>
                  </a:lnTo>
                  <a:lnTo>
                    <a:pt x="135" y="0"/>
                  </a:lnTo>
                  <a:lnTo>
                    <a:pt x="138" y="11"/>
                  </a:lnTo>
                  <a:lnTo>
                    <a:pt x="142" y="24"/>
                  </a:lnTo>
                  <a:lnTo>
                    <a:pt x="145" y="36"/>
                  </a:lnTo>
                  <a:lnTo>
                    <a:pt x="149" y="47"/>
                  </a:lnTo>
                  <a:close/>
                </a:path>
              </a:pathLst>
            </a:custGeom>
            <a:solidFill>
              <a:srgbClr val="FFE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>
              <a:off x="6362700" y="2698750"/>
              <a:ext cx="112713" cy="242887"/>
            </a:xfrm>
            <a:custGeom>
              <a:avLst/>
              <a:gdLst>
                <a:gd name="T0" fmla="*/ 140 w 140"/>
                <a:gd name="T1" fmla="*/ 43 h 305"/>
                <a:gd name="T2" fmla="*/ 138 w 140"/>
                <a:gd name="T3" fmla="*/ 73 h 305"/>
                <a:gd name="T4" fmla="*/ 132 w 140"/>
                <a:gd name="T5" fmla="*/ 104 h 305"/>
                <a:gd name="T6" fmla="*/ 125 w 140"/>
                <a:gd name="T7" fmla="*/ 137 h 305"/>
                <a:gd name="T8" fmla="*/ 113 w 140"/>
                <a:gd name="T9" fmla="*/ 171 h 305"/>
                <a:gd name="T10" fmla="*/ 95 w 140"/>
                <a:gd name="T11" fmla="*/ 205 h 305"/>
                <a:gd name="T12" fmla="*/ 71 w 140"/>
                <a:gd name="T13" fmla="*/ 240 h 305"/>
                <a:gd name="T14" fmla="*/ 40 w 140"/>
                <a:gd name="T15" fmla="*/ 273 h 305"/>
                <a:gd name="T16" fmla="*/ 0 w 140"/>
                <a:gd name="T17" fmla="*/ 305 h 305"/>
                <a:gd name="T18" fmla="*/ 19 w 140"/>
                <a:gd name="T19" fmla="*/ 271 h 305"/>
                <a:gd name="T20" fmla="*/ 38 w 140"/>
                <a:gd name="T21" fmla="*/ 234 h 305"/>
                <a:gd name="T22" fmla="*/ 56 w 140"/>
                <a:gd name="T23" fmla="*/ 196 h 305"/>
                <a:gd name="T24" fmla="*/ 74 w 140"/>
                <a:gd name="T25" fmla="*/ 158 h 305"/>
                <a:gd name="T26" fmla="*/ 90 w 140"/>
                <a:gd name="T27" fmla="*/ 119 h 305"/>
                <a:gd name="T28" fmla="*/ 105 w 140"/>
                <a:gd name="T29" fmla="*/ 80 h 305"/>
                <a:gd name="T30" fmla="*/ 117 w 140"/>
                <a:gd name="T31" fmla="*/ 39 h 305"/>
                <a:gd name="T32" fmla="*/ 128 w 140"/>
                <a:gd name="T33" fmla="*/ 0 h 305"/>
                <a:gd name="T34" fmla="*/ 131 w 140"/>
                <a:gd name="T35" fmla="*/ 11 h 305"/>
                <a:gd name="T36" fmla="*/ 135 w 140"/>
                <a:gd name="T37" fmla="*/ 21 h 305"/>
                <a:gd name="T38" fmla="*/ 138 w 140"/>
                <a:gd name="T39" fmla="*/ 32 h 305"/>
                <a:gd name="T40" fmla="*/ 140 w 140"/>
                <a:gd name="T4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305">
                  <a:moveTo>
                    <a:pt x="140" y="43"/>
                  </a:moveTo>
                  <a:lnTo>
                    <a:pt x="138" y="73"/>
                  </a:lnTo>
                  <a:lnTo>
                    <a:pt x="132" y="104"/>
                  </a:lnTo>
                  <a:lnTo>
                    <a:pt x="125" y="137"/>
                  </a:lnTo>
                  <a:lnTo>
                    <a:pt x="113" y="171"/>
                  </a:lnTo>
                  <a:lnTo>
                    <a:pt x="95" y="205"/>
                  </a:lnTo>
                  <a:lnTo>
                    <a:pt x="71" y="240"/>
                  </a:lnTo>
                  <a:lnTo>
                    <a:pt x="40" y="273"/>
                  </a:lnTo>
                  <a:lnTo>
                    <a:pt x="0" y="305"/>
                  </a:lnTo>
                  <a:lnTo>
                    <a:pt x="19" y="271"/>
                  </a:lnTo>
                  <a:lnTo>
                    <a:pt x="38" y="234"/>
                  </a:lnTo>
                  <a:lnTo>
                    <a:pt x="56" y="196"/>
                  </a:lnTo>
                  <a:lnTo>
                    <a:pt x="74" y="158"/>
                  </a:lnTo>
                  <a:lnTo>
                    <a:pt x="90" y="119"/>
                  </a:lnTo>
                  <a:lnTo>
                    <a:pt x="105" y="80"/>
                  </a:lnTo>
                  <a:lnTo>
                    <a:pt x="117" y="39"/>
                  </a:lnTo>
                  <a:lnTo>
                    <a:pt x="128" y="0"/>
                  </a:lnTo>
                  <a:lnTo>
                    <a:pt x="131" y="11"/>
                  </a:lnTo>
                  <a:lnTo>
                    <a:pt x="135" y="21"/>
                  </a:lnTo>
                  <a:lnTo>
                    <a:pt x="138" y="32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FE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0" name="Freeform 69"/>
            <p:cNvSpPr>
              <a:spLocks/>
            </p:cNvSpPr>
            <p:nvPr/>
          </p:nvSpPr>
          <p:spPr bwMode="auto">
            <a:xfrm>
              <a:off x="6367463" y="2705100"/>
              <a:ext cx="106363" cy="230187"/>
            </a:xfrm>
            <a:custGeom>
              <a:avLst/>
              <a:gdLst>
                <a:gd name="T0" fmla="*/ 133 w 133"/>
                <a:gd name="T1" fmla="*/ 41 h 291"/>
                <a:gd name="T2" fmla="*/ 130 w 133"/>
                <a:gd name="T3" fmla="*/ 69 h 291"/>
                <a:gd name="T4" fmla="*/ 124 w 133"/>
                <a:gd name="T5" fmla="*/ 99 h 291"/>
                <a:gd name="T6" fmla="*/ 117 w 133"/>
                <a:gd name="T7" fmla="*/ 132 h 291"/>
                <a:gd name="T8" fmla="*/ 104 w 133"/>
                <a:gd name="T9" fmla="*/ 164 h 291"/>
                <a:gd name="T10" fmla="*/ 88 w 133"/>
                <a:gd name="T11" fmla="*/ 196 h 291"/>
                <a:gd name="T12" fmla="*/ 66 w 133"/>
                <a:gd name="T13" fmla="*/ 228 h 291"/>
                <a:gd name="T14" fmla="*/ 36 w 133"/>
                <a:gd name="T15" fmla="*/ 259 h 291"/>
                <a:gd name="T16" fmla="*/ 0 w 133"/>
                <a:gd name="T17" fmla="*/ 291 h 291"/>
                <a:gd name="T18" fmla="*/ 18 w 133"/>
                <a:gd name="T19" fmla="*/ 257 h 291"/>
                <a:gd name="T20" fmla="*/ 35 w 133"/>
                <a:gd name="T21" fmla="*/ 223 h 291"/>
                <a:gd name="T22" fmla="*/ 53 w 133"/>
                <a:gd name="T23" fmla="*/ 188 h 291"/>
                <a:gd name="T24" fmla="*/ 69 w 133"/>
                <a:gd name="T25" fmla="*/ 151 h 291"/>
                <a:gd name="T26" fmla="*/ 85 w 133"/>
                <a:gd name="T27" fmla="*/ 114 h 291"/>
                <a:gd name="T28" fmla="*/ 99 w 133"/>
                <a:gd name="T29" fmla="*/ 77 h 291"/>
                <a:gd name="T30" fmla="*/ 110 w 133"/>
                <a:gd name="T31" fmla="*/ 39 h 291"/>
                <a:gd name="T32" fmla="*/ 121 w 133"/>
                <a:gd name="T33" fmla="*/ 0 h 291"/>
                <a:gd name="T34" fmla="*/ 124 w 133"/>
                <a:gd name="T35" fmla="*/ 11 h 291"/>
                <a:gd name="T36" fmla="*/ 127 w 133"/>
                <a:gd name="T37" fmla="*/ 20 h 291"/>
                <a:gd name="T38" fmla="*/ 131 w 133"/>
                <a:gd name="T39" fmla="*/ 30 h 291"/>
                <a:gd name="T40" fmla="*/ 133 w 133"/>
                <a:gd name="T41" fmla="*/ 4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291">
                  <a:moveTo>
                    <a:pt x="133" y="41"/>
                  </a:moveTo>
                  <a:lnTo>
                    <a:pt x="130" y="69"/>
                  </a:lnTo>
                  <a:lnTo>
                    <a:pt x="124" y="99"/>
                  </a:lnTo>
                  <a:lnTo>
                    <a:pt x="117" y="132"/>
                  </a:lnTo>
                  <a:lnTo>
                    <a:pt x="104" y="164"/>
                  </a:lnTo>
                  <a:lnTo>
                    <a:pt x="88" y="196"/>
                  </a:lnTo>
                  <a:lnTo>
                    <a:pt x="66" y="228"/>
                  </a:lnTo>
                  <a:lnTo>
                    <a:pt x="36" y="259"/>
                  </a:lnTo>
                  <a:lnTo>
                    <a:pt x="0" y="291"/>
                  </a:lnTo>
                  <a:lnTo>
                    <a:pt x="18" y="257"/>
                  </a:lnTo>
                  <a:lnTo>
                    <a:pt x="35" y="223"/>
                  </a:lnTo>
                  <a:lnTo>
                    <a:pt x="53" y="188"/>
                  </a:lnTo>
                  <a:lnTo>
                    <a:pt x="69" y="151"/>
                  </a:lnTo>
                  <a:lnTo>
                    <a:pt x="85" y="114"/>
                  </a:lnTo>
                  <a:lnTo>
                    <a:pt x="99" y="77"/>
                  </a:lnTo>
                  <a:lnTo>
                    <a:pt x="110" y="39"/>
                  </a:lnTo>
                  <a:lnTo>
                    <a:pt x="121" y="0"/>
                  </a:lnTo>
                  <a:lnTo>
                    <a:pt x="124" y="11"/>
                  </a:lnTo>
                  <a:lnTo>
                    <a:pt x="127" y="20"/>
                  </a:lnTo>
                  <a:lnTo>
                    <a:pt x="131" y="30"/>
                  </a:lnTo>
                  <a:lnTo>
                    <a:pt x="133" y="41"/>
                  </a:lnTo>
                  <a:close/>
                </a:path>
              </a:pathLst>
            </a:custGeom>
            <a:solidFill>
              <a:srgbClr val="FFE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" name="Freeform 70"/>
            <p:cNvSpPr>
              <a:spLocks/>
            </p:cNvSpPr>
            <p:nvPr/>
          </p:nvSpPr>
          <p:spPr bwMode="auto">
            <a:xfrm>
              <a:off x="6372225" y="2713038"/>
              <a:ext cx="101600" cy="217487"/>
            </a:xfrm>
            <a:custGeom>
              <a:avLst/>
              <a:gdLst>
                <a:gd name="T0" fmla="*/ 127 w 127"/>
                <a:gd name="T1" fmla="*/ 36 h 276"/>
                <a:gd name="T2" fmla="*/ 122 w 127"/>
                <a:gd name="T3" fmla="*/ 64 h 276"/>
                <a:gd name="T4" fmla="*/ 117 w 127"/>
                <a:gd name="T5" fmla="*/ 93 h 276"/>
                <a:gd name="T6" fmla="*/ 109 w 127"/>
                <a:gd name="T7" fmla="*/ 123 h 276"/>
                <a:gd name="T8" fmla="*/ 98 w 127"/>
                <a:gd name="T9" fmla="*/ 154 h 276"/>
                <a:gd name="T10" fmla="*/ 82 w 127"/>
                <a:gd name="T11" fmla="*/ 186 h 276"/>
                <a:gd name="T12" fmla="*/ 61 w 127"/>
                <a:gd name="T13" fmla="*/ 217 h 276"/>
                <a:gd name="T14" fmla="*/ 35 w 127"/>
                <a:gd name="T15" fmla="*/ 247 h 276"/>
                <a:gd name="T16" fmla="*/ 0 w 127"/>
                <a:gd name="T17" fmla="*/ 276 h 276"/>
                <a:gd name="T18" fmla="*/ 18 w 127"/>
                <a:gd name="T19" fmla="*/ 244 h 276"/>
                <a:gd name="T20" fmla="*/ 35 w 127"/>
                <a:gd name="T21" fmla="*/ 211 h 276"/>
                <a:gd name="T22" fmla="*/ 51 w 127"/>
                <a:gd name="T23" fmla="*/ 178 h 276"/>
                <a:gd name="T24" fmla="*/ 66 w 127"/>
                <a:gd name="T25" fmla="*/ 144 h 276"/>
                <a:gd name="T26" fmla="*/ 80 w 127"/>
                <a:gd name="T27" fmla="*/ 110 h 276"/>
                <a:gd name="T28" fmla="*/ 94 w 127"/>
                <a:gd name="T29" fmla="*/ 74 h 276"/>
                <a:gd name="T30" fmla="*/ 105 w 127"/>
                <a:gd name="T31" fmla="*/ 38 h 276"/>
                <a:gd name="T32" fmla="*/ 114 w 127"/>
                <a:gd name="T33" fmla="*/ 0 h 276"/>
                <a:gd name="T34" fmla="*/ 118 w 127"/>
                <a:gd name="T35" fmla="*/ 10 h 276"/>
                <a:gd name="T36" fmla="*/ 121 w 127"/>
                <a:gd name="T37" fmla="*/ 18 h 276"/>
                <a:gd name="T38" fmla="*/ 125 w 127"/>
                <a:gd name="T39" fmla="*/ 27 h 276"/>
                <a:gd name="T40" fmla="*/ 127 w 127"/>
                <a:gd name="T41" fmla="*/ 3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276">
                  <a:moveTo>
                    <a:pt x="127" y="36"/>
                  </a:moveTo>
                  <a:lnTo>
                    <a:pt x="122" y="64"/>
                  </a:lnTo>
                  <a:lnTo>
                    <a:pt x="117" y="93"/>
                  </a:lnTo>
                  <a:lnTo>
                    <a:pt x="109" y="123"/>
                  </a:lnTo>
                  <a:lnTo>
                    <a:pt x="98" y="154"/>
                  </a:lnTo>
                  <a:lnTo>
                    <a:pt x="82" y="186"/>
                  </a:lnTo>
                  <a:lnTo>
                    <a:pt x="61" y="217"/>
                  </a:lnTo>
                  <a:lnTo>
                    <a:pt x="35" y="247"/>
                  </a:lnTo>
                  <a:lnTo>
                    <a:pt x="0" y="276"/>
                  </a:lnTo>
                  <a:lnTo>
                    <a:pt x="18" y="244"/>
                  </a:lnTo>
                  <a:lnTo>
                    <a:pt x="35" y="211"/>
                  </a:lnTo>
                  <a:lnTo>
                    <a:pt x="51" y="178"/>
                  </a:lnTo>
                  <a:lnTo>
                    <a:pt x="66" y="144"/>
                  </a:lnTo>
                  <a:lnTo>
                    <a:pt x="80" y="110"/>
                  </a:lnTo>
                  <a:lnTo>
                    <a:pt x="94" y="74"/>
                  </a:lnTo>
                  <a:lnTo>
                    <a:pt x="105" y="38"/>
                  </a:lnTo>
                  <a:lnTo>
                    <a:pt x="114" y="0"/>
                  </a:lnTo>
                  <a:lnTo>
                    <a:pt x="118" y="10"/>
                  </a:lnTo>
                  <a:lnTo>
                    <a:pt x="121" y="18"/>
                  </a:lnTo>
                  <a:lnTo>
                    <a:pt x="125" y="27"/>
                  </a:lnTo>
                  <a:lnTo>
                    <a:pt x="127" y="36"/>
                  </a:lnTo>
                  <a:close/>
                </a:path>
              </a:pathLst>
            </a:custGeom>
            <a:solidFill>
              <a:srgbClr val="FFF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6376988" y="2719388"/>
              <a:ext cx="95250" cy="206375"/>
            </a:xfrm>
            <a:custGeom>
              <a:avLst/>
              <a:gdLst>
                <a:gd name="T0" fmla="*/ 120 w 120"/>
                <a:gd name="T1" fmla="*/ 33 h 261"/>
                <a:gd name="T2" fmla="*/ 115 w 120"/>
                <a:gd name="T3" fmla="*/ 59 h 261"/>
                <a:gd name="T4" fmla="*/ 110 w 120"/>
                <a:gd name="T5" fmla="*/ 87 h 261"/>
                <a:gd name="T6" fmla="*/ 102 w 120"/>
                <a:gd name="T7" fmla="*/ 117 h 261"/>
                <a:gd name="T8" fmla="*/ 90 w 120"/>
                <a:gd name="T9" fmla="*/ 147 h 261"/>
                <a:gd name="T10" fmla="*/ 75 w 120"/>
                <a:gd name="T11" fmla="*/ 177 h 261"/>
                <a:gd name="T12" fmla="*/ 57 w 120"/>
                <a:gd name="T13" fmla="*/ 206 h 261"/>
                <a:gd name="T14" fmla="*/ 31 w 120"/>
                <a:gd name="T15" fmla="*/ 234 h 261"/>
                <a:gd name="T16" fmla="*/ 0 w 120"/>
                <a:gd name="T17" fmla="*/ 261 h 261"/>
                <a:gd name="T18" fmla="*/ 16 w 120"/>
                <a:gd name="T19" fmla="*/ 230 h 261"/>
                <a:gd name="T20" fmla="*/ 31 w 120"/>
                <a:gd name="T21" fmla="*/ 200 h 261"/>
                <a:gd name="T22" fmla="*/ 47 w 120"/>
                <a:gd name="T23" fmla="*/ 169 h 261"/>
                <a:gd name="T24" fmla="*/ 61 w 120"/>
                <a:gd name="T25" fmla="*/ 138 h 261"/>
                <a:gd name="T26" fmla="*/ 75 w 120"/>
                <a:gd name="T27" fmla="*/ 105 h 261"/>
                <a:gd name="T28" fmla="*/ 88 w 120"/>
                <a:gd name="T29" fmla="*/ 72 h 261"/>
                <a:gd name="T30" fmla="*/ 99 w 120"/>
                <a:gd name="T31" fmla="*/ 37 h 261"/>
                <a:gd name="T32" fmla="*/ 108 w 120"/>
                <a:gd name="T33" fmla="*/ 0 h 261"/>
                <a:gd name="T34" fmla="*/ 111 w 120"/>
                <a:gd name="T35" fmla="*/ 9 h 261"/>
                <a:gd name="T36" fmla="*/ 114 w 120"/>
                <a:gd name="T37" fmla="*/ 17 h 261"/>
                <a:gd name="T38" fmla="*/ 116 w 120"/>
                <a:gd name="T39" fmla="*/ 25 h 261"/>
                <a:gd name="T40" fmla="*/ 120 w 120"/>
                <a:gd name="T41" fmla="*/ 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61">
                  <a:moveTo>
                    <a:pt x="120" y="33"/>
                  </a:moveTo>
                  <a:lnTo>
                    <a:pt x="115" y="59"/>
                  </a:lnTo>
                  <a:lnTo>
                    <a:pt x="110" y="87"/>
                  </a:lnTo>
                  <a:lnTo>
                    <a:pt x="102" y="117"/>
                  </a:lnTo>
                  <a:lnTo>
                    <a:pt x="90" y="147"/>
                  </a:lnTo>
                  <a:lnTo>
                    <a:pt x="75" y="177"/>
                  </a:lnTo>
                  <a:lnTo>
                    <a:pt x="57" y="206"/>
                  </a:lnTo>
                  <a:lnTo>
                    <a:pt x="31" y="234"/>
                  </a:lnTo>
                  <a:lnTo>
                    <a:pt x="0" y="261"/>
                  </a:lnTo>
                  <a:lnTo>
                    <a:pt x="16" y="230"/>
                  </a:lnTo>
                  <a:lnTo>
                    <a:pt x="31" y="200"/>
                  </a:lnTo>
                  <a:lnTo>
                    <a:pt x="47" y="169"/>
                  </a:lnTo>
                  <a:lnTo>
                    <a:pt x="61" y="138"/>
                  </a:lnTo>
                  <a:lnTo>
                    <a:pt x="75" y="105"/>
                  </a:lnTo>
                  <a:lnTo>
                    <a:pt x="88" y="72"/>
                  </a:lnTo>
                  <a:lnTo>
                    <a:pt x="99" y="37"/>
                  </a:lnTo>
                  <a:lnTo>
                    <a:pt x="108" y="0"/>
                  </a:lnTo>
                  <a:lnTo>
                    <a:pt x="111" y="9"/>
                  </a:lnTo>
                  <a:lnTo>
                    <a:pt x="114" y="17"/>
                  </a:lnTo>
                  <a:lnTo>
                    <a:pt x="116" y="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3" name="Freeform 72"/>
            <p:cNvSpPr>
              <a:spLocks/>
            </p:cNvSpPr>
            <p:nvPr/>
          </p:nvSpPr>
          <p:spPr bwMode="auto">
            <a:xfrm>
              <a:off x="6381750" y="2725738"/>
              <a:ext cx="88900" cy="193675"/>
            </a:xfrm>
            <a:custGeom>
              <a:avLst/>
              <a:gdLst>
                <a:gd name="T0" fmla="*/ 113 w 113"/>
                <a:gd name="T1" fmla="*/ 29 h 244"/>
                <a:gd name="T2" fmla="*/ 107 w 113"/>
                <a:gd name="T3" fmla="*/ 54 h 244"/>
                <a:gd name="T4" fmla="*/ 101 w 113"/>
                <a:gd name="T5" fmla="*/ 80 h 244"/>
                <a:gd name="T6" fmla="*/ 92 w 113"/>
                <a:gd name="T7" fmla="*/ 108 h 244"/>
                <a:gd name="T8" fmla="*/ 82 w 113"/>
                <a:gd name="T9" fmla="*/ 137 h 244"/>
                <a:gd name="T10" fmla="*/ 68 w 113"/>
                <a:gd name="T11" fmla="*/ 166 h 244"/>
                <a:gd name="T12" fmla="*/ 51 w 113"/>
                <a:gd name="T13" fmla="*/ 193 h 244"/>
                <a:gd name="T14" fmla="*/ 28 w 113"/>
                <a:gd name="T15" fmla="*/ 220 h 244"/>
                <a:gd name="T16" fmla="*/ 0 w 113"/>
                <a:gd name="T17" fmla="*/ 244 h 244"/>
                <a:gd name="T18" fmla="*/ 15 w 113"/>
                <a:gd name="T19" fmla="*/ 214 h 244"/>
                <a:gd name="T20" fmla="*/ 30 w 113"/>
                <a:gd name="T21" fmla="*/ 185 h 244"/>
                <a:gd name="T22" fmla="*/ 44 w 113"/>
                <a:gd name="T23" fmla="*/ 158 h 244"/>
                <a:gd name="T24" fmla="*/ 57 w 113"/>
                <a:gd name="T25" fmla="*/ 129 h 244"/>
                <a:gd name="T26" fmla="*/ 70 w 113"/>
                <a:gd name="T27" fmla="*/ 99 h 244"/>
                <a:gd name="T28" fmla="*/ 82 w 113"/>
                <a:gd name="T29" fmla="*/ 69 h 244"/>
                <a:gd name="T30" fmla="*/ 92 w 113"/>
                <a:gd name="T31" fmla="*/ 35 h 244"/>
                <a:gd name="T32" fmla="*/ 101 w 113"/>
                <a:gd name="T33" fmla="*/ 0 h 244"/>
                <a:gd name="T34" fmla="*/ 104 w 113"/>
                <a:gd name="T35" fmla="*/ 7 h 244"/>
                <a:gd name="T36" fmla="*/ 107 w 113"/>
                <a:gd name="T37" fmla="*/ 14 h 244"/>
                <a:gd name="T38" fmla="*/ 109 w 113"/>
                <a:gd name="T39" fmla="*/ 20 h 244"/>
                <a:gd name="T40" fmla="*/ 113 w 113"/>
                <a:gd name="T41" fmla="*/ 2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244">
                  <a:moveTo>
                    <a:pt x="113" y="29"/>
                  </a:moveTo>
                  <a:lnTo>
                    <a:pt x="107" y="54"/>
                  </a:lnTo>
                  <a:lnTo>
                    <a:pt x="101" y="80"/>
                  </a:lnTo>
                  <a:lnTo>
                    <a:pt x="92" y="108"/>
                  </a:lnTo>
                  <a:lnTo>
                    <a:pt x="82" y="137"/>
                  </a:lnTo>
                  <a:lnTo>
                    <a:pt x="68" y="166"/>
                  </a:lnTo>
                  <a:lnTo>
                    <a:pt x="51" y="193"/>
                  </a:lnTo>
                  <a:lnTo>
                    <a:pt x="28" y="220"/>
                  </a:lnTo>
                  <a:lnTo>
                    <a:pt x="0" y="244"/>
                  </a:lnTo>
                  <a:lnTo>
                    <a:pt x="15" y="214"/>
                  </a:lnTo>
                  <a:lnTo>
                    <a:pt x="30" y="185"/>
                  </a:lnTo>
                  <a:lnTo>
                    <a:pt x="44" y="158"/>
                  </a:lnTo>
                  <a:lnTo>
                    <a:pt x="57" y="129"/>
                  </a:lnTo>
                  <a:lnTo>
                    <a:pt x="70" y="99"/>
                  </a:lnTo>
                  <a:lnTo>
                    <a:pt x="82" y="69"/>
                  </a:lnTo>
                  <a:lnTo>
                    <a:pt x="92" y="35"/>
                  </a:lnTo>
                  <a:lnTo>
                    <a:pt x="101" y="0"/>
                  </a:lnTo>
                  <a:lnTo>
                    <a:pt x="104" y="7"/>
                  </a:lnTo>
                  <a:lnTo>
                    <a:pt x="107" y="14"/>
                  </a:lnTo>
                  <a:lnTo>
                    <a:pt x="109" y="20"/>
                  </a:lnTo>
                  <a:lnTo>
                    <a:pt x="113" y="29"/>
                  </a:lnTo>
                  <a:close/>
                </a:path>
              </a:pathLst>
            </a:custGeom>
            <a:solidFill>
              <a:srgbClr val="FFF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6386513" y="2732088"/>
              <a:ext cx="82550" cy="182562"/>
            </a:xfrm>
            <a:custGeom>
              <a:avLst/>
              <a:gdLst>
                <a:gd name="T0" fmla="*/ 104 w 104"/>
                <a:gd name="T1" fmla="*/ 25 h 229"/>
                <a:gd name="T2" fmla="*/ 99 w 104"/>
                <a:gd name="T3" fmla="*/ 49 h 229"/>
                <a:gd name="T4" fmla="*/ 92 w 104"/>
                <a:gd name="T5" fmla="*/ 75 h 229"/>
                <a:gd name="T6" fmla="*/ 84 w 104"/>
                <a:gd name="T7" fmla="*/ 101 h 229"/>
                <a:gd name="T8" fmla="*/ 73 w 104"/>
                <a:gd name="T9" fmla="*/ 129 h 229"/>
                <a:gd name="T10" fmla="*/ 61 w 104"/>
                <a:gd name="T11" fmla="*/ 155 h 229"/>
                <a:gd name="T12" fmla="*/ 45 w 104"/>
                <a:gd name="T13" fmla="*/ 182 h 229"/>
                <a:gd name="T14" fmla="*/ 24 w 104"/>
                <a:gd name="T15" fmla="*/ 206 h 229"/>
                <a:gd name="T16" fmla="*/ 0 w 104"/>
                <a:gd name="T17" fmla="*/ 229 h 229"/>
                <a:gd name="T18" fmla="*/ 13 w 104"/>
                <a:gd name="T19" fmla="*/ 200 h 229"/>
                <a:gd name="T20" fmla="*/ 27 w 104"/>
                <a:gd name="T21" fmla="*/ 174 h 229"/>
                <a:gd name="T22" fmla="*/ 41 w 104"/>
                <a:gd name="T23" fmla="*/ 148 h 229"/>
                <a:gd name="T24" fmla="*/ 54 w 104"/>
                <a:gd name="T25" fmla="*/ 122 h 229"/>
                <a:gd name="T26" fmla="*/ 65 w 104"/>
                <a:gd name="T27" fmla="*/ 95 h 229"/>
                <a:gd name="T28" fmla="*/ 76 w 104"/>
                <a:gd name="T29" fmla="*/ 67 h 229"/>
                <a:gd name="T30" fmla="*/ 86 w 104"/>
                <a:gd name="T31" fmla="*/ 34 h 229"/>
                <a:gd name="T32" fmla="*/ 94 w 104"/>
                <a:gd name="T33" fmla="*/ 0 h 229"/>
                <a:gd name="T34" fmla="*/ 104 w 104"/>
                <a:gd name="T35" fmla="*/ 2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229">
                  <a:moveTo>
                    <a:pt x="104" y="25"/>
                  </a:moveTo>
                  <a:lnTo>
                    <a:pt x="99" y="49"/>
                  </a:lnTo>
                  <a:lnTo>
                    <a:pt x="92" y="75"/>
                  </a:lnTo>
                  <a:lnTo>
                    <a:pt x="84" y="101"/>
                  </a:lnTo>
                  <a:lnTo>
                    <a:pt x="73" y="129"/>
                  </a:lnTo>
                  <a:lnTo>
                    <a:pt x="61" y="155"/>
                  </a:lnTo>
                  <a:lnTo>
                    <a:pt x="45" y="182"/>
                  </a:lnTo>
                  <a:lnTo>
                    <a:pt x="24" y="206"/>
                  </a:lnTo>
                  <a:lnTo>
                    <a:pt x="0" y="229"/>
                  </a:lnTo>
                  <a:lnTo>
                    <a:pt x="13" y="200"/>
                  </a:lnTo>
                  <a:lnTo>
                    <a:pt x="27" y="174"/>
                  </a:lnTo>
                  <a:lnTo>
                    <a:pt x="41" y="148"/>
                  </a:lnTo>
                  <a:lnTo>
                    <a:pt x="54" y="122"/>
                  </a:lnTo>
                  <a:lnTo>
                    <a:pt x="65" y="95"/>
                  </a:lnTo>
                  <a:lnTo>
                    <a:pt x="76" y="67"/>
                  </a:lnTo>
                  <a:lnTo>
                    <a:pt x="86" y="34"/>
                  </a:lnTo>
                  <a:lnTo>
                    <a:pt x="94" y="0"/>
                  </a:lnTo>
                  <a:lnTo>
                    <a:pt x="104" y="25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5" name="Freeform 74"/>
            <p:cNvSpPr>
              <a:spLocks/>
            </p:cNvSpPr>
            <p:nvPr/>
          </p:nvSpPr>
          <p:spPr bwMode="auto">
            <a:xfrm>
              <a:off x="6048375" y="2746375"/>
              <a:ext cx="133350" cy="493712"/>
            </a:xfrm>
            <a:custGeom>
              <a:avLst/>
              <a:gdLst>
                <a:gd name="T0" fmla="*/ 127 w 168"/>
                <a:gd name="T1" fmla="*/ 123 h 621"/>
                <a:gd name="T2" fmla="*/ 134 w 168"/>
                <a:gd name="T3" fmla="*/ 5 h 621"/>
                <a:gd name="T4" fmla="*/ 168 w 168"/>
                <a:gd name="T5" fmla="*/ 0 h 621"/>
                <a:gd name="T6" fmla="*/ 162 w 168"/>
                <a:gd name="T7" fmla="*/ 51 h 621"/>
                <a:gd name="T8" fmla="*/ 71 w 168"/>
                <a:gd name="T9" fmla="*/ 621 h 621"/>
                <a:gd name="T10" fmla="*/ 0 w 168"/>
                <a:gd name="T11" fmla="*/ 612 h 621"/>
                <a:gd name="T12" fmla="*/ 2 w 168"/>
                <a:gd name="T13" fmla="*/ 610 h 621"/>
                <a:gd name="T14" fmla="*/ 9 w 168"/>
                <a:gd name="T15" fmla="*/ 601 h 621"/>
                <a:gd name="T16" fmla="*/ 19 w 168"/>
                <a:gd name="T17" fmla="*/ 590 h 621"/>
                <a:gd name="T18" fmla="*/ 31 w 168"/>
                <a:gd name="T19" fmla="*/ 576 h 621"/>
                <a:gd name="T20" fmla="*/ 43 w 168"/>
                <a:gd name="T21" fmla="*/ 560 h 621"/>
                <a:gd name="T22" fmla="*/ 54 w 168"/>
                <a:gd name="T23" fmla="*/ 544 h 621"/>
                <a:gd name="T24" fmla="*/ 62 w 168"/>
                <a:gd name="T25" fmla="*/ 528 h 621"/>
                <a:gd name="T26" fmla="*/ 65 w 168"/>
                <a:gd name="T27" fmla="*/ 513 h 621"/>
                <a:gd name="T28" fmla="*/ 72 w 168"/>
                <a:gd name="T29" fmla="*/ 459 h 621"/>
                <a:gd name="T30" fmla="*/ 79 w 168"/>
                <a:gd name="T31" fmla="*/ 399 h 621"/>
                <a:gd name="T32" fmla="*/ 88 w 168"/>
                <a:gd name="T33" fmla="*/ 335 h 621"/>
                <a:gd name="T34" fmla="*/ 96 w 168"/>
                <a:gd name="T35" fmla="*/ 273 h 621"/>
                <a:gd name="T36" fmla="*/ 104 w 168"/>
                <a:gd name="T37" fmla="*/ 217 h 621"/>
                <a:gd name="T38" fmla="*/ 114 w 168"/>
                <a:gd name="T39" fmla="*/ 169 h 621"/>
                <a:gd name="T40" fmla="*/ 121 w 168"/>
                <a:gd name="T41" fmla="*/ 137 h 621"/>
                <a:gd name="T42" fmla="*/ 127 w 168"/>
                <a:gd name="T43" fmla="*/ 12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621">
                  <a:moveTo>
                    <a:pt x="127" y="123"/>
                  </a:moveTo>
                  <a:lnTo>
                    <a:pt x="134" y="5"/>
                  </a:lnTo>
                  <a:lnTo>
                    <a:pt x="168" y="0"/>
                  </a:lnTo>
                  <a:lnTo>
                    <a:pt x="162" y="51"/>
                  </a:lnTo>
                  <a:lnTo>
                    <a:pt x="71" y="621"/>
                  </a:lnTo>
                  <a:lnTo>
                    <a:pt x="0" y="612"/>
                  </a:lnTo>
                  <a:lnTo>
                    <a:pt x="2" y="610"/>
                  </a:lnTo>
                  <a:lnTo>
                    <a:pt x="9" y="601"/>
                  </a:lnTo>
                  <a:lnTo>
                    <a:pt x="19" y="590"/>
                  </a:lnTo>
                  <a:lnTo>
                    <a:pt x="31" y="576"/>
                  </a:lnTo>
                  <a:lnTo>
                    <a:pt x="43" y="560"/>
                  </a:lnTo>
                  <a:lnTo>
                    <a:pt x="54" y="544"/>
                  </a:lnTo>
                  <a:lnTo>
                    <a:pt x="62" y="528"/>
                  </a:lnTo>
                  <a:lnTo>
                    <a:pt x="65" y="513"/>
                  </a:lnTo>
                  <a:lnTo>
                    <a:pt x="72" y="459"/>
                  </a:lnTo>
                  <a:lnTo>
                    <a:pt x="79" y="399"/>
                  </a:lnTo>
                  <a:lnTo>
                    <a:pt x="88" y="335"/>
                  </a:lnTo>
                  <a:lnTo>
                    <a:pt x="96" y="273"/>
                  </a:lnTo>
                  <a:lnTo>
                    <a:pt x="104" y="217"/>
                  </a:lnTo>
                  <a:lnTo>
                    <a:pt x="114" y="169"/>
                  </a:lnTo>
                  <a:lnTo>
                    <a:pt x="121" y="137"/>
                  </a:lnTo>
                  <a:lnTo>
                    <a:pt x="127" y="123"/>
                  </a:lnTo>
                  <a:close/>
                </a:path>
              </a:pathLst>
            </a:custGeom>
            <a:solidFill>
              <a:srgbClr val="FFE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6122988" y="2749550"/>
              <a:ext cx="80963" cy="496887"/>
            </a:xfrm>
            <a:custGeom>
              <a:avLst/>
              <a:gdLst>
                <a:gd name="T0" fmla="*/ 70 w 101"/>
                <a:gd name="T1" fmla="*/ 123 h 626"/>
                <a:gd name="T2" fmla="*/ 81 w 101"/>
                <a:gd name="T3" fmla="*/ 5 h 626"/>
                <a:gd name="T4" fmla="*/ 101 w 101"/>
                <a:gd name="T5" fmla="*/ 0 h 626"/>
                <a:gd name="T6" fmla="*/ 95 w 101"/>
                <a:gd name="T7" fmla="*/ 49 h 626"/>
                <a:gd name="T8" fmla="*/ 34 w 101"/>
                <a:gd name="T9" fmla="*/ 553 h 626"/>
                <a:gd name="T10" fmla="*/ 64 w 101"/>
                <a:gd name="T11" fmla="*/ 626 h 626"/>
                <a:gd name="T12" fmla="*/ 0 w 101"/>
                <a:gd name="T13" fmla="*/ 618 h 626"/>
                <a:gd name="T14" fmla="*/ 2 w 101"/>
                <a:gd name="T15" fmla="*/ 597 h 626"/>
                <a:gd name="T16" fmla="*/ 9 w 101"/>
                <a:gd name="T17" fmla="*/ 542 h 626"/>
                <a:gd name="T18" fmla="*/ 18 w 101"/>
                <a:gd name="T19" fmla="*/ 465 h 626"/>
                <a:gd name="T20" fmla="*/ 30 w 101"/>
                <a:gd name="T21" fmla="*/ 375 h 626"/>
                <a:gd name="T22" fmla="*/ 42 w 101"/>
                <a:gd name="T23" fmla="*/ 285 h 626"/>
                <a:gd name="T24" fmla="*/ 54 w 101"/>
                <a:gd name="T25" fmla="*/ 206 h 626"/>
                <a:gd name="T26" fmla="*/ 63 w 101"/>
                <a:gd name="T27" fmla="*/ 148 h 626"/>
                <a:gd name="T28" fmla="*/ 70 w 101"/>
                <a:gd name="T29" fmla="*/ 12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626">
                  <a:moveTo>
                    <a:pt x="70" y="123"/>
                  </a:moveTo>
                  <a:lnTo>
                    <a:pt x="81" y="5"/>
                  </a:lnTo>
                  <a:lnTo>
                    <a:pt x="101" y="0"/>
                  </a:lnTo>
                  <a:lnTo>
                    <a:pt x="95" y="49"/>
                  </a:lnTo>
                  <a:lnTo>
                    <a:pt x="34" y="553"/>
                  </a:lnTo>
                  <a:lnTo>
                    <a:pt x="64" y="626"/>
                  </a:lnTo>
                  <a:lnTo>
                    <a:pt x="0" y="618"/>
                  </a:lnTo>
                  <a:lnTo>
                    <a:pt x="2" y="597"/>
                  </a:lnTo>
                  <a:lnTo>
                    <a:pt x="9" y="542"/>
                  </a:lnTo>
                  <a:lnTo>
                    <a:pt x="18" y="465"/>
                  </a:lnTo>
                  <a:lnTo>
                    <a:pt x="30" y="375"/>
                  </a:lnTo>
                  <a:lnTo>
                    <a:pt x="42" y="285"/>
                  </a:lnTo>
                  <a:lnTo>
                    <a:pt x="54" y="206"/>
                  </a:lnTo>
                  <a:lnTo>
                    <a:pt x="63" y="148"/>
                  </a:lnTo>
                  <a:lnTo>
                    <a:pt x="70" y="123"/>
                  </a:lnTo>
                  <a:close/>
                </a:path>
              </a:pathLst>
            </a:custGeom>
            <a:solidFill>
              <a:srgbClr val="FFE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7" name="Freeform 76"/>
            <p:cNvSpPr>
              <a:spLocks/>
            </p:cNvSpPr>
            <p:nvPr/>
          </p:nvSpPr>
          <p:spPr bwMode="auto">
            <a:xfrm>
              <a:off x="5946775" y="3225800"/>
              <a:ext cx="296863" cy="209550"/>
            </a:xfrm>
            <a:custGeom>
              <a:avLst/>
              <a:gdLst>
                <a:gd name="T0" fmla="*/ 3 w 374"/>
                <a:gd name="T1" fmla="*/ 0 h 264"/>
                <a:gd name="T2" fmla="*/ 374 w 374"/>
                <a:gd name="T3" fmla="*/ 48 h 264"/>
                <a:gd name="T4" fmla="*/ 361 w 374"/>
                <a:gd name="T5" fmla="*/ 63 h 264"/>
                <a:gd name="T6" fmla="*/ 353 w 374"/>
                <a:gd name="T7" fmla="*/ 95 h 264"/>
                <a:gd name="T8" fmla="*/ 334 w 374"/>
                <a:gd name="T9" fmla="*/ 102 h 264"/>
                <a:gd name="T10" fmla="*/ 331 w 374"/>
                <a:gd name="T11" fmla="*/ 116 h 264"/>
                <a:gd name="T12" fmla="*/ 352 w 374"/>
                <a:gd name="T13" fmla="*/ 118 h 264"/>
                <a:gd name="T14" fmla="*/ 347 w 374"/>
                <a:gd name="T15" fmla="*/ 142 h 264"/>
                <a:gd name="T16" fmla="*/ 331 w 374"/>
                <a:gd name="T17" fmla="*/ 144 h 264"/>
                <a:gd name="T18" fmla="*/ 343 w 374"/>
                <a:gd name="T19" fmla="*/ 160 h 264"/>
                <a:gd name="T20" fmla="*/ 342 w 374"/>
                <a:gd name="T21" fmla="*/ 176 h 264"/>
                <a:gd name="T22" fmla="*/ 329 w 374"/>
                <a:gd name="T23" fmla="*/ 185 h 264"/>
                <a:gd name="T24" fmla="*/ 342 w 374"/>
                <a:gd name="T25" fmla="*/ 199 h 264"/>
                <a:gd name="T26" fmla="*/ 336 w 374"/>
                <a:gd name="T27" fmla="*/ 214 h 264"/>
                <a:gd name="T28" fmla="*/ 327 w 374"/>
                <a:gd name="T29" fmla="*/ 226 h 264"/>
                <a:gd name="T30" fmla="*/ 316 w 374"/>
                <a:gd name="T31" fmla="*/ 244 h 264"/>
                <a:gd name="T32" fmla="*/ 299 w 374"/>
                <a:gd name="T33" fmla="*/ 258 h 264"/>
                <a:gd name="T34" fmla="*/ 289 w 374"/>
                <a:gd name="T35" fmla="*/ 260 h 264"/>
                <a:gd name="T36" fmla="*/ 276 w 374"/>
                <a:gd name="T37" fmla="*/ 262 h 264"/>
                <a:gd name="T38" fmla="*/ 260 w 374"/>
                <a:gd name="T39" fmla="*/ 262 h 264"/>
                <a:gd name="T40" fmla="*/ 243 w 374"/>
                <a:gd name="T41" fmla="*/ 264 h 264"/>
                <a:gd name="T42" fmla="*/ 224 w 374"/>
                <a:gd name="T43" fmla="*/ 262 h 264"/>
                <a:gd name="T44" fmla="*/ 205 w 374"/>
                <a:gd name="T45" fmla="*/ 261 h 264"/>
                <a:gd name="T46" fmla="*/ 184 w 374"/>
                <a:gd name="T47" fmla="*/ 259 h 264"/>
                <a:gd name="T48" fmla="*/ 163 w 374"/>
                <a:gd name="T49" fmla="*/ 257 h 264"/>
                <a:gd name="T50" fmla="*/ 141 w 374"/>
                <a:gd name="T51" fmla="*/ 254 h 264"/>
                <a:gd name="T52" fmla="*/ 120 w 374"/>
                <a:gd name="T53" fmla="*/ 251 h 264"/>
                <a:gd name="T54" fmla="*/ 101 w 374"/>
                <a:gd name="T55" fmla="*/ 246 h 264"/>
                <a:gd name="T56" fmla="*/ 82 w 374"/>
                <a:gd name="T57" fmla="*/ 243 h 264"/>
                <a:gd name="T58" fmla="*/ 65 w 374"/>
                <a:gd name="T59" fmla="*/ 238 h 264"/>
                <a:gd name="T60" fmla="*/ 50 w 374"/>
                <a:gd name="T61" fmla="*/ 234 h 264"/>
                <a:gd name="T62" fmla="*/ 38 w 374"/>
                <a:gd name="T63" fmla="*/ 228 h 264"/>
                <a:gd name="T64" fmla="*/ 27 w 374"/>
                <a:gd name="T65" fmla="*/ 223 h 264"/>
                <a:gd name="T66" fmla="*/ 23 w 374"/>
                <a:gd name="T67" fmla="*/ 213 h 264"/>
                <a:gd name="T68" fmla="*/ 19 w 374"/>
                <a:gd name="T69" fmla="*/ 200 h 264"/>
                <a:gd name="T70" fmla="*/ 17 w 374"/>
                <a:gd name="T71" fmla="*/ 189 h 264"/>
                <a:gd name="T72" fmla="*/ 17 w 374"/>
                <a:gd name="T73" fmla="*/ 178 h 264"/>
                <a:gd name="T74" fmla="*/ 5 w 374"/>
                <a:gd name="T75" fmla="*/ 169 h 264"/>
                <a:gd name="T76" fmla="*/ 3 w 374"/>
                <a:gd name="T77" fmla="*/ 154 h 264"/>
                <a:gd name="T78" fmla="*/ 25 w 374"/>
                <a:gd name="T79" fmla="*/ 145 h 264"/>
                <a:gd name="T80" fmla="*/ 0 w 374"/>
                <a:gd name="T81" fmla="*/ 143 h 264"/>
                <a:gd name="T82" fmla="*/ 3 w 374"/>
                <a:gd name="T83" fmla="*/ 120 h 264"/>
                <a:gd name="T84" fmla="*/ 23 w 374"/>
                <a:gd name="T85" fmla="*/ 115 h 264"/>
                <a:gd name="T86" fmla="*/ 6 w 374"/>
                <a:gd name="T87" fmla="*/ 99 h 264"/>
                <a:gd name="T88" fmla="*/ 4 w 374"/>
                <a:gd name="T89" fmla="*/ 85 h 264"/>
                <a:gd name="T90" fmla="*/ 27 w 374"/>
                <a:gd name="T91" fmla="*/ 78 h 264"/>
                <a:gd name="T92" fmla="*/ 27 w 374"/>
                <a:gd name="T93" fmla="*/ 64 h 264"/>
                <a:gd name="T94" fmla="*/ 9 w 374"/>
                <a:gd name="T95" fmla="*/ 54 h 264"/>
                <a:gd name="T96" fmla="*/ 12 w 374"/>
                <a:gd name="T97" fmla="*/ 25 h 264"/>
                <a:gd name="T98" fmla="*/ 3 w 374"/>
                <a:gd name="T9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4" h="264">
                  <a:moveTo>
                    <a:pt x="3" y="0"/>
                  </a:moveTo>
                  <a:lnTo>
                    <a:pt x="374" y="48"/>
                  </a:lnTo>
                  <a:lnTo>
                    <a:pt x="361" y="63"/>
                  </a:lnTo>
                  <a:lnTo>
                    <a:pt x="353" y="95"/>
                  </a:lnTo>
                  <a:lnTo>
                    <a:pt x="334" y="102"/>
                  </a:lnTo>
                  <a:lnTo>
                    <a:pt x="331" y="116"/>
                  </a:lnTo>
                  <a:lnTo>
                    <a:pt x="352" y="118"/>
                  </a:lnTo>
                  <a:lnTo>
                    <a:pt x="347" y="142"/>
                  </a:lnTo>
                  <a:lnTo>
                    <a:pt x="331" y="144"/>
                  </a:lnTo>
                  <a:lnTo>
                    <a:pt x="343" y="160"/>
                  </a:lnTo>
                  <a:lnTo>
                    <a:pt x="342" y="176"/>
                  </a:lnTo>
                  <a:lnTo>
                    <a:pt x="329" y="185"/>
                  </a:lnTo>
                  <a:lnTo>
                    <a:pt x="342" y="199"/>
                  </a:lnTo>
                  <a:lnTo>
                    <a:pt x="336" y="214"/>
                  </a:lnTo>
                  <a:lnTo>
                    <a:pt x="327" y="226"/>
                  </a:lnTo>
                  <a:lnTo>
                    <a:pt x="316" y="244"/>
                  </a:lnTo>
                  <a:lnTo>
                    <a:pt x="299" y="258"/>
                  </a:lnTo>
                  <a:lnTo>
                    <a:pt x="289" y="260"/>
                  </a:lnTo>
                  <a:lnTo>
                    <a:pt x="276" y="262"/>
                  </a:lnTo>
                  <a:lnTo>
                    <a:pt x="260" y="262"/>
                  </a:lnTo>
                  <a:lnTo>
                    <a:pt x="243" y="264"/>
                  </a:lnTo>
                  <a:lnTo>
                    <a:pt x="224" y="262"/>
                  </a:lnTo>
                  <a:lnTo>
                    <a:pt x="205" y="261"/>
                  </a:lnTo>
                  <a:lnTo>
                    <a:pt x="184" y="259"/>
                  </a:lnTo>
                  <a:lnTo>
                    <a:pt x="163" y="257"/>
                  </a:lnTo>
                  <a:lnTo>
                    <a:pt x="141" y="254"/>
                  </a:lnTo>
                  <a:lnTo>
                    <a:pt x="120" y="251"/>
                  </a:lnTo>
                  <a:lnTo>
                    <a:pt x="101" y="246"/>
                  </a:lnTo>
                  <a:lnTo>
                    <a:pt x="82" y="243"/>
                  </a:lnTo>
                  <a:lnTo>
                    <a:pt x="65" y="238"/>
                  </a:lnTo>
                  <a:lnTo>
                    <a:pt x="50" y="234"/>
                  </a:lnTo>
                  <a:lnTo>
                    <a:pt x="38" y="228"/>
                  </a:lnTo>
                  <a:lnTo>
                    <a:pt x="27" y="223"/>
                  </a:lnTo>
                  <a:lnTo>
                    <a:pt x="23" y="213"/>
                  </a:lnTo>
                  <a:lnTo>
                    <a:pt x="19" y="200"/>
                  </a:lnTo>
                  <a:lnTo>
                    <a:pt x="17" y="189"/>
                  </a:lnTo>
                  <a:lnTo>
                    <a:pt x="17" y="178"/>
                  </a:lnTo>
                  <a:lnTo>
                    <a:pt x="5" y="169"/>
                  </a:lnTo>
                  <a:lnTo>
                    <a:pt x="3" y="154"/>
                  </a:lnTo>
                  <a:lnTo>
                    <a:pt x="25" y="145"/>
                  </a:lnTo>
                  <a:lnTo>
                    <a:pt x="0" y="143"/>
                  </a:lnTo>
                  <a:lnTo>
                    <a:pt x="3" y="120"/>
                  </a:lnTo>
                  <a:lnTo>
                    <a:pt x="23" y="115"/>
                  </a:lnTo>
                  <a:lnTo>
                    <a:pt x="6" y="99"/>
                  </a:lnTo>
                  <a:lnTo>
                    <a:pt x="4" y="85"/>
                  </a:lnTo>
                  <a:lnTo>
                    <a:pt x="27" y="78"/>
                  </a:lnTo>
                  <a:lnTo>
                    <a:pt x="27" y="64"/>
                  </a:lnTo>
                  <a:lnTo>
                    <a:pt x="9" y="54"/>
                  </a:lnTo>
                  <a:lnTo>
                    <a:pt x="12" y="2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3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>
              <a:off x="5954713" y="3228975"/>
              <a:ext cx="279400" cy="204787"/>
            </a:xfrm>
            <a:custGeom>
              <a:avLst/>
              <a:gdLst>
                <a:gd name="T0" fmla="*/ 48 w 352"/>
                <a:gd name="T1" fmla="*/ 6 h 259"/>
                <a:gd name="T2" fmla="*/ 113 w 352"/>
                <a:gd name="T3" fmla="*/ 14 h 259"/>
                <a:gd name="T4" fmla="*/ 178 w 352"/>
                <a:gd name="T5" fmla="*/ 22 h 259"/>
                <a:gd name="T6" fmla="*/ 244 w 352"/>
                <a:gd name="T7" fmla="*/ 31 h 259"/>
                <a:gd name="T8" fmla="*/ 309 w 352"/>
                <a:gd name="T9" fmla="*/ 39 h 259"/>
                <a:gd name="T10" fmla="*/ 349 w 352"/>
                <a:gd name="T11" fmla="*/ 49 h 259"/>
                <a:gd name="T12" fmla="*/ 340 w 352"/>
                <a:gd name="T13" fmla="*/ 60 h 259"/>
                <a:gd name="T14" fmla="*/ 334 w 352"/>
                <a:gd name="T15" fmla="*/ 84 h 259"/>
                <a:gd name="T16" fmla="*/ 322 w 352"/>
                <a:gd name="T17" fmla="*/ 95 h 259"/>
                <a:gd name="T18" fmla="*/ 313 w 352"/>
                <a:gd name="T19" fmla="*/ 102 h 259"/>
                <a:gd name="T20" fmla="*/ 312 w 352"/>
                <a:gd name="T21" fmla="*/ 112 h 259"/>
                <a:gd name="T22" fmla="*/ 326 w 352"/>
                <a:gd name="T23" fmla="*/ 114 h 259"/>
                <a:gd name="T24" fmla="*/ 328 w 352"/>
                <a:gd name="T25" fmla="*/ 127 h 259"/>
                <a:gd name="T26" fmla="*/ 322 w 352"/>
                <a:gd name="T27" fmla="*/ 139 h 259"/>
                <a:gd name="T28" fmla="*/ 312 w 352"/>
                <a:gd name="T29" fmla="*/ 141 h 259"/>
                <a:gd name="T30" fmla="*/ 320 w 352"/>
                <a:gd name="T31" fmla="*/ 152 h 259"/>
                <a:gd name="T32" fmla="*/ 321 w 352"/>
                <a:gd name="T33" fmla="*/ 164 h 259"/>
                <a:gd name="T34" fmla="*/ 318 w 352"/>
                <a:gd name="T35" fmla="*/ 175 h 259"/>
                <a:gd name="T36" fmla="*/ 309 w 352"/>
                <a:gd name="T37" fmla="*/ 181 h 259"/>
                <a:gd name="T38" fmla="*/ 318 w 352"/>
                <a:gd name="T39" fmla="*/ 192 h 259"/>
                <a:gd name="T40" fmla="*/ 319 w 352"/>
                <a:gd name="T41" fmla="*/ 203 h 259"/>
                <a:gd name="T42" fmla="*/ 313 w 352"/>
                <a:gd name="T43" fmla="*/ 212 h 259"/>
                <a:gd name="T44" fmla="*/ 306 w 352"/>
                <a:gd name="T45" fmla="*/ 221 h 259"/>
                <a:gd name="T46" fmla="*/ 298 w 352"/>
                <a:gd name="T47" fmla="*/ 236 h 259"/>
                <a:gd name="T48" fmla="*/ 289 w 352"/>
                <a:gd name="T49" fmla="*/ 247 h 259"/>
                <a:gd name="T50" fmla="*/ 271 w 352"/>
                <a:gd name="T51" fmla="*/ 256 h 259"/>
                <a:gd name="T52" fmla="*/ 228 w 352"/>
                <a:gd name="T53" fmla="*/ 259 h 259"/>
                <a:gd name="T54" fmla="*/ 173 w 352"/>
                <a:gd name="T55" fmla="*/ 256 h 259"/>
                <a:gd name="T56" fmla="*/ 114 w 352"/>
                <a:gd name="T57" fmla="*/ 248 h 259"/>
                <a:gd name="T58" fmla="*/ 61 w 352"/>
                <a:gd name="T59" fmla="*/ 236 h 259"/>
                <a:gd name="T60" fmla="*/ 25 w 352"/>
                <a:gd name="T61" fmla="*/ 221 h 259"/>
                <a:gd name="T62" fmla="*/ 17 w 352"/>
                <a:gd name="T63" fmla="*/ 187 h 259"/>
                <a:gd name="T64" fmla="*/ 11 w 352"/>
                <a:gd name="T65" fmla="*/ 172 h 259"/>
                <a:gd name="T66" fmla="*/ 4 w 352"/>
                <a:gd name="T67" fmla="*/ 164 h 259"/>
                <a:gd name="T68" fmla="*/ 4 w 352"/>
                <a:gd name="T69" fmla="*/ 152 h 259"/>
                <a:gd name="T70" fmla="*/ 19 w 352"/>
                <a:gd name="T71" fmla="*/ 147 h 259"/>
                <a:gd name="T72" fmla="*/ 13 w 352"/>
                <a:gd name="T73" fmla="*/ 143 h 259"/>
                <a:gd name="T74" fmla="*/ 1 w 352"/>
                <a:gd name="T75" fmla="*/ 136 h 259"/>
                <a:gd name="T76" fmla="*/ 3 w 352"/>
                <a:gd name="T77" fmla="*/ 119 h 259"/>
                <a:gd name="T78" fmla="*/ 18 w 352"/>
                <a:gd name="T79" fmla="*/ 115 h 259"/>
                <a:gd name="T80" fmla="*/ 15 w 352"/>
                <a:gd name="T81" fmla="*/ 106 h 259"/>
                <a:gd name="T82" fmla="*/ 7 w 352"/>
                <a:gd name="T83" fmla="*/ 95 h 259"/>
                <a:gd name="T84" fmla="*/ 6 w 352"/>
                <a:gd name="T85" fmla="*/ 84 h 259"/>
                <a:gd name="T86" fmla="*/ 22 w 352"/>
                <a:gd name="T87" fmla="*/ 79 h 259"/>
                <a:gd name="T88" fmla="*/ 28 w 352"/>
                <a:gd name="T89" fmla="*/ 71 h 259"/>
                <a:gd name="T90" fmla="*/ 23 w 352"/>
                <a:gd name="T91" fmla="*/ 61 h 259"/>
                <a:gd name="T92" fmla="*/ 10 w 352"/>
                <a:gd name="T93" fmla="*/ 53 h 259"/>
                <a:gd name="T94" fmla="*/ 13 w 352"/>
                <a:gd name="T95" fmla="*/ 31 h 259"/>
                <a:gd name="T96" fmla="*/ 9 w 352"/>
                <a:gd name="T97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2" h="259">
                  <a:moveTo>
                    <a:pt x="4" y="0"/>
                  </a:moveTo>
                  <a:lnTo>
                    <a:pt x="26" y="3"/>
                  </a:lnTo>
                  <a:lnTo>
                    <a:pt x="48" y="6"/>
                  </a:lnTo>
                  <a:lnTo>
                    <a:pt x="70" y="8"/>
                  </a:lnTo>
                  <a:lnTo>
                    <a:pt x="92" y="12"/>
                  </a:lnTo>
                  <a:lnTo>
                    <a:pt x="113" y="14"/>
                  </a:lnTo>
                  <a:lnTo>
                    <a:pt x="135" y="18"/>
                  </a:lnTo>
                  <a:lnTo>
                    <a:pt x="157" y="20"/>
                  </a:lnTo>
                  <a:lnTo>
                    <a:pt x="178" y="22"/>
                  </a:lnTo>
                  <a:lnTo>
                    <a:pt x="200" y="26"/>
                  </a:lnTo>
                  <a:lnTo>
                    <a:pt x="222" y="28"/>
                  </a:lnTo>
                  <a:lnTo>
                    <a:pt x="244" y="31"/>
                  </a:lnTo>
                  <a:lnTo>
                    <a:pt x="265" y="34"/>
                  </a:lnTo>
                  <a:lnTo>
                    <a:pt x="287" y="37"/>
                  </a:lnTo>
                  <a:lnTo>
                    <a:pt x="309" y="39"/>
                  </a:lnTo>
                  <a:lnTo>
                    <a:pt x="331" y="43"/>
                  </a:lnTo>
                  <a:lnTo>
                    <a:pt x="352" y="45"/>
                  </a:lnTo>
                  <a:lnTo>
                    <a:pt x="349" y="49"/>
                  </a:lnTo>
                  <a:lnTo>
                    <a:pt x="345" y="52"/>
                  </a:lnTo>
                  <a:lnTo>
                    <a:pt x="342" y="56"/>
                  </a:lnTo>
                  <a:lnTo>
                    <a:pt x="340" y="60"/>
                  </a:lnTo>
                  <a:lnTo>
                    <a:pt x="337" y="68"/>
                  </a:lnTo>
                  <a:lnTo>
                    <a:pt x="336" y="76"/>
                  </a:lnTo>
                  <a:lnTo>
                    <a:pt x="334" y="84"/>
                  </a:lnTo>
                  <a:lnTo>
                    <a:pt x="332" y="92"/>
                  </a:lnTo>
                  <a:lnTo>
                    <a:pt x="327" y="94"/>
                  </a:lnTo>
                  <a:lnTo>
                    <a:pt x="322" y="95"/>
                  </a:lnTo>
                  <a:lnTo>
                    <a:pt x="318" y="96"/>
                  </a:lnTo>
                  <a:lnTo>
                    <a:pt x="313" y="97"/>
                  </a:lnTo>
                  <a:lnTo>
                    <a:pt x="313" y="102"/>
                  </a:lnTo>
                  <a:lnTo>
                    <a:pt x="313" y="105"/>
                  </a:lnTo>
                  <a:lnTo>
                    <a:pt x="312" y="109"/>
                  </a:lnTo>
                  <a:lnTo>
                    <a:pt x="312" y="112"/>
                  </a:lnTo>
                  <a:lnTo>
                    <a:pt x="317" y="113"/>
                  </a:lnTo>
                  <a:lnTo>
                    <a:pt x="321" y="113"/>
                  </a:lnTo>
                  <a:lnTo>
                    <a:pt x="326" y="114"/>
                  </a:lnTo>
                  <a:lnTo>
                    <a:pt x="331" y="115"/>
                  </a:lnTo>
                  <a:lnTo>
                    <a:pt x="329" y="121"/>
                  </a:lnTo>
                  <a:lnTo>
                    <a:pt x="328" y="127"/>
                  </a:lnTo>
                  <a:lnTo>
                    <a:pt x="327" y="133"/>
                  </a:lnTo>
                  <a:lnTo>
                    <a:pt x="326" y="139"/>
                  </a:lnTo>
                  <a:lnTo>
                    <a:pt x="322" y="139"/>
                  </a:lnTo>
                  <a:lnTo>
                    <a:pt x="319" y="140"/>
                  </a:lnTo>
                  <a:lnTo>
                    <a:pt x="316" y="140"/>
                  </a:lnTo>
                  <a:lnTo>
                    <a:pt x="312" y="141"/>
                  </a:lnTo>
                  <a:lnTo>
                    <a:pt x="314" y="144"/>
                  </a:lnTo>
                  <a:lnTo>
                    <a:pt x="318" y="148"/>
                  </a:lnTo>
                  <a:lnTo>
                    <a:pt x="320" y="152"/>
                  </a:lnTo>
                  <a:lnTo>
                    <a:pt x="322" y="156"/>
                  </a:lnTo>
                  <a:lnTo>
                    <a:pt x="321" y="160"/>
                  </a:lnTo>
                  <a:lnTo>
                    <a:pt x="321" y="164"/>
                  </a:lnTo>
                  <a:lnTo>
                    <a:pt x="321" y="168"/>
                  </a:lnTo>
                  <a:lnTo>
                    <a:pt x="320" y="173"/>
                  </a:lnTo>
                  <a:lnTo>
                    <a:pt x="318" y="175"/>
                  </a:lnTo>
                  <a:lnTo>
                    <a:pt x="314" y="177"/>
                  </a:lnTo>
                  <a:lnTo>
                    <a:pt x="311" y="179"/>
                  </a:lnTo>
                  <a:lnTo>
                    <a:pt x="309" y="181"/>
                  </a:lnTo>
                  <a:lnTo>
                    <a:pt x="311" y="185"/>
                  </a:lnTo>
                  <a:lnTo>
                    <a:pt x="314" y="188"/>
                  </a:lnTo>
                  <a:lnTo>
                    <a:pt x="318" y="192"/>
                  </a:lnTo>
                  <a:lnTo>
                    <a:pt x="321" y="195"/>
                  </a:lnTo>
                  <a:lnTo>
                    <a:pt x="320" y="200"/>
                  </a:lnTo>
                  <a:lnTo>
                    <a:pt x="319" y="203"/>
                  </a:lnTo>
                  <a:lnTo>
                    <a:pt x="317" y="206"/>
                  </a:lnTo>
                  <a:lnTo>
                    <a:pt x="316" y="210"/>
                  </a:lnTo>
                  <a:lnTo>
                    <a:pt x="313" y="212"/>
                  </a:lnTo>
                  <a:lnTo>
                    <a:pt x="311" y="216"/>
                  </a:lnTo>
                  <a:lnTo>
                    <a:pt x="309" y="219"/>
                  </a:lnTo>
                  <a:lnTo>
                    <a:pt x="306" y="221"/>
                  </a:lnTo>
                  <a:lnTo>
                    <a:pt x="304" y="226"/>
                  </a:lnTo>
                  <a:lnTo>
                    <a:pt x="302" y="232"/>
                  </a:lnTo>
                  <a:lnTo>
                    <a:pt x="298" y="236"/>
                  </a:lnTo>
                  <a:lnTo>
                    <a:pt x="296" y="240"/>
                  </a:lnTo>
                  <a:lnTo>
                    <a:pt x="293" y="243"/>
                  </a:lnTo>
                  <a:lnTo>
                    <a:pt x="289" y="247"/>
                  </a:lnTo>
                  <a:lnTo>
                    <a:pt x="284" y="250"/>
                  </a:lnTo>
                  <a:lnTo>
                    <a:pt x="281" y="254"/>
                  </a:lnTo>
                  <a:lnTo>
                    <a:pt x="271" y="256"/>
                  </a:lnTo>
                  <a:lnTo>
                    <a:pt x="259" y="258"/>
                  </a:lnTo>
                  <a:lnTo>
                    <a:pt x="244" y="259"/>
                  </a:lnTo>
                  <a:lnTo>
                    <a:pt x="228" y="259"/>
                  </a:lnTo>
                  <a:lnTo>
                    <a:pt x="211" y="259"/>
                  </a:lnTo>
                  <a:lnTo>
                    <a:pt x="192" y="258"/>
                  </a:lnTo>
                  <a:lnTo>
                    <a:pt x="173" y="256"/>
                  </a:lnTo>
                  <a:lnTo>
                    <a:pt x="153" y="254"/>
                  </a:lnTo>
                  <a:lnTo>
                    <a:pt x="132" y="251"/>
                  </a:lnTo>
                  <a:lnTo>
                    <a:pt x="114" y="248"/>
                  </a:lnTo>
                  <a:lnTo>
                    <a:pt x="94" y="245"/>
                  </a:lnTo>
                  <a:lnTo>
                    <a:pt x="77" y="240"/>
                  </a:lnTo>
                  <a:lnTo>
                    <a:pt x="61" y="236"/>
                  </a:lnTo>
                  <a:lnTo>
                    <a:pt x="47" y="232"/>
                  </a:lnTo>
                  <a:lnTo>
                    <a:pt x="34" y="226"/>
                  </a:lnTo>
                  <a:lnTo>
                    <a:pt x="25" y="221"/>
                  </a:lnTo>
                  <a:lnTo>
                    <a:pt x="22" y="211"/>
                  </a:lnTo>
                  <a:lnTo>
                    <a:pt x="18" y="198"/>
                  </a:lnTo>
                  <a:lnTo>
                    <a:pt x="17" y="187"/>
                  </a:lnTo>
                  <a:lnTo>
                    <a:pt x="17" y="177"/>
                  </a:lnTo>
                  <a:lnTo>
                    <a:pt x="14" y="174"/>
                  </a:lnTo>
                  <a:lnTo>
                    <a:pt x="11" y="172"/>
                  </a:lnTo>
                  <a:lnTo>
                    <a:pt x="8" y="171"/>
                  </a:lnTo>
                  <a:lnTo>
                    <a:pt x="6" y="168"/>
                  </a:lnTo>
                  <a:lnTo>
                    <a:pt x="4" y="164"/>
                  </a:lnTo>
                  <a:lnTo>
                    <a:pt x="4" y="160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9" y="150"/>
                  </a:lnTo>
                  <a:lnTo>
                    <a:pt x="15" y="149"/>
                  </a:lnTo>
                  <a:lnTo>
                    <a:pt x="19" y="147"/>
                  </a:lnTo>
                  <a:lnTo>
                    <a:pt x="24" y="145"/>
                  </a:lnTo>
                  <a:lnTo>
                    <a:pt x="18" y="144"/>
                  </a:lnTo>
                  <a:lnTo>
                    <a:pt x="13" y="143"/>
                  </a:lnTo>
                  <a:lnTo>
                    <a:pt x="6" y="142"/>
                  </a:lnTo>
                  <a:lnTo>
                    <a:pt x="0" y="142"/>
                  </a:lnTo>
                  <a:lnTo>
                    <a:pt x="1" y="136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3" y="119"/>
                  </a:lnTo>
                  <a:lnTo>
                    <a:pt x="8" y="118"/>
                  </a:lnTo>
                  <a:lnTo>
                    <a:pt x="14" y="117"/>
                  </a:lnTo>
                  <a:lnTo>
                    <a:pt x="18" y="115"/>
                  </a:lnTo>
                  <a:lnTo>
                    <a:pt x="23" y="114"/>
                  </a:lnTo>
                  <a:lnTo>
                    <a:pt x="18" y="110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7" y="95"/>
                  </a:lnTo>
                  <a:lnTo>
                    <a:pt x="7" y="91"/>
                  </a:lnTo>
                  <a:lnTo>
                    <a:pt x="6" y="88"/>
                  </a:lnTo>
                  <a:lnTo>
                    <a:pt x="6" y="84"/>
                  </a:lnTo>
                  <a:lnTo>
                    <a:pt x="11" y="82"/>
                  </a:lnTo>
                  <a:lnTo>
                    <a:pt x="17" y="81"/>
                  </a:lnTo>
                  <a:lnTo>
                    <a:pt x="22" y="79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8" y="71"/>
                  </a:lnTo>
                  <a:lnTo>
                    <a:pt x="28" y="67"/>
                  </a:lnTo>
                  <a:lnTo>
                    <a:pt x="28" y="64"/>
                  </a:lnTo>
                  <a:lnTo>
                    <a:pt x="23" y="61"/>
                  </a:lnTo>
                  <a:lnTo>
                    <a:pt x="19" y="58"/>
                  </a:lnTo>
                  <a:lnTo>
                    <a:pt x="15" y="56"/>
                  </a:lnTo>
                  <a:lnTo>
                    <a:pt x="10" y="53"/>
                  </a:lnTo>
                  <a:lnTo>
                    <a:pt x="11" y="46"/>
                  </a:lnTo>
                  <a:lnTo>
                    <a:pt x="13" y="38"/>
                  </a:lnTo>
                  <a:lnTo>
                    <a:pt x="13" y="31"/>
                  </a:lnTo>
                  <a:lnTo>
                    <a:pt x="14" y="24"/>
                  </a:lnTo>
                  <a:lnTo>
                    <a:pt x="11" y="19"/>
                  </a:lnTo>
                  <a:lnTo>
                    <a:pt x="9" y="12"/>
                  </a:lnTo>
                  <a:lnTo>
                    <a:pt x="7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9" name="Freeform 78"/>
            <p:cNvSpPr>
              <a:spLocks/>
            </p:cNvSpPr>
            <p:nvPr/>
          </p:nvSpPr>
          <p:spPr bwMode="auto">
            <a:xfrm>
              <a:off x="5964238" y="3230563"/>
              <a:ext cx="260350" cy="203200"/>
            </a:xfrm>
            <a:custGeom>
              <a:avLst/>
              <a:gdLst>
                <a:gd name="T0" fmla="*/ 45 w 329"/>
                <a:gd name="T1" fmla="*/ 4 h 256"/>
                <a:gd name="T2" fmla="*/ 106 w 329"/>
                <a:gd name="T3" fmla="*/ 12 h 256"/>
                <a:gd name="T4" fmla="*/ 167 w 329"/>
                <a:gd name="T5" fmla="*/ 20 h 256"/>
                <a:gd name="T6" fmla="*/ 229 w 329"/>
                <a:gd name="T7" fmla="*/ 28 h 256"/>
                <a:gd name="T8" fmla="*/ 288 w 329"/>
                <a:gd name="T9" fmla="*/ 35 h 256"/>
                <a:gd name="T10" fmla="*/ 326 w 329"/>
                <a:gd name="T11" fmla="*/ 46 h 256"/>
                <a:gd name="T12" fmla="*/ 317 w 329"/>
                <a:gd name="T13" fmla="*/ 57 h 256"/>
                <a:gd name="T14" fmla="*/ 311 w 329"/>
                <a:gd name="T15" fmla="*/ 81 h 256"/>
                <a:gd name="T16" fmla="*/ 301 w 329"/>
                <a:gd name="T17" fmla="*/ 92 h 256"/>
                <a:gd name="T18" fmla="*/ 292 w 329"/>
                <a:gd name="T19" fmla="*/ 99 h 256"/>
                <a:gd name="T20" fmla="*/ 291 w 329"/>
                <a:gd name="T21" fmla="*/ 109 h 256"/>
                <a:gd name="T22" fmla="*/ 305 w 329"/>
                <a:gd name="T23" fmla="*/ 111 h 256"/>
                <a:gd name="T24" fmla="*/ 307 w 329"/>
                <a:gd name="T25" fmla="*/ 123 h 256"/>
                <a:gd name="T26" fmla="*/ 301 w 329"/>
                <a:gd name="T27" fmla="*/ 136 h 256"/>
                <a:gd name="T28" fmla="*/ 291 w 329"/>
                <a:gd name="T29" fmla="*/ 137 h 256"/>
                <a:gd name="T30" fmla="*/ 298 w 329"/>
                <a:gd name="T31" fmla="*/ 148 h 256"/>
                <a:gd name="T32" fmla="*/ 300 w 329"/>
                <a:gd name="T33" fmla="*/ 161 h 256"/>
                <a:gd name="T34" fmla="*/ 295 w 329"/>
                <a:gd name="T35" fmla="*/ 171 h 256"/>
                <a:gd name="T36" fmla="*/ 287 w 329"/>
                <a:gd name="T37" fmla="*/ 177 h 256"/>
                <a:gd name="T38" fmla="*/ 296 w 329"/>
                <a:gd name="T39" fmla="*/ 187 h 256"/>
                <a:gd name="T40" fmla="*/ 296 w 329"/>
                <a:gd name="T41" fmla="*/ 199 h 256"/>
                <a:gd name="T42" fmla="*/ 292 w 329"/>
                <a:gd name="T43" fmla="*/ 209 h 256"/>
                <a:gd name="T44" fmla="*/ 285 w 329"/>
                <a:gd name="T45" fmla="*/ 217 h 256"/>
                <a:gd name="T46" fmla="*/ 278 w 329"/>
                <a:gd name="T47" fmla="*/ 232 h 256"/>
                <a:gd name="T48" fmla="*/ 269 w 329"/>
                <a:gd name="T49" fmla="*/ 244 h 256"/>
                <a:gd name="T50" fmla="*/ 252 w 329"/>
                <a:gd name="T51" fmla="*/ 252 h 256"/>
                <a:gd name="T52" fmla="*/ 211 w 329"/>
                <a:gd name="T53" fmla="*/ 256 h 256"/>
                <a:gd name="T54" fmla="*/ 159 w 329"/>
                <a:gd name="T55" fmla="*/ 253 h 256"/>
                <a:gd name="T56" fmla="*/ 105 w 329"/>
                <a:gd name="T57" fmla="*/ 246 h 256"/>
                <a:gd name="T58" fmla="*/ 57 w 329"/>
                <a:gd name="T59" fmla="*/ 235 h 256"/>
                <a:gd name="T60" fmla="*/ 23 w 329"/>
                <a:gd name="T61" fmla="*/ 220 h 256"/>
                <a:gd name="T62" fmla="*/ 15 w 329"/>
                <a:gd name="T63" fmla="*/ 186 h 256"/>
                <a:gd name="T64" fmla="*/ 11 w 329"/>
                <a:gd name="T65" fmla="*/ 171 h 256"/>
                <a:gd name="T66" fmla="*/ 4 w 329"/>
                <a:gd name="T67" fmla="*/ 163 h 256"/>
                <a:gd name="T68" fmla="*/ 4 w 329"/>
                <a:gd name="T69" fmla="*/ 152 h 256"/>
                <a:gd name="T70" fmla="*/ 18 w 329"/>
                <a:gd name="T71" fmla="*/ 146 h 256"/>
                <a:gd name="T72" fmla="*/ 12 w 329"/>
                <a:gd name="T73" fmla="*/ 142 h 256"/>
                <a:gd name="T74" fmla="*/ 2 w 329"/>
                <a:gd name="T75" fmla="*/ 136 h 256"/>
                <a:gd name="T76" fmla="*/ 4 w 329"/>
                <a:gd name="T77" fmla="*/ 117 h 256"/>
                <a:gd name="T78" fmla="*/ 17 w 329"/>
                <a:gd name="T79" fmla="*/ 115 h 256"/>
                <a:gd name="T80" fmla="*/ 14 w 329"/>
                <a:gd name="T81" fmla="*/ 106 h 256"/>
                <a:gd name="T82" fmla="*/ 6 w 329"/>
                <a:gd name="T83" fmla="*/ 94 h 256"/>
                <a:gd name="T84" fmla="*/ 5 w 329"/>
                <a:gd name="T85" fmla="*/ 84 h 256"/>
                <a:gd name="T86" fmla="*/ 21 w 329"/>
                <a:gd name="T87" fmla="*/ 78 h 256"/>
                <a:gd name="T88" fmla="*/ 26 w 329"/>
                <a:gd name="T89" fmla="*/ 70 h 256"/>
                <a:gd name="T90" fmla="*/ 22 w 329"/>
                <a:gd name="T91" fmla="*/ 61 h 256"/>
                <a:gd name="T92" fmla="*/ 10 w 329"/>
                <a:gd name="T93" fmla="*/ 53 h 256"/>
                <a:gd name="T94" fmla="*/ 12 w 329"/>
                <a:gd name="T95" fmla="*/ 32 h 256"/>
                <a:gd name="T96" fmla="*/ 10 w 329"/>
                <a:gd name="T97" fmla="*/ 1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256">
                  <a:moveTo>
                    <a:pt x="5" y="0"/>
                  </a:moveTo>
                  <a:lnTo>
                    <a:pt x="26" y="2"/>
                  </a:lnTo>
                  <a:lnTo>
                    <a:pt x="45" y="4"/>
                  </a:lnTo>
                  <a:lnTo>
                    <a:pt x="66" y="8"/>
                  </a:lnTo>
                  <a:lnTo>
                    <a:pt x="86" y="10"/>
                  </a:lnTo>
                  <a:lnTo>
                    <a:pt x="106" y="12"/>
                  </a:lnTo>
                  <a:lnTo>
                    <a:pt x="127" y="15"/>
                  </a:lnTo>
                  <a:lnTo>
                    <a:pt x="147" y="18"/>
                  </a:lnTo>
                  <a:lnTo>
                    <a:pt x="167" y="20"/>
                  </a:lnTo>
                  <a:lnTo>
                    <a:pt x="187" y="23"/>
                  </a:lnTo>
                  <a:lnTo>
                    <a:pt x="208" y="25"/>
                  </a:lnTo>
                  <a:lnTo>
                    <a:pt x="229" y="28"/>
                  </a:lnTo>
                  <a:lnTo>
                    <a:pt x="248" y="31"/>
                  </a:lnTo>
                  <a:lnTo>
                    <a:pt x="269" y="33"/>
                  </a:lnTo>
                  <a:lnTo>
                    <a:pt x="288" y="35"/>
                  </a:lnTo>
                  <a:lnTo>
                    <a:pt x="309" y="39"/>
                  </a:lnTo>
                  <a:lnTo>
                    <a:pt x="329" y="41"/>
                  </a:lnTo>
                  <a:lnTo>
                    <a:pt x="326" y="46"/>
                  </a:lnTo>
                  <a:lnTo>
                    <a:pt x="323" y="49"/>
                  </a:lnTo>
                  <a:lnTo>
                    <a:pt x="320" y="53"/>
                  </a:lnTo>
                  <a:lnTo>
                    <a:pt x="317" y="57"/>
                  </a:lnTo>
                  <a:lnTo>
                    <a:pt x="315" y="65"/>
                  </a:lnTo>
                  <a:lnTo>
                    <a:pt x="314" y="73"/>
                  </a:lnTo>
                  <a:lnTo>
                    <a:pt x="311" y="81"/>
                  </a:lnTo>
                  <a:lnTo>
                    <a:pt x="309" y="89"/>
                  </a:lnTo>
                  <a:lnTo>
                    <a:pt x="306" y="91"/>
                  </a:lnTo>
                  <a:lnTo>
                    <a:pt x="301" y="92"/>
                  </a:lnTo>
                  <a:lnTo>
                    <a:pt x="298" y="93"/>
                  </a:lnTo>
                  <a:lnTo>
                    <a:pt x="293" y="94"/>
                  </a:lnTo>
                  <a:lnTo>
                    <a:pt x="292" y="99"/>
                  </a:lnTo>
                  <a:lnTo>
                    <a:pt x="292" y="102"/>
                  </a:lnTo>
                  <a:lnTo>
                    <a:pt x="292" y="106"/>
                  </a:lnTo>
                  <a:lnTo>
                    <a:pt x="291" y="109"/>
                  </a:lnTo>
                  <a:lnTo>
                    <a:pt x="295" y="110"/>
                  </a:lnTo>
                  <a:lnTo>
                    <a:pt x="300" y="110"/>
                  </a:lnTo>
                  <a:lnTo>
                    <a:pt x="305" y="111"/>
                  </a:lnTo>
                  <a:lnTo>
                    <a:pt x="309" y="111"/>
                  </a:lnTo>
                  <a:lnTo>
                    <a:pt x="308" y="117"/>
                  </a:lnTo>
                  <a:lnTo>
                    <a:pt x="307" y="123"/>
                  </a:lnTo>
                  <a:lnTo>
                    <a:pt x="306" y="129"/>
                  </a:lnTo>
                  <a:lnTo>
                    <a:pt x="305" y="134"/>
                  </a:lnTo>
                  <a:lnTo>
                    <a:pt x="301" y="136"/>
                  </a:lnTo>
                  <a:lnTo>
                    <a:pt x="298" y="136"/>
                  </a:lnTo>
                  <a:lnTo>
                    <a:pt x="294" y="137"/>
                  </a:lnTo>
                  <a:lnTo>
                    <a:pt x="291" y="137"/>
                  </a:lnTo>
                  <a:lnTo>
                    <a:pt x="293" y="141"/>
                  </a:lnTo>
                  <a:lnTo>
                    <a:pt x="295" y="145"/>
                  </a:lnTo>
                  <a:lnTo>
                    <a:pt x="298" y="148"/>
                  </a:lnTo>
                  <a:lnTo>
                    <a:pt x="300" y="153"/>
                  </a:lnTo>
                  <a:lnTo>
                    <a:pt x="300" y="156"/>
                  </a:lnTo>
                  <a:lnTo>
                    <a:pt x="300" y="161"/>
                  </a:lnTo>
                  <a:lnTo>
                    <a:pt x="299" y="164"/>
                  </a:lnTo>
                  <a:lnTo>
                    <a:pt x="299" y="169"/>
                  </a:lnTo>
                  <a:lnTo>
                    <a:pt x="295" y="171"/>
                  </a:lnTo>
                  <a:lnTo>
                    <a:pt x="293" y="172"/>
                  </a:lnTo>
                  <a:lnTo>
                    <a:pt x="290" y="175"/>
                  </a:lnTo>
                  <a:lnTo>
                    <a:pt x="287" y="177"/>
                  </a:lnTo>
                  <a:lnTo>
                    <a:pt x="290" y="180"/>
                  </a:lnTo>
                  <a:lnTo>
                    <a:pt x="293" y="184"/>
                  </a:lnTo>
                  <a:lnTo>
                    <a:pt x="296" y="187"/>
                  </a:lnTo>
                  <a:lnTo>
                    <a:pt x="299" y="192"/>
                  </a:lnTo>
                  <a:lnTo>
                    <a:pt x="298" y="195"/>
                  </a:lnTo>
                  <a:lnTo>
                    <a:pt x="296" y="199"/>
                  </a:lnTo>
                  <a:lnTo>
                    <a:pt x="295" y="202"/>
                  </a:lnTo>
                  <a:lnTo>
                    <a:pt x="294" y="206"/>
                  </a:lnTo>
                  <a:lnTo>
                    <a:pt x="292" y="209"/>
                  </a:lnTo>
                  <a:lnTo>
                    <a:pt x="290" y="212"/>
                  </a:lnTo>
                  <a:lnTo>
                    <a:pt x="287" y="215"/>
                  </a:lnTo>
                  <a:lnTo>
                    <a:pt x="285" y="217"/>
                  </a:lnTo>
                  <a:lnTo>
                    <a:pt x="283" y="222"/>
                  </a:lnTo>
                  <a:lnTo>
                    <a:pt x="280" y="228"/>
                  </a:lnTo>
                  <a:lnTo>
                    <a:pt x="278" y="232"/>
                  </a:lnTo>
                  <a:lnTo>
                    <a:pt x="276" y="237"/>
                  </a:lnTo>
                  <a:lnTo>
                    <a:pt x="272" y="240"/>
                  </a:lnTo>
                  <a:lnTo>
                    <a:pt x="269" y="244"/>
                  </a:lnTo>
                  <a:lnTo>
                    <a:pt x="265" y="247"/>
                  </a:lnTo>
                  <a:lnTo>
                    <a:pt x="261" y="250"/>
                  </a:lnTo>
                  <a:lnTo>
                    <a:pt x="252" y="252"/>
                  </a:lnTo>
                  <a:lnTo>
                    <a:pt x="240" y="254"/>
                  </a:lnTo>
                  <a:lnTo>
                    <a:pt x="227" y="255"/>
                  </a:lnTo>
                  <a:lnTo>
                    <a:pt x="211" y="256"/>
                  </a:lnTo>
                  <a:lnTo>
                    <a:pt x="195" y="255"/>
                  </a:lnTo>
                  <a:lnTo>
                    <a:pt x="178" y="255"/>
                  </a:lnTo>
                  <a:lnTo>
                    <a:pt x="159" y="253"/>
                  </a:lnTo>
                  <a:lnTo>
                    <a:pt x="141" y="252"/>
                  </a:lnTo>
                  <a:lnTo>
                    <a:pt x="123" y="248"/>
                  </a:lnTo>
                  <a:lnTo>
                    <a:pt x="105" y="246"/>
                  </a:lnTo>
                  <a:lnTo>
                    <a:pt x="88" y="243"/>
                  </a:lnTo>
                  <a:lnTo>
                    <a:pt x="71" y="238"/>
                  </a:lnTo>
                  <a:lnTo>
                    <a:pt x="57" y="235"/>
                  </a:lnTo>
                  <a:lnTo>
                    <a:pt x="43" y="230"/>
                  </a:lnTo>
                  <a:lnTo>
                    <a:pt x="33" y="224"/>
                  </a:lnTo>
                  <a:lnTo>
                    <a:pt x="23" y="220"/>
                  </a:lnTo>
                  <a:lnTo>
                    <a:pt x="20" y="209"/>
                  </a:lnTo>
                  <a:lnTo>
                    <a:pt x="17" y="198"/>
                  </a:lnTo>
                  <a:lnTo>
                    <a:pt x="15" y="186"/>
                  </a:lnTo>
                  <a:lnTo>
                    <a:pt x="15" y="176"/>
                  </a:lnTo>
                  <a:lnTo>
                    <a:pt x="13" y="174"/>
                  </a:lnTo>
                  <a:lnTo>
                    <a:pt x="11" y="171"/>
                  </a:lnTo>
                  <a:lnTo>
                    <a:pt x="7" y="169"/>
                  </a:lnTo>
                  <a:lnTo>
                    <a:pt x="5" y="167"/>
                  </a:lnTo>
                  <a:lnTo>
                    <a:pt x="4" y="163"/>
                  </a:lnTo>
                  <a:lnTo>
                    <a:pt x="4" y="159"/>
                  </a:lnTo>
                  <a:lnTo>
                    <a:pt x="4" y="155"/>
                  </a:lnTo>
                  <a:lnTo>
                    <a:pt x="4" y="152"/>
                  </a:lnTo>
                  <a:lnTo>
                    <a:pt x="8" y="149"/>
                  </a:lnTo>
                  <a:lnTo>
                    <a:pt x="13" y="148"/>
                  </a:lnTo>
                  <a:lnTo>
                    <a:pt x="18" y="146"/>
                  </a:lnTo>
                  <a:lnTo>
                    <a:pt x="22" y="144"/>
                  </a:lnTo>
                  <a:lnTo>
                    <a:pt x="17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1"/>
                  </a:lnTo>
                  <a:lnTo>
                    <a:pt x="2" y="136"/>
                  </a:lnTo>
                  <a:lnTo>
                    <a:pt x="3" y="129"/>
                  </a:lnTo>
                  <a:lnTo>
                    <a:pt x="3" y="123"/>
                  </a:lnTo>
                  <a:lnTo>
                    <a:pt x="4" y="117"/>
                  </a:lnTo>
                  <a:lnTo>
                    <a:pt x="8" y="116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21" y="114"/>
                  </a:lnTo>
                  <a:lnTo>
                    <a:pt x="18" y="109"/>
                  </a:lnTo>
                  <a:lnTo>
                    <a:pt x="14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6" y="94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5" y="84"/>
                  </a:lnTo>
                  <a:lnTo>
                    <a:pt x="11" y="81"/>
                  </a:lnTo>
                  <a:lnTo>
                    <a:pt x="15" y="80"/>
                  </a:lnTo>
                  <a:lnTo>
                    <a:pt x="21" y="78"/>
                  </a:lnTo>
                  <a:lnTo>
                    <a:pt x="26" y="76"/>
                  </a:lnTo>
                  <a:lnTo>
                    <a:pt x="26" y="73"/>
                  </a:lnTo>
                  <a:lnTo>
                    <a:pt x="26" y="70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2" y="61"/>
                  </a:lnTo>
                  <a:lnTo>
                    <a:pt x="18" y="57"/>
                  </a:lnTo>
                  <a:lnTo>
                    <a:pt x="14" y="55"/>
                  </a:lnTo>
                  <a:lnTo>
                    <a:pt x="10" y="53"/>
                  </a:lnTo>
                  <a:lnTo>
                    <a:pt x="11" y="46"/>
                  </a:lnTo>
                  <a:lnTo>
                    <a:pt x="12" y="39"/>
                  </a:lnTo>
                  <a:lnTo>
                    <a:pt x="12" y="32"/>
                  </a:lnTo>
                  <a:lnTo>
                    <a:pt x="13" y="24"/>
                  </a:lnTo>
                  <a:lnTo>
                    <a:pt x="11" y="18"/>
                  </a:lnTo>
                  <a:lnTo>
                    <a:pt x="10" y="11"/>
                  </a:lnTo>
                  <a:lnTo>
                    <a:pt x="7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7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Freeform 79"/>
            <p:cNvSpPr>
              <a:spLocks/>
            </p:cNvSpPr>
            <p:nvPr/>
          </p:nvSpPr>
          <p:spPr bwMode="auto">
            <a:xfrm>
              <a:off x="5972175" y="3233738"/>
              <a:ext cx="242888" cy="200025"/>
            </a:xfrm>
            <a:custGeom>
              <a:avLst/>
              <a:gdLst>
                <a:gd name="T0" fmla="*/ 44 w 306"/>
                <a:gd name="T1" fmla="*/ 5 h 252"/>
                <a:gd name="T2" fmla="*/ 100 w 306"/>
                <a:gd name="T3" fmla="*/ 12 h 252"/>
                <a:gd name="T4" fmla="*/ 156 w 306"/>
                <a:gd name="T5" fmla="*/ 18 h 252"/>
                <a:gd name="T6" fmla="*/ 212 w 306"/>
                <a:gd name="T7" fmla="*/ 27 h 252"/>
                <a:gd name="T8" fmla="*/ 268 w 306"/>
                <a:gd name="T9" fmla="*/ 33 h 252"/>
                <a:gd name="T10" fmla="*/ 304 w 306"/>
                <a:gd name="T11" fmla="*/ 43 h 252"/>
                <a:gd name="T12" fmla="*/ 295 w 306"/>
                <a:gd name="T13" fmla="*/ 53 h 252"/>
                <a:gd name="T14" fmla="*/ 290 w 306"/>
                <a:gd name="T15" fmla="*/ 78 h 252"/>
                <a:gd name="T16" fmla="*/ 280 w 306"/>
                <a:gd name="T17" fmla="*/ 89 h 252"/>
                <a:gd name="T18" fmla="*/ 272 w 306"/>
                <a:gd name="T19" fmla="*/ 96 h 252"/>
                <a:gd name="T20" fmla="*/ 271 w 306"/>
                <a:gd name="T21" fmla="*/ 106 h 252"/>
                <a:gd name="T22" fmla="*/ 282 w 306"/>
                <a:gd name="T23" fmla="*/ 107 h 252"/>
                <a:gd name="T24" fmla="*/ 284 w 306"/>
                <a:gd name="T25" fmla="*/ 120 h 252"/>
                <a:gd name="T26" fmla="*/ 279 w 306"/>
                <a:gd name="T27" fmla="*/ 131 h 252"/>
                <a:gd name="T28" fmla="*/ 269 w 306"/>
                <a:gd name="T29" fmla="*/ 134 h 252"/>
                <a:gd name="T30" fmla="*/ 276 w 306"/>
                <a:gd name="T31" fmla="*/ 145 h 252"/>
                <a:gd name="T32" fmla="*/ 277 w 306"/>
                <a:gd name="T33" fmla="*/ 157 h 252"/>
                <a:gd name="T34" fmla="*/ 274 w 306"/>
                <a:gd name="T35" fmla="*/ 167 h 252"/>
                <a:gd name="T36" fmla="*/ 266 w 306"/>
                <a:gd name="T37" fmla="*/ 174 h 252"/>
                <a:gd name="T38" fmla="*/ 274 w 306"/>
                <a:gd name="T39" fmla="*/ 184 h 252"/>
                <a:gd name="T40" fmla="*/ 274 w 306"/>
                <a:gd name="T41" fmla="*/ 195 h 252"/>
                <a:gd name="T42" fmla="*/ 269 w 306"/>
                <a:gd name="T43" fmla="*/ 205 h 252"/>
                <a:gd name="T44" fmla="*/ 264 w 306"/>
                <a:gd name="T45" fmla="*/ 214 h 252"/>
                <a:gd name="T46" fmla="*/ 257 w 306"/>
                <a:gd name="T47" fmla="*/ 229 h 252"/>
                <a:gd name="T48" fmla="*/ 249 w 306"/>
                <a:gd name="T49" fmla="*/ 240 h 252"/>
                <a:gd name="T50" fmla="*/ 234 w 306"/>
                <a:gd name="T51" fmla="*/ 249 h 252"/>
                <a:gd name="T52" fmla="*/ 196 w 306"/>
                <a:gd name="T53" fmla="*/ 252 h 252"/>
                <a:gd name="T54" fmla="*/ 147 w 306"/>
                <a:gd name="T55" fmla="*/ 250 h 252"/>
                <a:gd name="T56" fmla="*/ 95 w 306"/>
                <a:gd name="T57" fmla="*/ 243 h 252"/>
                <a:gd name="T58" fmla="*/ 50 w 306"/>
                <a:gd name="T59" fmla="*/ 232 h 252"/>
                <a:gd name="T60" fmla="*/ 21 w 306"/>
                <a:gd name="T61" fmla="*/ 218 h 252"/>
                <a:gd name="T62" fmla="*/ 14 w 306"/>
                <a:gd name="T63" fmla="*/ 186 h 252"/>
                <a:gd name="T64" fmla="*/ 9 w 306"/>
                <a:gd name="T65" fmla="*/ 169 h 252"/>
                <a:gd name="T66" fmla="*/ 4 w 306"/>
                <a:gd name="T67" fmla="*/ 161 h 252"/>
                <a:gd name="T68" fmla="*/ 3 w 306"/>
                <a:gd name="T69" fmla="*/ 151 h 252"/>
                <a:gd name="T70" fmla="*/ 16 w 306"/>
                <a:gd name="T71" fmla="*/ 145 h 252"/>
                <a:gd name="T72" fmla="*/ 10 w 306"/>
                <a:gd name="T73" fmla="*/ 141 h 252"/>
                <a:gd name="T74" fmla="*/ 1 w 306"/>
                <a:gd name="T75" fmla="*/ 134 h 252"/>
                <a:gd name="T76" fmla="*/ 3 w 306"/>
                <a:gd name="T77" fmla="*/ 116 h 252"/>
                <a:gd name="T78" fmla="*/ 16 w 306"/>
                <a:gd name="T79" fmla="*/ 113 h 252"/>
                <a:gd name="T80" fmla="*/ 14 w 306"/>
                <a:gd name="T81" fmla="*/ 104 h 252"/>
                <a:gd name="T82" fmla="*/ 7 w 306"/>
                <a:gd name="T83" fmla="*/ 93 h 252"/>
                <a:gd name="T84" fmla="*/ 6 w 306"/>
                <a:gd name="T85" fmla="*/ 83 h 252"/>
                <a:gd name="T86" fmla="*/ 21 w 306"/>
                <a:gd name="T87" fmla="*/ 77 h 252"/>
                <a:gd name="T88" fmla="*/ 25 w 306"/>
                <a:gd name="T89" fmla="*/ 69 h 252"/>
                <a:gd name="T90" fmla="*/ 21 w 306"/>
                <a:gd name="T91" fmla="*/ 60 h 252"/>
                <a:gd name="T92" fmla="*/ 10 w 306"/>
                <a:gd name="T93" fmla="*/ 53 h 252"/>
                <a:gd name="T94" fmla="*/ 12 w 306"/>
                <a:gd name="T95" fmla="*/ 30 h 252"/>
                <a:gd name="T96" fmla="*/ 10 w 306"/>
                <a:gd name="T97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252">
                  <a:moveTo>
                    <a:pt x="6" y="0"/>
                  </a:moveTo>
                  <a:lnTo>
                    <a:pt x="24" y="2"/>
                  </a:lnTo>
                  <a:lnTo>
                    <a:pt x="44" y="5"/>
                  </a:lnTo>
                  <a:lnTo>
                    <a:pt x="62" y="7"/>
                  </a:lnTo>
                  <a:lnTo>
                    <a:pt x="80" y="9"/>
                  </a:lnTo>
                  <a:lnTo>
                    <a:pt x="100" y="12"/>
                  </a:lnTo>
                  <a:lnTo>
                    <a:pt x="118" y="14"/>
                  </a:lnTo>
                  <a:lnTo>
                    <a:pt x="137" y="16"/>
                  </a:lnTo>
                  <a:lnTo>
                    <a:pt x="156" y="18"/>
                  </a:lnTo>
                  <a:lnTo>
                    <a:pt x="175" y="22"/>
                  </a:lnTo>
                  <a:lnTo>
                    <a:pt x="193" y="24"/>
                  </a:lnTo>
                  <a:lnTo>
                    <a:pt x="212" y="27"/>
                  </a:lnTo>
                  <a:lnTo>
                    <a:pt x="231" y="29"/>
                  </a:lnTo>
                  <a:lnTo>
                    <a:pt x="250" y="31"/>
                  </a:lnTo>
                  <a:lnTo>
                    <a:pt x="268" y="33"/>
                  </a:lnTo>
                  <a:lnTo>
                    <a:pt x="288" y="36"/>
                  </a:lnTo>
                  <a:lnTo>
                    <a:pt x="306" y="38"/>
                  </a:lnTo>
                  <a:lnTo>
                    <a:pt x="304" y="43"/>
                  </a:lnTo>
                  <a:lnTo>
                    <a:pt x="300" y="46"/>
                  </a:lnTo>
                  <a:lnTo>
                    <a:pt x="297" y="50"/>
                  </a:lnTo>
                  <a:lnTo>
                    <a:pt x="295" y="53"/>
                  </a:lnTo>
                  <a:lnTo>
                    <a:pt x="294" y="61"/>
                  </a:lnTo>
                  <a:lnTo>
                    <a:pt x="291" y="69"/>
                  </a:lnTo>
                  <a:lnTo>
                    <a:pt x="290" y="78"/>
                  </a:lnTo>
                  <a:lnTo>
                    <a:pt x="288" y="86"/>
                  </a:lnTo>
                  <a:lnTo>
                    <a:pt x="283" y="88"/>
                  </a:lnTo>
                  <a:lnTo>
                    <a:pt x="280" y="89"/>
                  </a:lnTo>
                  <a:lnTo>
                    <a:pt x="276" y="90"/>
                  </a:lnTo>
                  <a:lnTo>
                    <a:pt x="272" y="91"/>
                  </a:lnTo>
                  <a:lnTo>
                    <a:pt x="272" y="96"/>
                  </a:lnTo>
                  <a:lnTo>
                    <a:pt x="272" y="99"/>
                  </a:lnTo>
                  <a:lnTo>
                    <a:pt x="271" y="103"/>
                  </a:lnTo>
                  <a:lnTo>
                    <a:pt x="271" y="106"/>
                  </a:lnTo>
                  <a:lnTo>
                    <a:pt x="274" y="107"/>
                  </a:lnTo>
                  <a:lnTo>
                    <a:pt x="279" y="107"/>
                  </a:lnTo>
                  <a:lnTo>
                    <a:pt x="282" y="107"/>
                  </a:lnTo>
                  <a:lnTo>
                    <a:pt x="287" y="108"/>
                  </a:lnTo>
                  <a:lnTo>
                    <a:pt x="285" y="114"/>
                  </a:lnTo>
                  <a:lnTo>
                    <a:pt x="284" y="120"/>
                  </a:lnTo>
                  <a:lnTo>
                    <a:pt x="283" y="126"/>
                  </a:lnTo>
                  <a:lnTo>
                    <a:pt x="282" y="131"/>
                  </a:lnTo>
                  <a:lnTo>
                    <a:pt x="279" y="131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69" y="134"/>
                  </a:lnTo>
                  <a:lnTo>
                    <a:pt x="272" y="137"/>
                  </a:lnTo>
                  <a:lnTo>
                    <a:pt x="274" y="141"/>
                  </a:lnTo>
                  <a:lnTo>
                    <a:pt x="276" y="145"/>
                  </a:lnTo>
                  <a:lnTo>
                    <a:pt x="279" y="149"/>
                  </a:lnTo>
                  <a:lnTo>
                    <a:pt x="277" y="153"/>
                  </a:lnTo>
                  <a:lnTo>
                    <a:pt x="277" y="157"/>
                  </a:lnTo>
                  <a:lnTo>
                    <a:pt x="277" y="161"/>
                  </a:lnTo>
                  <a:lnTo>
                    <a:pt x="276" y="165"/>
                  </a:lnTo>
                  <a:lnTo>
                    <a:pt x="274" y="167"/>
                  </a:lnTo>
                  <a:lnTo>
                    <a:pt x="272" y="169"/>
                  </a:lnTo>
                  <a:lnTo>
                    <a:pt x="268" y="172"/>
                  </a:lnTo>
                  <a:lnTo>
                    <a:pt x="266" y="174"/>
                  </a:lnTo>
                  <a:lnTo>
                    <a:pt x="268" y="177"/>
                  </a:lnTo>
                  <a:lnTo>
                    <a:pt x="272" y="181"/>
                  </a:lnTo>
                  <a:lnTo>
                    <a:pt x="274" y="184"/>
                  </a:lnTo>
                  <a:lnTo>
                    <a:pt x="276" y="188"/>
                  </a:lnTo>
                  <a:lnTo>
                    <a:pt x="275" y="191"/>
                  </a:lnTo>
                  <a:lnTo>
                    <a:pt x="274" y="195"/>
                  </a:lnTo>
                  <a:lnTo>
                    <a:pt x="273" y="198"/>
                  </a:lnTo>
                  <a:lnTo>
                    <a:pt x="272" y="202"/>
                  </a:lnTo>
                  <a:lnTo>
                    <a:pt x="269" y="205"/>
                  </a:lnTo>
                  <a:lnTo>
                    <a:pt x="268" y="207"/>
                  </a:lnTo>
                  <a:lnTo>
                    <a:pt x="266" y="211"/>
                  </a:lnTo>
                  <a:lnTo>
                    <a:pt x="264" y="214"/>
                  </a:lnTo>
                  <a:lnTo>
                    <a:pt x="261" y="219"/>
                  </a:lnTo>
                  <a:lnTo>
                    <a:pt x="259" y="224"/>
                  </a:lnTo>
                  <a:lnTo>
                    <a:pt x="257" y="229"/>
                  </a:lnTo>
                  <a:lnTo>
                    <a:pt x="254" y="234"/>
                  </a:lnTo>
                  <a:lnTo>
                    <a:pt x="252" y="237"/>
                  </a:lnTo>
                  <a:lnTo>
                    <a:pt x="249" y="240"/>
                  </a:lnTo>
                  <a:lnTo>
                    <a:pt x="245" y="243"/>
                  </a:lnTo>
                  <a:lnTo>
                    <a:pt x="242" y="247"/>
                  </a:lnTo>
                  <a:lnTo>
                    <a:pt x="234" y="249"/>
                  </a:lnTo>
                  <a:lnTo>
                    <a:pt x="222" y="251"/>
                  </a:lnTo>
                  <a:lnTo>
                    <a:pt x="209" y="252"/>
                  </a:lnTo>
                  <a:lnTo>
                    <a:pt x="196" y="252"/>
                  </a:lnTo>
                  <a:lnTo>
                    <a:pt x="181" y="252"/>
                  </a:lnTo>
                  <a:lnTo>
                    <a:pt x="163" y="252"/>
                  </a:lnTo>
                  <a:lnTo>
                    <a:pt x="147" y="250"/>
                  </a:lnTo>
                  <a:lnTo>
                    <a:pt x="130" y="249"/>
                  </a:lnTo>
                  <a:lnTo>
                    <a:pt x="113" y="247"/>
                  </a:lnTo>
                  <a:lnTo>
                    <a:pt x="95" y="243"/>
                  </a:lnTo>
                  <a:lnTo>
                    <a:pt x="79" y="240"/>
                  </a:lnTo>
                  <a:lnTo>
                    <a:pt x="64" y="236"/>
                  </a:lnTo>
                  <a:lnTo>
                    <a:pt x="50" y="232"/>
                  </a:lnTo>
                  <a:lnTo>
                    <a:pt x="39" y="228"/>
                  </a:lnTo>
                  <a:lnTo>
                    <a:pt x="29" y="222"/>
                  </a:lnTo>
                  <a:lnTo>
                    <a:pt x="21" y="218"/>
                  </a:lnTo>
                  <a:lnTo>
                    <a:pt x="17" y="207"/>
                  </a:lnTo>
                  <a:lnTo>
                    <a:pt x="15" y="196"/>
                  </a:lnTo>
                  <a:lnTo>
                    <a:pt x="14" y="186"/>
                  </a:lnTo>
                  <a:lnTo>
                    <a:pt x="14" y="174"/>
                  </a:lnTo>
                  <a:lnTo>
                    <a:pt x="11" y="172"/>
                  </a:lnTo>
                  <a:lnTo>
                    <a:pt x="9" y="169"/>
                  </a:lnTo>
                  <a:lnTo>
                    <a:pt x="7" y="168"/>
                  </a:lnTo>
                  <a:lnTo>
                    <a:pt x="4" y="166"/>
                  </a:lnTo>
                  <a:lnTo>
                    <a:pt x="4" y="161"/>
                  </a:lnTo>
                  <a:lnTo>
                    <a:pt x="4" y="158"/>
                  </a:lnTo>
                  <a:lnTo>
                    <a:pt x="3" y="154"/>
                  </a:lnTo>
                  <a:lnTo>
                    <a:pt x="3" y="151"/>
                  </a:lnTo>
                  <a:lnTo>
                    <a:pt x="8" y="149"/>
                  </a:lnTo>
                  <a:lnTo>
                    <a:pt x="12" y="146"/>
                  </a:lnTo>
                  <a:lnTo>
                    <a:pt x="16" y="145"/>
                  </a:lnTo>
                  <a:lnTo>
                    <a:pt x="21" y="143"/>
                  </a:lnTo>
                  <a:lnTo>
                    <a:pt x="16" y="142"/>
                  </a:lnTo>
                  <a:lnTo>
                    <a:pt x="10" y="141"/>
                  </a:lnTo>
                  <a:lnTo>
                    <a:pt x="6" y="141"/>
                  </a:lnTo>
                  <a:lnTo>
                    <a:pt x="0" y="139"/>
                  </a:lnTo>
                  <a:lnTo>
                    <a:pt x="1" y="134"/>
                  </a:lnTo>
                  <a:lnTo>
                    <a:pt x="2" y="128"/>
                  </a:lnTo>
                  <a:lnTo>
                    <a:pt x="2" y="122"/>
                  </a:lnTo>
                  <a:lnTo>
                    <a:pt x="3" y="116"/>
                  </a:lnTo>
                  <a:lnTo>
                    <a:pt x="8" y="115"/>
                  </a:lnTo>
                  <a:lnTo>
                    <a:pt x="12" y="114"/>
                  </a:lnTo>
                  <a:lnTo>
                    <a:pt x="16" y="113"/>
                  </a:lnTo>
                  <a:lnTo>
                    <a:pt x="21" y="112"/>
                  </a:lnTo>
                  <a:lnTo>
                    <a:pt x="17" y="108"/>
                  </a:lnTo>
                  <a:lnTo>
                    <a:pt x="14" y="104"/>
                  </a:lnTo>
                  <a:lnTo>
                    <a:pt x="10" y="100"/>
                  </a:lnTo>
                  <a:lnTo>
                    <a:pt x="7" y="97"/>
                  </a:lnTo>
                  <a:lnTo>
                    <a:pt x="7" y="93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6" y="83"/>
                  </a:lnTo>
                  <a:lnTo>
                    <a:pt x="10" y="81"/>
                  </a:lnTo>
                  <a:lnTo>
                    <a:pt x="16" y="80"/>
                  </a:lnTo>
                  <a:lnTo>
                    <a:pt x="21" y="77"/>
                  </a:lnTo>
                  <a:lnTo>
                    <a:pt x="25" y="75"/>
                  </a:lnTo>
                  <a:lnTo>
                    <a:pt x="25" y="73"/>
                  </a:lnTo>
                  <a:lnTo>
                    <a:pt x="25" y="69"/>
                  </a:lnTo>
                  <a:lnTo>
                    <a:pt x="25" y="66"/>
                  </a:lnTo>
                  <a:lnTo>
                    <a:pt x="25" y="62"/>
                  </a:lnTo>
                  <a:lnTo>
                    <a:pt x="21" y="60"/>
                  </a:lnTo>
                  <a:lnTo>
                    <a:pt x="17" y="58"/>
                  </a:lnTo>
                  <a:lnTo>
                    <a:pt x="14" y="55"/>
                  </a:lnTo>
                  <a:lnTo>
                    <a:pt x="10" y="53"/>
                  </a:lnTo>
                  <a:lnTo>
                    <a:pt x="11" y="45"/>
                  </a:lnTo>
                  <a:lnTo>
                    <a:pt x="12" y="38"/>
                  </a:lnTo>
                  <a:lnTo>
                    <a:pt x="12" y="30"/>
                  </a:lnTo>
                  <a:lnTo>
                    <a:pt x="14" y="23"/>
                  </a:lnTo>
                  <a:lnTo>
                    <a:pt x="11" y="17"/>
                  </a:lnTo>
                  <a:lnTo>
                    <a:pt x="10" y="12"/>
                  </a:lnTo>
                  <a:lnTo>
                    <a:pt x="8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F51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" name="Freeform 80"/>
            <p:cNvSpPr>
              <a:spLocks/>
            </p:cNvSpPr>
            <p:nvPr/>
          </p:nvSpPr>
          <p:spPr bwMode="auto">
            <a:xfrm>
              <a:off x="5981700" y="3235325"/>
              <a:ext cx="223838" cy="198437"/>
            </a:xfrm>
            <a:custGeom>
              <a:avLst/>
              <a:gdLst>
                <a:gd name="T0" fmla="*/ 42 w 283"/>
                <a:gd name="T1" fmla="*/ 5 h 250"/>
                <a:gd name="T2" fmla="*/ 94 w 283"/>
                <a:gd name="T3" fmla="*/ 12 h 250"/>
                <a:gd name="T4" fmla="*/ 145 w 283"/>
                <a:gd name="T5" fmla="*/ 19 h 250"/>
                <a:gd name="T6" fmla="*/ 196 w 283"/>
                <a:gd name="T7" fmla="*/ 26 h 250"/>
                <a:gd name="T8" fmla="*/ 248 w 283"/>
                <a:gd name="T9" fmla="*/ 31 h 250"/>
                <a:gd name="T10" fmla="*/ 280 w 283"/>
                <a:gd name="T11" fmla="*/ 39 h 250"/>
                <a:gd name="T12" fmla="*/ 272 w 283"/>
                <a:gd name="T13" fmla="*/ 51 h 250"/>
                <a:gd name="T14" fmla="*/ 268 w 283"/>
                <a:gd name="T15" fmla="*/ 75 h 250"/>
                <a:gd name="T16" fmla="*/ 258 w 283"/>
                <a:gd name="T17" fmla="*/ 87 h 250"/>
                <a:gd name="T18" fmla="*/ 250 w 283"/>
                <a:gd name="T19" fmla="*/ 94 h 250"/>
                <a:gd name="T20" fmla="*/ 249 w 283"/>
                <a:gd name="T21" fmla="*/ 104 h 250"/>
                <a:gd name="T22" fmla="*/ 261 w 283"/>
                <a:gd name="T23" fmla="*/ 105 h 250"/>
                <a:gd name="T24" fmla="*/ 262 w 283"/>
                <a:gd name="T25" fmla="*/ 117 h 250"/>
                <a:gd name="T26" fmla="*/ 257 w 283"/>
                <a:gd name="T27" fmla="*/ 129 h 250"/>
                <a:gd name="T28" fmla="*/ 248 w 283"/>
                <a:gd name="T29" fmla="*/ 132 h 250"/>
                <a:gd name="T30" fmla="*/ 254 w 283"/>
                <a:gd name="T31" fmla="*/ 142 h 250"/>
                <a:gd name="T32" fmla="*/ 256 w 283"/>
                <a:gd name="T33" fmla="*/ 154 h 250"/>
                <a:gd name="T34" fmla="*/ 253 w 283"/>
                <a:gd name="T35" fmla="*/ 165 h 250"/>
                <a:gd name="T36" fmla="*/ 245 w 283"/>
                <a:gd name="T37" fmla="*/ 171 h 250"/>
                <a:gd name="T38" fmla="*/ 253 w 283"/>
                <a:gd name="T39" fmla="*/ 181 h 250"/>
                <a:gd name="T40" fmla="*/ 253 w 283"/>
                <a:gd name="T41" fmla="*/ 192 h 250"/>
                <a:gd name="T42" fmla="*/ 248 w 283"/>
                <a:gd name="T43" fmla="*/ 202 h 250"/>
                <a:gd name="T44" fmla="*/ 242 w 283"/>
                <a:gd name="T45" fmla="*/ 211 h 250"/>
                <a:gd name="T46" fmla="*/ 236 w 283"/>
                <a:gd name="T47" fmla="*/ 225 h 250"/>
                <a:gd name="T48" fmla="*/ 228 w 283"/>
                <a:gd name="T49" fmla="*/ 237 h 250"/>
                <a:gd name="T50" fmla="*/ 213 w 283"/>
                <a:gd name="T51" fmla="*/ 246 h 250"/>
                <a:gd name="T52" fmla="*/ 179 w 283"/>
                <a:gd name="T53" fmla="*/ 250 h 250"/>
                <a:gd name="T54" fmla="*/ 135 w 283"/>
                <a:gd name="T55" fmla="*/ 248 h 250"/>
                <a:gd name="T56" fmla="*/ 88 w 283"/>
                <a:gd name="T57" fmla="*/ 242 h 250"/>
                <a:gd name="T58" fmla="*/ 45 w 283"/>
                <a:gd name="T59" fmla="*/ 231 h 250"/>
                <a:gd name="T60" fmla="*/ 18 w 283"/>
                <a:gd name="T61" fmla="*/ 218 h 250"/>
                <a:gd name="T62" fmla="*/ 12 w 283"/>
                <a:gd name="T63" fmla="*/ 185 h 250"/>
                <a:gd name="T64" fmla="*/ 8 w 283"/>
                <a:gd name="T65" fmla="*/ 170 h 250"/>
                <a:gd name="T66" fmla="*/ 4 w 283"/>
                <a:gd name="T67" fmla="*/ 162 h 250"/>
                <a:gd name="T68" fmla="*/ 3 w 283"/>
                <a:gd name="T69" fmla="*/ 150 h 250"/>
                <a:gd name="T70" fmla="*/ 15 w 283"/>
                <a:gd name="T71" fmla="*/ 144 h 250"/>
                <a:gd name="T72" fmla="*/ 10 w 283"/>
                <a:gd name="T73" fmla="*/ 141 h 250"/>
                <a:gd name="T74" fmla="*/ 1 w 283"/>
                <a:gd name="T75" fmla="*/ 134 h 250"/>
                <a:gd name="T76" fmla="*/ 4 w 283"/>
                <a:gd name="T77" fmla="*/ 116 h 250"/>
                <a:gd name="T78" fmla="*/ 15 w 283"/>
                <a:gd name="T79" fmla="*/ 113 h 250"/>
                <a:gd name="T80" fmla="*/ 13 w 283"/>
                <a:gd name="T81" fmla="*/ 104 h 250"/>
                <a:gd name="T82" fmla="*/ 6 w 283"/>
                <a:gd name="T83" fmla="*/ 94 h 250"/>
                <a:gd name="T84" fmla="*/ 6 w 283"/>
                <a:gd name="T85" fmla="*/ 83 h 250"/>
                <a:gd name="T86" fmla="*/ 19 w 283"/>
                <a:gd name="T87" fmla="*/ 78 h 250"/>
                <a:gd name="T88" fmla="*/ 23 w 283"/>
                <a:gd name="T89" fmla="*/ 69 h 250"/>
                <a:gd name="T90" fmla="*/ 20 w 283"/>
                <a:gd name="T91" fmla="*/ 60 h 250"/>
                <a:gd name="T92" fmla="*/ 10 w 283"/>
                <a:gd name="T93" fmla="*/ 53 h 250"/>
                <a:gd name="T94" fmla="*/ 13 w 283"/>
                <a:gd name="T95" fmla="*/ 31 h 250"/>
                <a:gd name="T96" fmla="*/ 11 w 283"/>
                <a:gd name="T97" fmla="*/ 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" h="250">
                  <a:moveTo>
                    <a:pt x="7" y="0"/>
                  </a:moveTo>
                  <a:lnTo>
                    <a:pt x="24" y="3"/>
                  </a:lnTo>
                  <a:lnTo>
                    <a:pt x="42" y="5"/>
                  </a:lnTo>
                  <a:lnTo>
                    <a:pt x="59" y="7"/>
                  </a:lnTo>
                  <a:lnTo>
                    <a:pt x="76" y="10"/>
                  </a:lnTo>
                  <a:lnTo>
                    <a:pt x="94" y="12"/>
                  </a:lnTo>
                  <a:lnTo>
                    <a:pt x="111" y="14"/>
                  </a:lnTo>
                  <a:lnTo>
                    <a:pt x="128" y="16"/>
                  </a:lnTo>
                  <a:lnTo>
                    <a:pt x="145" y="19"/>
                  </a:lnTo>
                  <a:lnTo>
                    <a:pt x="162" y="21"/>
                  </a:lnTo>
                  <a:lnTo>
                    <a:pt x="179" y="23"/>
                  </a:lnTo>
                  <a:lnTo>
                    <a:pt x="196" y="26"/>
                  </a:lnTo>
                  <a:lnTo>
                    <a:pt x="213" y="27"/>
                  </a:lnTo>
                  <a:lnTo>
                    <a:pt x="231" y="29"/>
                  </a:lnTo>
                  <a:lnTo>
                    <a:pt x="248" y="31"/>
                  </a:lnTo>
                  <a:lnTo>
                    <a:pt x="265" y="34"/>
                  </a:lnTo>
                  <a:lnTo>
                    <a:pt x="283" y="36"/>
                  </a:lnTo>
                  <a:lnTo>
                    <a:pt x="280" y="39"/>
                  </a:lnTo>
                  <a:lnTo>
                    <a:pt x="278" y="43"/>
                  </a:lnTo>
                  <a:lnTo>
                    <a:pt x="274" y="48"/>
                  </a:lnTo>
                  <a:lnTo>
                    <a:pt x="272" y="51"/>
                  </a:lnTo>
                  <a:lnTo>
                    <a:pt x="271" y="59"/>
                  </a:lnTo>
                  <a:lnTo>
                    <a:pt x="269" y="67"/>
                  </a:lnTo>
                  <a:lnTo>
                    <a:pt x="268" y="75"/>
                  </a:lnTo>
                  <a:lnTo>
                    <a:pt x="265" y="83"/>
                  </a:lnTo>
                  <a:lnTo>
                    <a:pt x="262" y="84"/>
                  </a:lnTo>
                  <a:lnTo>
                    <a:pt x="258" y="87"/>
                  </a:lnTo>
                  <a:lnTo>
                    <a:pt x="255" y="88"/>
                  </a:lnTo>
                  <a:lnTo>
                    <a:pt x="250" y="89"/>
                  </a:lnTo>
                  <a:lnTo>
                    <a:pt x="250" y="94"/>
                  </a:lnTo>
                  <a:lnTo>
                    <a:pt x="250" y="97"/>
                  </a:lnTo>
                  <a:lnTo>
                    <a:pt x="249" y="101"/>
                  </a:lnTo>
                  <a:lnTo>
                    <a:pt x="249" y="104"/>
                  </a:lnTo>
                  <a:lnTo>
                    <a:pt x="253" y="104"/>
                  </a:lnTo>
                  <a:lnTo>
                    <a:pt x="257" y="104"/>
                  </a:lnTo>
                  <a:lnTo>
                    <a:pt x="261" y="105"/>
                  </a:lnTo>
                  <a:lnTo>
                    <a:pt x="264" y="105"/>
                  </a:lnTo>
                  <a:lnTo>
                    <a:pt x="263" y="111"/>
                  </a:lnTo>
                  <a:lnTo>
                    <a:pt x="262" y="117"/>
                  </a:lnTo>
                  <a:lnTo>
                    <a:pt x="261" y="122"/>
                  </a:lnTo>
                  <a:lnTo>
                    <a:pt x="260" y="128"/>
                  </a:lnTo>
                  <a:lnTo>
                    <a:pt x="257" y="129"/>
                  </a:lnTo>
                  <a:lnTo>
                    <a:pt x="254" y="129"/>
                  </a:lnTo>
                  <a:lnTo>
                    <a:pt x="251" y="131"/>
                  </a:lnTo>
                  <a:lnTo>
                    <a:pt x="248" y="132"/>
                  </a:lnTo>
                  <a:lnTo>
                    <a:pt x="250" y="135"/>
                  </a:lnTo>
                  <a:lnTo>
                    <a:pt x="253" y="139"/>
                  </a:lnTo>
                  <a:lnTo>
                    <a:pt x="254" y="142"/>
                  </a:lnTo>
                  <a:lnTo>
                    <a:pt x="256" y="145"/>
                  </a:lnTo>
                  <a:lnTo>
                    <a:pt x="256" y="150"/>
                  </a:lnTo>
                  <a:lnTo>
                    <a:pt x="256" y="154"/>
                  </a:lnTo>
                  <a:lnTo>
                    <a:pt x="255" y="158"/>
                  </a:lnTo>
                  <a:lnTo>
                    <a:pt x="255" y="163"/>
                  </a:lnTo>
                  <a:lnTo>
                    <a:pt x="253" y="165"/>
                  </a:lnTo>
                  <a:lnTo>
                    <a:pt x="250" y="166"/>
                  </a:lnTo>
                  <a:lnTo>
                    <a:pt x="247" y="169"/>
                  </a:lnTo>
                  <a:lnTo>
                    <a:pt x="245" y="171"/>
                  </a:lnTo>
                  <a:lnTo>
                    <a:pt x="247" y="174"/>
                  </a:lnTo>
                  <a:lnTo>
                    <a:pt x="250" y="178"/>
                  </a:lnTo>
                  <a:lnTo>
                    <a:pt x="253" y="181"/>
                  </a:lnTo>
                  <a:lnTo>
                    <a:pt x="255" y="184"/>
                  </a:lnTo>
                  <a:lnTo>
                    <a:pt x="254" y="188"/>
                  </a:lnTo>
                  <a:lnTo>
                    <a:pt x="253" y="192"/>
                  </a:lnTo>
                  <a:lnTo>
                    <a:pt x="251" y="195"/>
                  </a:lnTo>
                  <a:lnTo>
                    <a:pt x="250" y="200"/>
                  </a:lnTo>
                  <a:lnTo>
                    <a:pt x="248" y="202"/>
                  </a:lnTo>
                  <a:lnTo>
                    <a:pt x="246" y="205"/>
                  </a:lnTo>
                  <a:lnTo>
                    <a:pt x="245" y="208"/>
                  </a:lnTo>
                  <a:lnTo>
                    <a:pt x="242" y="211"/>
                  </a:lnTo>
                  <a:lnTo>
                    <a:pt x="240" y="216"/>
                  </a:lnTo>
                  <a:lnTo>
                    <a:pt x="239" y="220"/>
                  </a:lnTo>
                  <a:lnTo>
                    <a:pt x="236" y="225"/>
                  </a:lnTo>
                  <a:lnTo>
                    <a:pt x="234" y="230"/>
                  </a:lnTo>
                  <a:lnTo>
                    <a:pt x="231" y="233"/>
                  </a:lnTo>
                  <a:lnTo>
                    <a:pt x="228" y="237"/>
                  </a:lnTo>
                  <a:lnTo>
                    <a:pt x="225" y="240"/>
                  </a:lnTo>
                  <a:lnTo>
                    <a:pt x="221" y="243"/>
                  </a:lnTo>
                  <a:lnTo>
                    <a:pt x="213" y="246"/>
                  </a:lnTo>
                  <a:lnTo>
                    <a:pt x="204" y="248"/>
                  </a:lnTo>
                  <a:lnTo>
                    <a:pt x="193" y="249"/>
                  </a:lnTo>
                  <a:lnTo>
                    <a:pt x="179" y="250"/>
                  </a:lnTo>
                  <a:lnTo>
                    <a:pt x="165" y="250"/>
                  </a:lnTo>
                  <a:lnTo>
                    <a:pt x="150" y="249"/>
                  </a:lnTo>
                  <a:lnTo>
                    <a:pt x="135" y="248"/>
                  </a:lnTo>
                  <a:lnTo>
                    <a:pt x="119" y="247"/>
                  </a:lnTo>
                  <a:lnTo>
                    <a:pt x="103" y="245"/>
                  </a:lnTo>
                  <a:lnTo>
                    <a:pt x="88" y="242"/>
                  </a:lnTo>
                  <a:lnTo>
                    <a:pt x="73" y="239"/>
                  </a:lnTo>
                  <a:lnTo>
                    <a:pt x="59" y="235"/>
                  </a:lnTo>
                  <a:lnTo>
                    <a:pt x="45" y="231"/>
                  </a:lnTo>
                  <a:lnTo>
                    <a:pt x="35" y="227"/>
                  </a:lnTo>
                  <a:lnTo>
                    <a:pt x="24" y="223"/>
                  </a:lnTo>
                  <a:lnTo>
                    <a:pt x="18" y="218"/>
                  </a:lnTo>
                  <a:lnTo>
                    <a:pt x="14" y="208"/>
                  </a:lnTo>
                  <a:lnTo>
                    <a:pt x="13" y="196"/>
                  </a:lnTo>
                  <a:lnTo>
                    <a:pt x="12" y="185"/>
                  </a:lnTo>
                  <a:lnTo>
                    <a:pt x="13" y="174"/>
                  </a:lnTo>
                  <a:lnTo>
                    <a:pt x="11" y="172"/>
                  </a:lnTo>
                  <a:lnTo>
                    <a:pt x="8" y="170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4" y="162"/>
                  </a:lnTo>
                  <a:lnTo>
                    <a:pt x="4" y="158"/>
                  </a:lnTo>
                  <a:lnTo>
                    <a:pt x="4" y="155"/>
                  </a:lnTo>
                  <a:lnTo>
                    <a:pt x="3" y="150"/>
                  </a:lnTo>
                  <a:lnTo>
                    <a:pt x="7" y="148"/>
                  </a:lnTo>
                  <a:lnTo>
                    <a:pt x="11" y="147"/>
                  </a:lnTo>
                  <a:lnTo>
                    <a:pt x="15" y="144"/>
                  </a:lnTo>
                  <a:lnTo>
                    <a:pt x="19" y="142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5" y="141"/>
                  </a:lnTo>
                  <a:lnTo>
                    <a:pt x="0" y="140"/>
                  </a:lnTo>
                  <a:lnTo>
                    <a:pt x="1" y="134"/>
                  </a:lnTo>
                  <a:lnTo>
                    <a:pt x="3" y="127"/>
                  </a:lnTo>
                  <a:lnTo>
                    <a:pt x="3" y="121"/>
                  </a:lnTo>
                  <a:lnTo>
                    <a:pt x="4" y="116"/>
                  </a:lnTo>
                  <a:lnTo>
                    <a:pt x="7" y="114"/>
                  </a:lnTo>
                  <a:lnTo>
                    <a:pt x="12" y="113"/>
                  </a:lnTo>
                  <a:lnTo>
                    <a:pt x="15" y="113"/>
                  </a:lnTo>
                  <a:lnTo>
                    <a:pt x="19" y="112"/>
                  </a:lnTo>
                  <a:lnTo>
                    <a:pt x="16" y="109"/>
                  </a:lnTo>
                  <a:lnTo>
                    <a:pt x="13" y="104"/>
                  </a:lnTo>
                  <a:lnTo>
                    <a:pt x="10" y="101"/>
                  </a:lnTo>
                  <a:lnTo>
                    <a:pt x="7" y="97"/>
                  </a:lnTo>
                  <a:lnTo>
                    <a:pt x="6" y="94"/>
                  </a:lnTo>
                  <a:lnTo>
                    <a:pt x="6" y="90"/>
                  </a:lnTo>
                  <a:lnTo>
                    <a:pt x="6" y="87"/>
                  </a:lnTo>
                  <a:lnTo>
                    <a:pt x="6" y="83"/>
                  </a:lnTo>
                  <a:lnTo>
                    <a:pt x="11" y="81"/>
                  </a:lnTo>
                  <a:lnTo>
                    <a:pt x="15" y="79"/>
                  </a:lnTo>
                  <a:lnTo>
                    <a:pt x="19" y="78"/>
                  </a:lnTo>
                  <a:lnTo>
                    <a:pt x="23" y="75"/>
                  </a:lnTo>
                  <a:lnTo>
                    <a:pt x="23" y="73"/>
                  </a:lnTo>
                  <a:lnTo>
                    <a:pt x="23" y="69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3" y="56"/>
                  </a:lnTo>
                  <a:lnTo>
                    <a:pt x="10" y="53"/>
                  </a:lnTo>
                  <a:lnTo>
                    <a:pt x="11" y="45"/>
                  </a:lnTo>
                  <a:lnTo>
                    <a:pt x="12" y="38"/>
                  </a:lnTo>
                  <a:lnTo>
                    <a:pt x="13" y="31"/>
                  </a:lnTo>
                  <a:lnTo>
                    <a:pt x="14" y="25"/>
                  </a:lnTo>
                  <a:lnTo>
                    <a:pt x="13" y="19"/>
                  </a:lnTo>
                  <a:lnTo>
                    <a:pt x="11" y="12"/>
                  </a:lnTo>
                  <a:lnTo>
                    <a:pt x="1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9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2" name="Freeform 81"/>
            <p:cNvSpPr>
              <a:spLocks/>
            </p:cNvSpPr>
            <p:nvPr/>
          </p:nvSpPr>
          <p:spPr bwMode="auto">
            <a:xfrm>
              <a:off x="5989638" y="3236913"/>
              <a:ext cx="206375" cy="196850"/>
            </a:xfrm>
            <a:custGeom>
              <a:avLst/>
              <a:gdLst>
                <a:gd name="T0" fmla="*/ 39 w 260"/>
                <a:gd name="T1" fmla="*/ 3 h 246"/>
                <a:gd name="T2" fmla="*/ 86 w 260"/>
                <a:gd name="T3" fmla="*/ 10 h 246"/>
                <a:gd name="T4" fmla="*/ 134 w 260"/>
                <a:gd name="T5" fmla="*/ 16 h 246"/>
                <a:gd name="T6" fmla="*/ 182 w 260"/>
                <a:gd name="T7" fmla="*/ 22 h 246"/>
                <a:gd name="T8" fmla="*/ 229 w 260"/>
                <a:gd name="T9" fmla="*/ 29 h 246"/>
                <a:gd name="T10" fmla="*/ 258 w 260"/>
                <a:gd name="T11" fmla="*/ 35 h 246"/>
                <a:gd name="T12" fmla="*/ 250 w 260"/>
                <a:gd name="T13" fmla="*/ 47 h 246"/>
                <a:gd name="T14" fmla="*/ 245 w 260"/>
                <a:gd name="T15" fmla="*/ 71 h 246"/>
                <a:gd name="T16" fmla="*/ 237 w 260"/>
                <a:gd name="T17" fmla="*/ 83 h 246"/>
                <a:gd name="T18" fmla="*/ 229 w 260"/>
                <a:gd name="T19" fmla="*/ 88 h 246"/>
                <a:gd name="T20" fmla="*/ 228 w 260"/>
                <a:gd name="T21" fmla="*/ 99 h 246"/>
                <a:gd name="T22" fmla="*/ 238 w 260"/>
                <a:gd name="T23" fmla="*/ 100 h 246"/>
                <a:gd name="T24" fmla="*/ 240 w 260"/>
                <a:gd name="T25" fmla="*/ 113 h 246"/>
                <a:gd name="T26" fmla="*/ 236 w 260"/>
                <a:gd name="T27" fmla="*/ 124 h 246"/>
                <a:gd name="T28" fmla="*/ 228 w 260"/>
                <a:gd name="T29" fmla="*/ 127 h 246"/>
                <a:gd name="T30" fmla="*/ 234 w 260"/>
                <a:gd name="T31" fmla="*/ 138 h 246"/>
                <a:gd name="T32" fmla="*/ 234 w 260"/>
                <a:gd name="T33" fmla="*/ 150 h 246"/>
                <a:gd name="T34" fmla="*/ 230 w 260"/>
                <a:gd name="T35" fmla="*/ 160 h 246"/>
                <a:gd name="T36" fmla="*/ 223 w 260"/>
                <a:gd name="T37" fmla="*/ 166 h 246"/>
                <a:gd name="T38" fmla="*/ 230 w 260"/>
                <a:gd name="T39" fmla="*/ 176 h 246"/>
                <a:gd name="T40" fmla="*/ 230 w 260"/>
                <a:gd name="T41" fmla="*/ 186 h 246"/>
                <a:gd name="T42" fmla="*/ 227 w 260"/>
                <a:gd name="T43" fmla="*/ 197 h 246"/>
                <a:gd name="T44" fmla="*/ 221 w 260"/>
                <a:gd name="T45" fmla="*/ 206 h 246"/>
                <a:gd name="T46" fmla="*/ 216 w 260"/>
                <a:gd name="T47" fmla="*/ 221 h 246"/>
                <a:gd name="T48" fmla="*/ 208 w 260"/>
                <a:gd name="T49" fmla="*/ 231 h 246"/>
                <a:gd name="T50" fmla="*/ 196 w 260"/>
                <a:gd name="T51" fmla="*/ 242 h 246"/>
                <a:gd name="T52" fmla="*/ 163 w 260"/>
                <a:gd name="T53" fmla="*/ 246 h 246"/>
                <a:gd name="T54" fmla="*/ 122 w 260"/>
                <a:gd name="T55" fmla="*/ 245 h 246"/>
                <a:gd name="T56" fmla="*/ 78 w 260"/>
                <a:gd name="T57" fmla="*/ 238 h 246"/>
                <a:gd name="T58" fmla="*/ 40 w 260"/>
                <a:gd name="T59" fmla="*/ 228 h 246"/>
                <a:gd name="T60" fmla="*/ 15 w 260"/>
                <a:gd name="T61" fmla="*/ 215 h 246"/>
                <a:gd name="T62" fmla="*/ 10 w 260"/>
                <a:gd name="T63" fmla="*/ 182 h 246"/>
                <a:gd name="T64" fmla="*/ 8 w 260"/>
                <a:gd name="T65" fmla="*/ 167 h 246"/>
                <a:gd name="T66" fmla="*/ 3 w 260"/>
                <a:gd name="T67" fmla="*/ 160 h 246"/>
                <a:gd name="T68" fmla="*/ 3 w 260"/>
                <a:gd name="T69" fmla="*/ 148 h 246"/>
                <a:gd name="T70" fmla="*/ 13 w 260"/>
                <a:gd name="T71" fmla="*/ 143 h 246"/>
                <a:gd name="T72" fmla="*/ 9 w 260"/>
                <a:gd name="T73" fmla="*/ 139 h 246"/>
                <a:gd name="T74" fmla="*/ 1 w 260"/>
                <a:gd name="T75" fmla="*/ 132 h 246"/>
                <a:gd name="T76" fmla="*/ 3 w 260"/>
                <a:gd name="T77" fmla="*/ 114 h 246"/>
                <a:gd name="T78" fmla="*/ 13 w 260"/>
                <a:gd name="T79" fmla="*/ 112 h 246"/>
                <a:gd name="T80" fmla="*/ 12 w 260"/>
                <a:gd name="T81" fmla="*/ 102 h 246"/>
                <a:gd name="T82" fmla="*/ 7 w 260"/>
                <a:gd name="T83" fmla="*/ 92 h 246"/>
                <a:gd name="T84" fmla="*/ 5 w 260"/>
                <a:gd name="T85" fmla="*/ 82 h 246"/>
                <a:gd name="T86" fmla="*/ 18 w 260"/>
                <a:gd name="T87" fmla="*/ 76 h 246"/>
                <a:gd name="T88" fmla="*/ 23 w 260"/>
                <a:gd name="T89" fmla="*/ 67 h 246"/>
                <a:gd name="T90" fmla="*/ 19 w 260"/>
                <a:gd name="T91" fmla="*/ 59 h 246"/>
                <a:gd name="T92" fmla="*/ 10 w 260"/>
                <a:gd name="T93" fmla="*/ 52 h 246"/>
                <a:gd name="T94" fmla="*/ 12 w 260"/>
                <a:gd name="T95" fmla="*/ 30 h 246"/>
                <a:gd name="T96" fmla="*/ 11 w 260"/>
                <a:gd name="T97" fmla="*/ 1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0" h="246">
                  <a:moveTo>
                    <a:pt x="8" y="0"/>
                  </a:moveTo>
                  <a:lnTo>
                    <a:pt x="24" y="2"/>
                  </a:lnTo>
                  <a:lnTo>
                    <a:pt x="39" y="3"/>
                  </a:lnTo>
                  <a:lnTo>
                    <a:pt x="55" y="6"/>
                  </a:lnTo>
                  <a:lnTo>
                    <a:pt x="71" y="8"/>
                  </a:lnTo>
                  <a:lnTo>
                    <a:pt x="86" y="10"/>
                  </a:lnTo>
                  <a:lnTo>
                    <a:pt x="102" y="11"/>
                  </a:lnTo>
                  <a:lnTo>
                    <a:pt x="118" y="14"/>
                  </a:lnTo>
                  <a:lnTo>
                    <a:pt x="134" y="16"/>
                  </a:lnTo>
                  <a:lnTo>
                    <a:pt x="149" y="18"/>
                  </a:lnTo>
                  <a:lnTo>
                    <a:pt x="166" y="21"/>
                  </a:lnTo>
                  <a:lnTo>
                    <a:pt x="182" y="22"/>
                  </a:lnTo>
                  <a:lnTo>
                    <a:pt x="197" y="24"/>
                  </a:lnTo>
                  <a:lnTo>
                    <a:pt x="213" y="26"/>
                  </a:lnTo>
                  <a:lnTo>
                    <a:pt x="229" y="29"/>
                  </a:lnTo>
                  <a:lnTo>
                    <a:pt x="244" y="30"/>
                  </a:lnTo>
                  <a:lnTo>
                    <a:pt x="260" y="32"/>
                  </a:lnTo>
                  <a:lnTo>
                    <a:pt x="258" y="35"/>
                  </a:lnTo>
                  <a:lnTo>
                    <a:pt x="255" y="39"/>
                  </a:lnTo>
                  <a:lnTo>
                    <a:pt x="252" y="44"/>
                  </a:lnTo>
                  <a:lnTo>
                    <a:pt x="250" y="47"/>
                  </a:lnTo>
                  <a:lnTo>
                    <a:pt x="249" y="55"/>
                  </a:lnTo>
                  <a:lnTo>
                    <a:pt x="247" y="63"/>
                  </a:lnTo>
                  <a:lnTo>
                    <a:pt x="245" y="71"/>
                  </a:lnTo>
                  <a:lnTo>
                    <a:pt x="244" y="79"/>
                  </a:lnTo>
                  <a:lnTo>
                    <a:pt x="240" y="80"/>
                  </a:lnTo>
                  <a:lnTo>
                    <a:pt x="237" y="83"/>
                  </a:lnTo>
                  <a:lnTo>
                    <a:pt x="234" y="84"/>
                  </a:lnTo>
                  <a:lnTo>
                    <a:pt x="230" y="85"/>
                  </a:lnTo>
                  <a:lnTo>
                    <a:pt x="229" y="88"/>
                  </a:lnTo>
                  <a:lnTo>
                    <a:pt x="229" y="92"/>
                  </a:lnTo>
                  <a:lnTo>
                    <a:pt x="229" y="95"/>
                  </a:lnTo>
                  <a:lnTo>
                    <a:pt x="228" y="99"/>
                  </a:lnTo>
                  <a:lnTo>
                    <a:pt x="231" y="100"/>
                  </a:lnTo>
                  <a:lnTo>
                    <a:pt x="235" y="100"/>
                  </a:lnTo>
                  <a:lnTo>
                    <a:pt x="238" y="100"/>
                  </a:lnTo>
                  <a:lnTo>
                    <a:pt x="242" y="101"/>
                  </a:lnTo>
                  <a:lnTo>
                    <a:pt x="240" y="107"/>
                  </a:lnTo>
                  <a:lnTo>
                    <a:pt x="240" y="113"/>
                  </a:lnTo>
                  <a:lnTo>
                    <a:pt x="239" y="118"/>
                  </a:lnTo>
                  <a:lnTo>
                    <a:pt x="238" y="124"/>
                  </a:lnTo>
                  <a:lnTo>
                    <a:pt x="236" y="124"/>
                  </a:lnTo>
                  <a:lnTo>
                    <a:pt x="234" y="125"/>
                  </a:lnTo>
                  <a:lnTo>
                    <a:pt x="230" y="125"/>
                  </a:lnTo>
                  <a:lnTo>
                    <a:pt x="228" y="127"/>
                  </a:lnTo>
                  <a:lnTo>
                    <a:pt x="230" y="130"/>
                  </a:lnTo>
                  <a:lnTo>
                    <a:pt x="231" y="133"/>
                  </a:lnTo>
                  <a:lnTo>
                    <a:pt x="234" y="138"/>
                  </a:lnTo>
                  <a:lnTo>
                    <a:pt x="235" y="141"/>
                  </a:lnTo>
                  <a:lnTo>
                    <a:pt x="234" y="146"/>
                  </a:lnTo>
                  <a:lnTo>
                    <a:pt x="234" y="150"/>
                  </a:lnTo>
                  <a:lnTo>
                    <a:pt x="234" y="153"/>
                  </a:lnTo>
                  <a:lnTo>
                    <a:pt x="232" y="158"/>
                  </a:lnTo>
                  <a:lnTo>
                    <a:pt x="230" y="160"/>
                  </a:lnTo>
                  <a:lnTo>
                    <a:pt x="228" y="161"/>
                  </a:lnTo>
                  <a:lnTo>
                    <a:pt x="225" y="163"/>
                  </a:lnTo>
                  <a:lnTo>
                    <a:pt x="223" y="166"/>
                  </a:lnTo>
                  <a:lnTo>
                    <a:pt x="225" y="169"/>
                  </a:lnTo>
                  <a:lnTo>
                    <a:pt x="228" y="173"/>
                  </a:lnTo>
                  <a:lnTo>
                    <a:pt x="230" y="176"/>
                  </a:lnTo>
                  <a:lnTo>
                    <a:pt x="232" y="178"/>
                  </a:lnTo>
                  <a:lnTo>
                    <a:pt x="231" y="183"/>
                  </a:lnTo>
                  <a:lnTo>
                    <a:pt x="230" y="186"/>
                  </a:lnTo>
                  <a:lnTo>
                    <a:pt x="229" y="190"/>
                  </a:lnTo>
                  <a:lnTo>
                    <a:pt x="228" y="194"/>
                  </a:lnTo>
                  <a:lnTo>
                    <a:pt x="227" y="197"/>
                  </a:lnTo>
                  <a:lnTo>
                    <a:pt x="224" y="200"/>
                  </a:lnTo>
                  <a:lnTo>
                    <a:pt x="223" y="203"/>
                  </a:lnTo>
                  <a:lnTo>
                    <a:pt x="221" y="206"/>
                  </a:lnTo>
                  <a:lnTo>
                    <a:pt x="220" y="211"/>
                  </a:lnTo>
                  <a:lnTo>
                    <a:pt x="217" y="216"/>
                  </a:lnTo>
                  <a:lnTo>
                    <a:pt x="216" y="221"/>
                  </a:lnTo>
                  <a:lnTo>
                    <a:pt x="214" y="226"/>
                  </a:lnTo>
                  <a:lnTo>
                    <a:pt x="210" y="229"/>
                  </a:lnTo>
                  <a:lnTo>
                    <a:pt x="208" y="231"/>
                  </a:lnTo>
                  <a:lnTo>
                    <a:pt x="205" y="235"/>
                  </a:lnTo>
                  <a:lnTo>
                    <a:pt x="202" y="238"/>
                  </a:lnTo>
                  <a:lnTo>
                    <a:pt x="196" y="242"/>
                  </a:lnTo>
                  <a:lnTo>
                    <a:pt x="186" y="244"/>
                  </a:lnTo>
                  <a:lnTo>
                    <a:pt x="175" y="245"/>
                  </a:lnTo>
                  <a:lnTo>
                    <a:pt x="163" y="246"/>
                  </a:lnTo>
                  <a:lnTo>
                    <a:pt x="151" y="246"/>
                  </a:lnTo>
                  <a:lnTo>
                    <a:pt x="137" y="246"/>
                  </a:lnTo>
                  <a:lnTo>
                    <a:pt x="122" y="245"/>
                  </a:lnTo>
                  <a:lnTo>
                    <a:pt x="107" y="243"/>
                  </a:lnTo>
                  <a:lnTo>
                    <a:pt x="93" y="241"/>
                  </a:lnTo>
                  <a:lnTo>
                    <a:pt x="78" y="238"/>
                  </a:lnTo>
                  <a:lnTo>
                    <a:pt x="64" y="236"/>
                  </a:lnTo>
                  <a:lnTo>
                    <a:pt x="52" y="233"/>
                  </a:lnTo>
                  <a:lnTo>
                    <a:pt x="40" y="228"/>
                  </a:lnTo>
                  <a:lnTo>
                    <a:pt x="30" y="224"/>
                  </a:lnTo>
                  <a:lnTo>
                    <a:pt x="22" y="220"/>
                  </a:lnTo>
                  <a:lnTo>
                    <a:pt x="15" y="215"/>
                  </a:lnTo>
                  <a:lnTo>
                    <a:pt x="12" y="205"/>
                  </a:lnTo>
                  <a:lnTo>
                    <a:pt x="11" y="193"/>
                  </a:lnTo>
                  <a:lnTo>
                    <a:pt x="10" y="182"/>
                  </a:lnTo>
                  <a:lnTo>
                    <a:pt x="11" y="171"/>
                  </a:lnTo>
                  <a:lnTo>
                    <a:pt x="9" y="169"/>
                  </a:lnTo>
                  <a:lnTo>
                    <a:pt x="8" y="167"/>
                  </a:lnTo>
                  <a:lnTo>
                    <a:pt x="5" y="166"/>
                  </a:lnTo>
                  <a:lnTo>
                    <a:pt x="3" y="163"/>
                  </a:lnTo>
                  <a:lnTo>
                    <a:pt x="3" y="160"/>
                  </a:lnTo>
                  <a:lnTo>
                    <a:pt x="3" y="155"/>
                  </a:lnTo>
                  <a:lnTo>
                    <a:pt x="3" y="152"/>
                  </a:lnTo>
                  <a:lnTo>
                    <a:pt x="3" y="148"/>
                  </a:lnTo>
                  <a:lnTo>
                    <a:pt x="7" y="146"/>
                  </a:lnTo>
                  <a:lnTo>
                    <a:pt x="10" y="144"/>
                  </a:lnTo>
                  <a:lnTo>
                    <a:pt x="13" y="143"/>
                  </a:lnTo>
                  <a:lnTo>
                    <a:pt x="18" y="140"/>
                  </a:lnTo>
                  <a:lnTo>
                    <a:pt x="13" y="139"/>
                  </a:lnTo>
                  <a:lnTo>
                    <a:pt x="9" y="139"/>
                  </a:lnTo>
                  <a:lnTo>
                    <a:pt x="4" y="139"/>
                  </a:lnTo>
                  <a:lnTo>
                    <a:pt x="0" y="138"/>
                  </a:lnTo>
                  <a:lnTo>
                    <a:pt x="1" y="132"/>
                  </a:lnTo>
                  <a:lnTo>
                    <a:pt x="2" y="125"/>
                  </a:lnTo>
                  <a:lnTo>
                    <a:pt x="2" y="120"/>
                  </a:lnTo>
                  <a:lnTo>
                    <a:pt x="3" y="114"/>
                  </a:lnTo>
                  <a:lnTo>
                    <a:pt x="7" y="113"/>
                  </a:lnTo>
                  <a:lnTo>
                    <a:pt x="10" y="112"/>
                  </a:lnTo>
                  <a:lnTo>
                    <a:pt x="13" y="112"/>
                  </a:lnTo>
                  <a:lnTo>
                    <a:pt x="18" y="110"/>
                  </a:lnTo>
                  <a:lnTo>
                    <a:pt x="15" y="106"/>
                  </a:lnTo>
                  <a:lnTo>
                    <a:pt x="12" y="102"/>
                  </a:lnTo>
                  <a:lnTo>
                    <a:pt x="9" y="99"/>
                  </a:lnTo>
                  <a:lnTo>
                    <a:pt x="7" y="95"/>
                  </a:lnTo>
                  <a:lnTo>
                    <a:pt x="7" y="92"/>
                  </a:lnTo>
                  <a:lnTo>
                    <a:pt x="7" y="88"/>
                  </a:lnTo>
                  <a:lnTo>
                    <a:pt x="7" y="85"/>
                  </a:lnTo>
                  <a:lnTo>
                    <a:pt x="5" y="82"/>
                  </a:lnTo>
                  <a:lnTo>
                    <a:pt x="10" y="79"/>
                  </a:lnTo>
                  <a:lnTo>
                    <a:pt x="13" y="77"/>
                  </a:lnTo>
                  <a:lnTo>
                    <a:pt x="18" y="76"/>
                  </a:lnTo>
                  <a:lnTo>
                    <a:pt x="22" y="74"/>
                  </a:lnTo>
                  <a:lnTo>
                    <a:pt x="23" y="70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1"/>
                  </a:lnTo>
                  <a:lnTo>
                    <a:pt x="19" y="59"/>
                  </a:lnTo>
                  <a:lnTo>
                    <a:pt x="17" y="56"/>
                  </a:lnTo>
                  <a:lnTo>
                    <a:pt x="13" y="54"/>
                  </a:lnTo>
                  <a:lnTo>
                    <a:pt x="10" y="52"/>
                  </a:lnTo>
                  <a:lnTo>
                    <a:pt x="11" y="45"/>
                  </a:lnTo>
                  <a:lnTo>
                    <a:pt x="12" y="37"/>
                  </a:lnTo>
                  <a:lnTo>
                    <a:pt x="12" y="30"/>
                  </a:lnTo>
                  <a:lnTo>
                    <a:pt x="13" y="23"/>
                  </a:lnTo>
                  <a:lnTo>
                    <a:pt x="12" y="17"/>
                  </a:lnTo>
                  <a:lnTo>
                    <a:pt x="11" y="11"/>
                  </a:lnTo>
                  <a:lnTo>
                    <a:pt x="9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3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Freeform 82"/>
            <p:cNvSpPr>
              <a:spLocks/>
            </p:cNvSpPr>
            <p:nvPr/>
          </p:nvSpPr>
          <p:spPr bwMode="auto">
            <a:xfrm>
              <a:off x="5999163" y="3240088"/>
              <a:ext cx="187325" cy="192087"/>
            </a:xfrm>
            <a:custGeom>
              <a:avLst/>
              <a:gdLst>
                <a:gd name="T0" fmla="*/ 37 w 236"/>
                <a:gd name="T1" fmla="*/ 4 h 243"/>
                <a:gd name="T2" fmla="*/ 80 w 236"/>
                <a:gd name="T3" fmla="*/ 9 h 243"/>
                <a:gd name="T4" fmla="*/ 122 w 236"/>
                <a:gd name="T5" fmla="*/ 15 h 243"/>
                <a:gd name="T6" fmla="*/ 165 w 236"/>
                <a:gd name="T7" fmla="*/ 21 h 243"/>
                <a:gd name="T8" fmla="*/ 208 w 236"/>
                <a:gd name="T9" fmla="*/ 27 h 243"/>
                <a:gd name="T10" fmla="*/ 234 w 236"/>
                <a:gd name="T11" fmla="*/ 33 h 243"/>
                <a:gd name="T12" fmla="*/ 228 w 236"/>
                <a:gd name="T13" fmla="*/ 45 h 243"/>
                <a:gd name="T14" fmla="*/ 224 w 236"/>
                <a:gd name="T15" fmla="*/ 69 h 243"/>
                <a:gd name="T16" fmla="*/ 216 w 236"/>
                <a:gd name="T17" fmla="*/ 80 h 243"/>
                <a:gd name="T18" fmla="*/ 209 w 236"/>
                <a:gd name="T19" fmla="*/ 86 h 243"/>
                <a:gd name="T20" fmla="*/ 208 w 236"/>
                <a:gd name="T21" fmla="*/ 97 h 243"/>
                <a:gd name="T22" fmla="*/ 217 w 236"/>
                <a:gd name="T23" fmla="*/ 98 h 243"/>
                <a:gd name="T24" fmla="*/ 218 w 236"/>
                <a:gd name="T25" fmla="*/ 110 h 243"/>
                <a:gd name="T26" fmla="*/ 213 w 236"/>
                <a:gd name="T27" fmla="*/ 122 h 243"/>
                <a:gd name="T28" fmla="*/ 206 w 236"/>
                <a:gd name="T29" fmla="*/ 125 h 243"/>
                <a:gd name="T30" fmla="*/ 211 w 236"/>
                <a:gd name="T31" fmla="*/ 135 h 243"/>
                <a:gd name="T32" fmla="*/ 212 w 236"/>
                <a:gd name="T33" fmla="*/ 146 h 243"/>
                <a:gd name="T34" fmla="*/ 209 w 236"/>
                <a:gd name="T35" fmla="*/ 157 h 243"/>
                <a:gd name="T36" fmla="*/ 202 w 236"/>
                <a:gd name="T37" fmla="*/ 164 h 243"/>
                <a:gd name="T38" fmla="*/ 208 w 236"/>
                <a:gd name="T39" fmla="*/ 173 h 243"/>
                <a:gd name="T40" fmla="*/ 209 w 236"/>
                <a:gd name="T41" fmla="*/ 183 h 243"/>
                <a:gd name="T42" fmla="*/ 205 w 236"/>
                <a:gd name="T43" fmla="*/ 194 h 243"/>
                <a:gd name="T44" fmla="*/ 199 w 236"/>
                <a:gd name="T45" fmla="*/ 203 h 243"/>
                <a:gd name="T46" fmla="*/ 195 w 236"/>
                <a:gd name="T47" fmla="*/ 218 h 243"/>
                <a:gd name="T48" fmla="*/ 188 w 236"/>
                <a:gd name="T49" fmla="*/ 229 h 243"/>
                <a:gd name="T50" fmla="*/ 167 w 236"/>
                <a:gd name="T51" fmla="*/ 241 h 243"/>
                <a:gd name="T52" fmla="*/ 96 w 236"/>
                <a:gd name="T53" fmla="*/ 241 h 243"/>
                <a:gd name="T54" fmla="*/ 26 w 236"/>
                <a:gd name="T55" fmla="*/ 224 h 243"/>
                <a:gd name="T56" fmla="*/ 9 w 236"/>
                <a:gd name="T57" fmla="*/ 192 h 243"/>
                <a:gd name="T58" fmla="*/ 8 w 236"/>
                <a:gd name="T59" fmla="*/ 168 h 243"/>
                <a:gd name="T60" fmla="*/ 2 w 236"/>
                <a:gd name="T61" fmla="*/ 163 h 243"/>
                <a:gd name="T62" fmla="*/ 2 w 236"/>
                <a:gd name="T63" fmla="*/ 152 h 243"/>
                <a:gd name="T64" fmla="*/ 9 w 236"/>
                <a:gd name="T65" fmla="*/ 144 h 243"/>
                <a:gd name="T66" fmla="*/ 12 w 236"/>
                <a:gd name="T67" fmla="*/ 139 h 243"/>
                <a:gd name="T68" fmla="*/ 0 w 236"/>
                <a:gd name="T69" fmla="*/ 138 h 243"/>
                <a:gd name="T70" fmla="*/ 2 w 236"/>
                <a:gd name="T71" fmla="*/ 119 h 243"/>
                <a:gd name="T72" fmla="*/ 9 w 236"/>
                <a:gd name="T73" fmla="*/ 111 h 243"/>
                <a:gd name="T74" fmla="*/ 14 w 236"/>
                <a:gd name="T75" fmla="*/ 106 h 243"/>
                <a:gd name="T76" fmla="*/ 7 w 236"/>
                <a:gd name="T77" fmla="*/ 96 h 243"/>
                <a:gd name="T78" fmla="*/ 6 w 236"/>
                <a:gd name="T79" fmla="*/ 85 h 243"/>
                <a:gd name="T80" fmla="*/ 14 w 236"/>
                <a:gd name="T81" fmla="*/ 77 h 243"/>
                <a:gd name="T82" fmla="*/ 21 w 236"/>
                <a:gd name="T83" fmla="*/ 70 h 243"/>
                <a:gd name="T84" fmla="*/ 21 w 236"/>
                <a:gd name="T85" fmla="*/ 61 h 243"/>
                <a:gd name="T86" fmla="*/ 13 w 236"/>
                <a:gd name="T87" fmla="*/ 54 h 243"/>
                <a:gd name="T88" fmla="*/ 13 w 236"/>
                <a:gd name="T89" fmla="*/ 37 h 243"/>
                <a:gd name="T90" fmla="*/ 13 w 236"/>
                <a:gd name="T91" fmla="*/ 17 h 243"/>
                <a:gd name="T92" fmla="*/ 8 w 236"/>
                <a:gd name="T9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243">
                  <a:moveTo>
                    <a:pt x="8" y="0"/>
                  </a:moveTo>
                  <a:lnTo>
                    <a:pt x="22" y="2"/>
                  </a:lnTo>
                  <a:lnTo>
                    <a:pt x="37" y="4"/>
                  </a:lnTo>
                  <a:lnTo>
                    <a:pt x="51" y="6"/>
                  </a:lnTo>
                  <a:lnTo>
                    <a:pt x="66" y="8"/>
                  </a:lnTo>
                  <a:lnTo>
                    <a:pt x="80" y="9"/>
                  </a:lnTo>
                  <a:lnTo>
                    <a:pt x="93" y="12"/>
                  </a:lnTo>
                  <a:lnTo>
                    <a:pt x="108" y="13"/>
                  </a:lnTo>
                  <a:lnTo>
                    <a:pt x="122" y="15"/>
                  </a:lnTo>
                  <a:lnTo>
                    <a:pt x="136" y="17"/>
                  </a:lnTo>
                  <a:lnTo>
                    <a:pt x="151" y="19"/>
                  </a:lnTo>
                  <a:lnTo>
                    <a:pt x="165" y="21"/>
                  </a:lnTo>
                  <a:lnTo>
                    <a:pt x="180" y="22"/>
                  </a:lnTo>
                  <a:lnTo>
                    <a:pt x="194" y="24"/>
                  </a:lnTo>
                  <a:lnTo>
                    <a:pt x="208" y="27"/>
                  </a:lnTo>
                  <a:lnTo>
                    <a:pt x="223" y="28"/>
                  </a:lnTo>
                  <a:lnTo>
                    <a:pt x="236" y="30"/>
                  </a:lnTo>
                  <a:lnTo>
                    <a:pt x="234" y="33"/>
                  </a:lnTo>
                  <a:lnTo>
                    <a:pt x="233" y="37"/>
                  </a:lnTo>
                  <a:lnTo>
                    <a:pt x="231" y="40"/>
                  </a:lnTo>
                  <a:lnTo>
                    <a:pt x="228" y="45"/>
                  </a:lnTo>
                  <a:lnTo>
                    <a:pt x="227" y="53"/>
                  </a:lnTo>
                  <a:lnTo>
                    <a:pt x="225" y="61"/>
                  </a:lnTo>
                  <a:lnTo>
                    <a:pt x="224" y="69"/>
                  </a:lnTo>
                  <a:lnTo>
                    <a:pt x="221" y="77"/>
                  </a:lnTo>
                  <a:lnTo>
                    <a:pt x="218" y="78"/>
                  </a:lnTo>
                  <a:lnTo>
                    <a:pt x="216" y="80"/>
                  </a:lnTo>
                  <a:lnTo>
                    <a:pt x="212" y="81"/>
                  </a:lnTo>
                  <a:lnTo>
                    <a:pt x="209" y="82"/>
                  </a:lnTo>
                  <a:lnTo>
                    <a:pt x="209" y="86"/>
                  </a:lnTo>
                  <a:lnTo>
                    <a:pt x="209" y="90"/>
                  </a:lnTo>
                  <a:lnTo>
                    <a:pt x="208" y="93"/>
                  </a:lnTo>
                  <a:lnTo>
                    <a:pt x="208" y="97"/>
                  </a:lnTo>
                  <a:lnTo>
                    <a:pt x="210" y="98"/>
                  </a:lnTo>
                  <a:lnTo>
                    <a:pt x="213" y="98"/>
                  </a:lnTo>
                  <a:lnTo>
                    <a:pt x="217" y="98"/>
                  </a:lnTo>
                  <a:lnTo>
                    <a:pt x="220" y="98"/>
                  </a:lnTo>
                  <a:lnTo>
                    <a:pt x="219" y="104"/>
                  </a:lnTo>
                  <a:lnTo>
                    <a:pt x="218" y="110"/>
                  </a:lnTo>
                  <a:lnTo>
                    <a:pt x="217" y="115"/>
                  </a:lnTo>
                  <a:lnTo>
                    <a:pt x="216" y="121"/>
                  </a:lnTo>
                  <a:lnTo>
                    <a:pt x="213" y="122"/>
                  </a:lnTo>
                  <a:lnTo>
                    <a:pt x="211" y="122"/>
                  </a:lnTo>
                  <a:lnTo>
                    <a:pt x="209" y="123"/>
                  </a:lnTo>
                  <a:lnTo>
                    <a:pt x="206" y="125"/>
                  </a:lnTo>
                  <a:lnTo>
                    <a:pt x="208" y="128"/>
                  </a:lnTo>
                  <a:lnTo>
                    <a:pt x="210" y="131"/>
                  </a:lnTo>
                  <a:lnTo>
                    <a:pt x="211" y="135"/>
                  </a:lnTo>
                  <a:lnTo>
                    <a:pt x="212" y="138"/>
                  </a:lnTo>
                  <a:lnTo>
                    <a:pt x="212" y="143"/>
                  </a:lnTo>
                  <a:lnTo>
                    <a:pt x="212" y="146"/>
                  </a:lnTo>
                  <a:lnTo>
                    <a:pt x="211" y="151"/>
                  </a:lnTo>
                  <a:lnTo>
                    <a:pt x="211" y="154"/>
                  </a:lnTo>
                  <a:lnTo>
                    <a:pt x="209" y="157"/>
                  </a:lnTo>
                  <a:lnTo>
                    <a:pt x="206" y="159"/>
                  </a:lnTo>
                  <a:lnTo>
                    <a:pt x="204" y="161"/>
                  </a:lnTo>
                  <a:lnTo>
                    <a:pt x="202" y="164"/>
                  </a:lnTo>
                  <a:lnTo>
                    <a:pt x="204" y="167"/>
                  </a:lnTo>
                  <a:lnTo>
                    <a:pt x="206" y="169"/>
                  </a:lnTo>
                  <a:lnTo>
                    <a:pt x="208" y="173"/>
                  </a:lnTo>
                  <a:lnTo>
                    <a:pt x="210" y="176"/>
                  </a:lnTo>
                  <a:lnTo>
                    <a:pt x="209" y="180"/>
                  </a:lnTo>
                  <a:lnTo>
                    <a:pt x="209" y="183"/>
                  </a:lnTo>
                  <a:lnTo>
                    <a:pt x="208" y="188"/>
                  </a:lnTo>
                  <a:lnTo>
                    <a:pt x="206" y="191"/>
                  </a:lnTo>
                  <a:lnTo>
                    <a:pt x="205" y="194"/>
                  </a:lnTo>
                  <a:lnTo>
                    <a:pt x="203" y="197"/>
                  </a:lnTo>
                  <a:lnTo>
                    <a:pt x="202" y="201"/>
                  </a:lnTo>
                  <a:lnTo>
                    <a:pt x="199" y="203"/>
                  </a:lnTo>
                  <a:lnTo>
                    <a:pt x="198" y="207"/>
                  </a:lnTo>
                  <a:lnTo>
                    <a:pt x="196" y="213"/>
                  </a:lnTo>
                  <a:lnTo>
                    <a:pt x="195" y="218"/>
                  </a:lnTo>
                  <a:lnTo>
                    <a:pt x="193" y="224"/>
                  </a:lnTo>
                  <a:lnTo>
                    <a:pt x="190" y="226"/>
                  </a:lnTo>
                  <a:lnTo>
                    <a:pt x="188" y="229"/>
                  </a:lnTo>
                  <a:lnTo>
                    <a:pt x="185" y="233"/>
                  </a:lnTo>
                  <a:lnTo>
                    <a:pt x="182" y="236"/>
                  </a:lnTo>
                  <a:lnTo>
                    <a:pt x="167" y="241"/>
                  </a:lnTo>
                  <a:lnTo>
                    <a:pt x="146" y="243"/>
                  </a:lnTo>
                  <a:lnTo>
                    <a:pt x="122" y="243"/>
                  </a:lnTo>
                  <a:lnTo>
                    <a:pt x="96" y="241"/>
                  </a:lnTo>
                  <a:lnTo>
                    <a:pt x="70" y="237"/>
                  </a:lnTo>
                  <a:lnTo>
                    <a:pt x="46" y="231"/>
                  </a:lnTo>
                  <a:lnTo>
                    <a:pt x="26" y="224"/>
                  </a:lnTo>
                  <a:lnTo>
                    <a:pt x="12" y="214"/>
                  </a:lnTo>
                  <a:lnTo>
                    <a:pt x="11" y="204"/>
                  </a:lnTo>
                  <a:lnTo>
                    <a:pt x="9" y="192"/>
                  </a:lnTo>
                  <a:lnTo>
                    <a:pt x="9" y="182"/>
                  </a:lnTo>
                  <a:lnTo>
                    <a:pt x="9" y="171"/>
                  </a:lnTo>
                  <a:lnTo>
                    <a:pt x="8" y="168"/>
                  </a:lnTo>
                  <a:lnTo>
                    <a:pt x="6" y="167"/>
                  </a:lnTo>
                  <a:lnTo>
                    <a:pt x="5" y="165"/>
                  </a:lnTo>
                  <a:lnTo>
                    <a:pt x="2" y="163"/>
                  </a:lnTo>
                  <a:lnTo>
                    <a:pt x="2" y="159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2" y="148"/>
                  </a:lnTo>
                  <a:lnTo>
                    <a:pt x="6" y="145"/>
                  </a:lnTo>
                  <a:lnTo>
                    <a:pt x="9" y="144"/>
                  </a:lnTo>
                  <a:lnTo>
                    <a:pt x="13" y="142"/>
                  </a:lnTo>
                  <a:lnTo>
                    <a:pt x="16" y="139"/>
                  </a:lnTo>
                  <a:lnTo>
                    <a:pt x="12" y="139"/>
                  </a:lnTo>
                  <a:lnTo>
                    <a:pt x="8" y="138"/>
                  </a:lnTo>
                  <a:lnTo>
                    <a:pt x="4" y="138"/>
                  </a:lnTo>
                  <a:lnTo>
                    <a:pt x="0" y="138"/>
                  </a:lnTo>
                  <a:lnTo>
                    <a:pt x="1" y="133"/>
                  </a:lnTo>
                  <a:lnTo>
                    <a:pt x="2" y="126"/>
                  </a:lnTo>
                  <a:lnTo>
                    <a:pt x="2" y="119"/>
                  </a:lnTo>
                  <a:lnTo>
                    <a:pt x="4" y="113"/>
                  </a:lnTo>
                  <a:lnTo>
                    <a:pt x="6" y="112"/>
                  </a:lnTo>
                  <a:lnTo>
                    <a:pt x="9" y="111"/>
                  </a:lnTo>
                  <a:lnTo>
                    <a:pt x="13" y="111"/>
                  </a:lnTo>
                  <a:lnTo>
                    <a:pt x="16" y="110"/>
                  </a:lnTo>
                  <a:lnTo>
                    <a:pt x="14" y="106"/>
                  </a:lnTo>
                  <a:lnTo>
                    <a:pt x="12" y="103"/>
                  </a:lnTo>
                  <a:lnTo>
                    <a:pt x="9" y="99"/>
                  </a:lnTo>
                  <a:lnTo>
                    <a:pt x="7" y="96"/>
                  </a:lnTo>
                  <a:lnTo>
                    <a:pt x="6" y="92"/>
                  </a:lnTo>
                  <a:lnTo>
                    <a:pt x="6" y="89"/>
                  </a:lnTo>
                  <a:lnTo>
                    <a:pt x="6" y="85"/>
                  </a:lnTo>
                  <a:lnTo>
                    <a:pt x="6" y="82"/>
                  </a:lnTo>
                  <a:lnTo>
                    <a:pt x="9" y="80"/>
                  </a:lnTo>
                  <a:lnTo>
                    <a:pt x="14" y="77"/>
                  </a:lnTo>
                  <a:lnTo>
                    <a:pt x="17" y="76"/>
                  </a:lnTo>
                  <a:lnTo>
                    <a:pt x="21" y="74"/>
                  </a:lnTo>
                  <a:lnTo>
                    <a:pt x="21" y="70"/>
                  </a:lnTo>
                  <a:lnTo>
                    <a:pt x="21" y="67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9" y="59"/>
                  </a:lnTo>
                  <a:lnTo>
                    <a:pt x="16" y="57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2" y="45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4" y="23"/>
                  </a:lnTo>
                  <a:lnTo>
                    <a:pt x="13" y="17"/>
                  </a:lnTo>
                  <a:lnTo>
                    <a:pt x="12" y="12"/>
                  </a:lnTo>
                  <a:lnTo>
                    <a:pt x="9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4" name="Freeform 83"/>
            <p:cNvSpPr>
              <a:spLocks/>
            </p:cNvSpPr>
            <p:nvPr/>
          </p:nvSpPr>
          <p:spPr bwMode="auto">
            <a:xfrm>
              <a:off x="6007100" y="3241675"/>
              <a:ext cx="169863" cy="190500"/>
            </a:xfrm>
            <a:custGeom>
              <a:avLst/>
              <a:gdLst>
                <a:gd name="T0" fmla="*/ 35 w 214"/>
                <a:gd name="T1" fmla="*/ 3 h 239"/>
                <a:gd name="T2" fmla="*/ 73 w 214"/>
                <a:gd name="T3" fmla="*/ 8 h 239"/>
                <a:gd name="T4" fmla="*/ 112 w 214"/>
                <a:gd name="T5" fmla="*/ 12 h 239"/>
                <a:gd name="T6" fmla="*/ 150 w 214"/>
                <a:gd name="T7" fmla="*/ 18 h 239"/>
                <a:gd name="T8" fmla="*/ 188 w 214"/>
                <a:gd name="T9" fmla="*/ 23 h 239"/>
                <a:gd name="T10" fmla="*/ 212 w 214"/>
                <a:gd name="T11" fmla="*/ 29 h 239"/>
                <a:gd name="T12" fmla="*/ 206 w 214"/>
                <a:gd name="T13" fmla="*/ 41 h 239"/>
                <a:gd name="T14" fmla="*/ 201 w 214"/>
                <a:gd name="T15" fmla="*/ 64 h 239"/>
                <a:gd name="T16" fmla="*/ 194 w 214"/>
                <a:gd name="T17" fmla="*/ 74 h 239"/>
                <a:gd name="T18" fmla="*/ 187 w 214"/>
                <a:gd name="T19" fmla="*/ 82 h 239"/>
                <a:gd name="T20" fmla="*/ 186 w 214"/>
                <a:gd name="T21" fmla="*/ 93 h 239"/>
                <a:gd name="T22" fmla="*/ 195 w 214"/>
                <a:gd name="T23" fmla="*/ 94 h 239"/>
                <a:gd name="T24" fmla="*/ 197 w 214"/>
                <a:gd name="T25" fmla="*/ 106 h 239"/>
                <a:gd name="T26" fmla="*/ 192 w 214"/>
                <a:gd name="T27" fmla="*/ 117 h 239"/>
                <a:gd name="T28" fmla="*/ 185 w 214"/>
                <a:gd name="T29" fmla="*/ 119 h 239"/>
                <a:gd name="T30" fmla="*/ 190 w 214"/>
                <a:gd name="T31" fmla="*/ 131 h 239"/>
                <a:gd name="T32" fmla="*/ 190 w 214"/>
                <a:gd name="T33" fmla="*/ 142 h 239"/>
                <a:gd name="T34" fmla="*/ 187 w 214"/>
                <a:gd name="T35" fmla="*/ 153 h 239"/>
                <a:gd name="T36" fmla="*/ 182 w 214"/>
                <a:gd name="T37" fmla="*/ 159 h 239"/>
                <a:gd name="T38" fmla="*/ 187 w 214"/>
                <a:gd name="T39" fmla="*/ 169 h 239"/>
                <a:gd name="T40" fmla="*/ 186 w 214"/>
                <a:gd name="T41" fmla="*/ 179 h 239"/>
                <a:gd name="T42" fmla="*/ 183 w 214"/>
                <a:gd name="T43" fmla="*/ 188 h 239"/>
                <a:gd name="T44" fmla="*/ 178 w 214"/>
                <a:gd name="T45" fmla="*/ 198 h 239"/>
                <a:gd name="T46" fmla="*/ 174 w 214"/>
                <a:gd name="T47" fmla="*/ 213 h 239"/>
                <a:gd name="T48" fmla="*/ 168 w 214"/>
                <a:gd name="T49" fmla="*/ 224 h 239"/>
                <a:gd name="T50" fmla="*/ 149 w 214"/>
                <a:gd name="T51" fmla="*/ 237 h 239"/>
                <a:gd name="T52" fmla="*/ 85 w 214"/>
                <a:gd name="T53" fmla="*/ 238 h 239"/>
                <a:gd name="T54" fmla="*/ 21 w 214"/>
                <a:gd name="T55" fmla="*/ 221 h 239"/>
                <a:gd name="T56" fmla="*/ 8 w 214"/>
                <a:gd name="T57" fmla="*/ 190 h 239"/>
                <a:gd name="T58" fmla="*/ 8 w 214"/>
                <a:gd name="T59" fmla="*/ 167 h 239"/>
                <a:gd name="T60" fmla="*/ 2 w 214"/>
                <a:gd name="T61" fmla="*/ 161 h 239"/>
                <a:gd name="T62" fmla="*/ 2 w 214"/>
                <a:gd name="T63" fmla="*/ 149 h 239"/>
                <a:gd name="T64" fmla="*/ 9 w 214"/>
                <a:gd name="T65" fmla="*/ 141 h 239"/>
                <a:gd name="T66" fmla="*/ 11 w 214"/>
                <a:gd name="T67" fmla="*/ 137 h 239"/>
                <a:gd name="T68" fmla="*/ 0 w 214"/>
                <a:gd name="T69" fmla="*/ 135 h 239"/>
                <a:gd name="T70" fmla="*/ 2 w 214"/>
                <a:gd name="T71" fmla="*/ 117 h 239"/>
                <a:gd name="T72" fmla="*/ 9 w 214"/>
                <a:gd name="T73" fmla="*/ 109 h 239"/>
                <a:gd name="T74" fmla="*/ 12 w 214"/>
                <a:gd name="T75" fmla="*/ 104 h 239"/>
                <a:gd name="T76" fmla="*/ 6 w 214"/>
                <a:gd name="T77" fmla="*/ 93 h 239"/>
                <a:gd name="T78" fmla="*/ 6 w 214"/>
                <a:gd name="T79" fmla="*/ 84 h 239"/>
                <a:gd name="T80" fmla="*/ 12 w 214"/>
                <a:gd name="T81" fmla="*/ 76 h 239"/>
                <a:gd name="T82" fmla="*/ 19 w 214"/>
                <a:gd name="T83" fmla="*/ 69 h 239"/>
                <a:gd name="T84" fmla="*/ 20 w 214"/>
                <a:gd name="T85" fmla="*/ 59 h 239"/>
                <a:gd name="T86" fmla="*/ 12 w 214"/>
                <a:gd name="T87" fmla="*/ 53 h 239"/>
                <a:gd name="T88" fmla="*/ 12 w 214"/>
                <a:gd name="T89" fmla="*/ 36 h 239"/>
                <a:gd name="T90" fmla="*/ 12 w 214"/>
                <a:gd name="T91" fmla="*/ 16 h 239"/>
                <a:gd name="T92" fmla="*/ 10 w 214"/>
                <a:gd name="T9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4" h="239">
                  <a:moveTo>
                    <a:pt x="10" y="0"/>
                  </a:moveTo>
                  <a:lnTo>
                    <a:pt x="23" y="1"/>
                  </a:lnTo>
                  <a:lnTo>
                    <a:pt x="35" y="3"/>
                  </a:lnTo>
                  <a:lnTo>
                    <a:pt x="48" y="4"/>
                  </a:lnTo>
                  <a:lnTo>
                    <a:pt x="61" y="5"/>
                  </a:lnTo>
                  <a:lnTo>
                    <a:pt x="73" y="8"/>
                  </a:lnTo>
                  <a:lnTo>
                    <a:pt x="86" y="9"/>
                  </a:lnTo>
                  <a:lnTo>
                    <a:pt x="99" y="11"/>
                  </a:lnTo>
                  <a:lnTo>
                    <a:pt x="112" y="12"/>
                  </a:lnTo>
                  <a:lnTo>
                    <a:pt x="125" y="15"/>
                  </a:lnTo>
                  <a:lnTo>
                    <a:pt x="138" y="16"/>
                  </a:lnTo>
                  <a:lnTo>
                    <a:pt x="150" y="18"/>
                  </a:lnTo>
                  <a:lnTo>
                    <a:pt x="163" y="19"/>
                  </a:lnTo>
                  <a:lnTo>
                    <a:pt x="176" y="21"/>
                  </a:lnTo>
                  <a:lnTo>
                    <a:pt x="188" y="23"/>
                  </a:lnTo>
                  <a:lnTo>
                    <a:pt x="201" y="25"/>
                  </a:lnTo>
                  <a:lnTo>
                    <a:pt x="214" y="26"/>
                  </a:lnTo>
                  <a:lnTo>
                    <a:pt x="212" y="29"/>
                  </a:lnTo>
                  <a:lnTo>
                    <a:pt x="209" y="33"/>
                  </a:lnTo>
                  <a:lnTo>
                    <a:pt x="208" y="36"/>
                  </a:lnTo>
                  <a:lnTo>
                    <a:pt x="206" y="41"/>
                  </a:lnTo>
                  <a:lnTo>
                    <a:pt x="205" y="49"/>
                  </a:lnTo>
                  <a:lnTo>
                    <a:pt x="202" y="56"/>
                  </a:lnTo>
                  <a:lnTo>
                    <a:pt x="201" y="64"/>
                  </a:lnTo>
                  <a:lnTo>
                    <a:pt x="199" y="72"/>
                  </a:lnTo>
                  <a:lnTo>
                    <a:pt x="197" y="73"/>
                  </a:lnTo>
                  <a:lnTo>
                    <a:pt x="194" y="74"/>
                  </a:lnTo>
                  <a:lnTo>
                    <a:pt x="191" y="77"/>
                  </a:lnTo>
                  <a:lnTo>
                    <a:pt x="188" y="78"/>
                  </a:lnTo>
                  <a:lnTo>
                    <a:pt x="187" y="82"/>
                  </a:lnTo>
                  <a:lnTo>
                    <a:pt x="187" y="86"/>
                  </a:lnTo>
                  <a:lnTo>
                    <a:pt x="187" y="89"/>
                  </a:lnTo>
                  <a:lnTo>
                    <a:pt x="186" y="93"/>
                  </a:lnTo>
                  <a:lnTo>
                    <a:pt x="188" y="93"/>
                  </a:lnTo>
                  <a:lnTo>
                    <a:pt x="192" y="93"/>
                  </a:lnTo>
                  <a:lnTo>
                    <a:pt x="195" y="94"/>
                  </a:lnTo>
                  <a:lnTo>
                    <a:pt x="198" y="94"/>
                  </a:lnTo>
                  <a:lnTo>
                    <a:pt x="197" y="100"/>
                  </a:lnTo>
                  <a:lnTo>
                    <a:pt x="197" y="106"/>
                  </a:lnTo>
                  <a:lnTo>
                    <a:pt x="195" y="111"/>
                  </a:lnTo>
                  <a:lnTo>
                    <a:pt x="194" y="117"/>
                  </a:lnTo>
                  <a:lnTo>
                    <a:pt x="192" y="117"/>
                  </a:lnTo>
                  <a:lnTo>
                    <a:pt x="190" y="118"/>
                  </a:lnTo>
                  <a:lnTo>
                    <a:pt x="187" y="118"/>
                  </a:lnTo>
                  <a:lnTo>
                    <a:pt x="185" y="119"/>
                  </a:lnTo>
                  <a:lnTo>
                    <a:pt x="186" y="123"/>
                  </a:lnTo>
                  <a:lnTo>
                    <a:pt x="188" y="126"/>
                  </a:lnTo>
                  <a:lnTo>
                    <a:pt x="190" y="131"/>
                  </a:lnTo>
                  <a:lnTo>
                    <a:pt x="191" y="134"/>
                  </a:lnTo>
                  <a:lnTo>
                    <a:pt x="190" y="138"/>
                  </a:lnTo>
                  <a:lnTo>
                    <a:pt x="190" y="142"/>
                  </a:lnTo>
                  <a:lnTo>
                    <a:pt x="190" y="146"/>
                  </a:lnTo>
                  <a:lnTo>
                    <a:pt x="188" y="150"/>
                  </a:lnTo>
                  <a:lnTo>
                    <a:pt x="187" y="153"/>
                  </a:lnTo>
                  <a:lnTo>
                    <a:pt x="185" y="154"/>
                  </a:lnTo>
                  <a:lnTo>
                    <a:pt x="184" y="156"/>
                  </a:lnTo>
                  <a:lnTo>
                    <a:pt x="182" y="159"/>
                  </a:lnTo>
                  <a:lnTo>
                    <a:pt x="184" y="162"/>
                  </a:lnTo>
                  <a:lnTo>
                    <a:pt x="185" y="165"/>
                  </a:lnTo>
                  <a:lnTo>
                    <a:pt x="187" y="169"/>
                  </a:lnTo>
                  <a:lnTo>
                    <a:pt x="188" y="171"/>
                  </a:lnTo>
                  <a:lnTo>
                    <a:pt x="187" y="176"/>
                  </a:lnTo>
                  <a:lnTo>
                    <a:pt x="186" y="179"/>
                  </a:lnTo>
                  <a:lnTo>
                    <a:pt x="185" y="183"/>
                  </a:lnTo>
                  <a:lnTo>
                    <a:pt x="184" y="186"/>
                  </a:lnTo>
                  <a:lnTo>
                    <a:pt x="183" y="188"/>
                  </a:lnTo>
                  <a:lnTo>
                    <a:pt x="182" y="192"/>
                  </a:lnTo>
                  <a:lnTo>
                    <a:pt x="179" y="195"/>
                  </a:lnTo>
                  <a:lnTo>
                    <a:pt x="178" y="198"/>
                  </a:lnTo>
                  <a:lnTo>
                    <a:pt x="177" y="202"/>
                  </a:lnTo>
                  <a:lnTo>
                    <a:pt x="176" y="208"/>
                  </a:lnTo>
                  <a:lnTo>
                    <a:pt x="174" y="213"/>
                  </a:lnTo>
                  <a:lnTo>
                    <a:pt x="172" y="218"/>
                  </a:lnTo>
                  <a:lnTo>
                    <a:pt x="170" y="222"/>
                  </a:lnTo>
                  <a:lnTo>
                    <a:pt x="168" y="224"/>
                  </a:lnTo>
                  <a:lnTo>
                    <a:pt x="165" y="228"/>
                  </a:lnTo>
                  <a:lnTo>
                    <a:pt x="163" y="231"/>
                  </a:lnTo>
                  <a:lnTo>
                    <a:pt x="149" y="237"/>
                  </a:lnTo>
                  <a:lnTo>
                    <a:pt x="131" y="239"/>
                  </a:lnTo>
                  <a:lnTo>
                    <a:pt x="109" y="239"/>
                  </a:lnTo>
                  <a:lnTo>
                    <a:pt x="85" y="238"/>
                  </a:lnTo>
                  <a:lnTo>
                    <a:pt x="62" y="233"/>
                  </a:lnTo>
                  <a:lnTo>
                    <a:pt x="40" y="228"/>
                  </a:lnTo>
                  <a:lnTo>
                    <a:pt x="21" y="221"/>
                  </a:lnTo>
                  <a:lnTo>
                    <a:pt x="10" y="212"/>
                  </a:lnTo>
                  <a:lnTo>
                    <a:pt x="9" y="201"/>
                  </a:lnTo>
                  <a:lnTo>
                    <a:pt x="8" y="190"/>
                  </a:lnTo>
                  <a:lnTo>
                    <a:pt x="8" y="179"/>
                  </a:lnTo>
                  <a:lnTo>
                    <a:pt x="9" y="169"/>
                  </a:lnTo>
                  <a:lnTo>
                    <a:pt x="8" y="167"/>
                  </a:lnTo>
                  <a:lnTo>
                    <a:pt x="5" y="164"/>
                  </a:lnTo>
                  <a:lnTo>
                    <a:pt x="4" y="163"/>
                  </a:lnTo>
                  <a:lnTo>
                    <a:pt x="2" y="161"/>
                  </a:lnTo>
                  <a:lnTo>
                    <a:pt x="2" y="157"/>
                  </a:lnTo>
                  <a:lnTo>
                    <a:pt x="2" y="153"/>
                  </a:lnTo>
                  <a:lnTo>
                    <a:pt x="2" y="149"/>
                  </a:lnTo>
                  <a:lnTo>
                    <a:pt x="2" y="146"/>
                  </a:lnTo>
                  <a:lnTo>
                    <a:pt x="5" y="144"/>
                  </a:lnTo>
                  <a:lnTo>
                    <a:pt x="9" y="141"/>
                  </a:lnTo>
                  <a:lnTo>
                    <a:pt x="11" y="140"/>
                  </a:lnTo>
                  <a:lnTo>
                    <a:pt x="15" y="138"/>
                  </a:lnTo>
                  <a:lnTo>
                    <a:pt x="11" y="137"/>
                  </a:lnTo>
                  <a:lnTo>
                    <a:pt x="8" y="137"/>
                  </a:lnTo>
                  <a:lnTo>
                    <a:pt x="4" y="137"/>
                  </a:lnTo>
                  <a:lnTo>
                    <a:pt x="0" y="135"/>
                  </a:lnTo>
                  <a:lnTo>
                    <a:pt x="1" y="130"/>
                  </a:lnTo>
                  <a:lnTo>
                    <a:pt x="2" y="123"/>
                  </a:lnTo>
                  <a:lnTo>
                    <a:pt x="2" y="117"/>
                  </a:lnTo>
                  <a:lnTo>
                    <a:pt x="3" y="111"/>
                  </a:lnTo>
                  <a:lnTo>
                    <a:pt x="6" y="110"/>
                  </a:lnTo>
                  <a:lnTo>
                    <a:pt x="9" y="109"/>
                  </a:lnTo>
                  <a:lnTo>
                    <a:pt x="12" y="109"/>
                  </a:lnTo>
                  <a:lnTo>
                    <a:pt x="15" y="108"/>
                  </a:lnTo>
                  <a:lnTo>
                    <a:pt x="12" y="104"/>
                  </a:lnTo>
                  <a:lnTo>
                    <a:pt x="11" y="101"/>
                  </a:lnTo>
                  <a:lnTo>
                    <a:pt x="9" y="97"/>
                  </a:lnTo>
                  <a:lnTo>
                    <a:pt x="6" y="93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6" y="84"/>
                  </a:lnTo>
                  <a:lnTo>
                    <a:pt x="6" y="79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6" y="74"/>
                  </a:lnTo>
                  <a:lnTo>
                    <a:pt x="19" y="72"/>
                  </a:lnTo>
                  <a:lnTo>
                    <a:pt x="19" y="69"/>
                  </a:lnTo>
                  <a:lnTo>
                    <a:pt x="20" y="65"/>
                  </a:lnTo>
                  <a:lnTo>
                    <a:pt x="20" y="63"/>
                  </a:lnTo>
                  <a:lnTo>
                    <a:pt x="20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11" y="43"/>
                  </a:lnTo>
                  <a:lnTo>
                    <a:pt x="12" y="36"/>
                  </a:lnTo>
                  <a:lnTo>
                    <a:pt x="12" y="29"/>
                  </a:lnTo>
                  <a:lnTo>
                    <a:pt x="13" y="21"/>
                  </a:lnTo>
                  <a:lnTo>
                    <a:pt x="12" y="16"/>
                  </a:lnTo>
                  <a:lnTo>
                    <a:pt x="12" y="10"/>
                  </a:lnTo>
                  <a:lnTo>
                    <a:pt x="11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777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5" name="Freeform 84"/>
            <p:cNvSpPr>
              <a:spLocks/>
            </p:cNvSpPr>
            <p:nvPr/>
          </p:nvSpPr>
          <p:spPr bwMode="auto">
            <a:xfrm>
              <a:off x="6016625" y="3243263"/>
              <a:ext cx="150813" cy="188912"/>
            </a:xfrm>
            <a:custGeom>
              <a:avLst/>
              <a:gdLst>
                <a:gd name="T0" fmla="*/ 55 w 190"/>
                <a:gd name="T1" fmla="*/ 6 h 237"/>
                <a:gd name="T2" fmla="*/ 123 w 190"/>
                <a:gd name="T3" fmla="*/ 15 h 237"/>
                <a:gd name="T4" fmla="*/ 190 w 190"/>
                <a:gd name="T5" fmla="*/ 23 h 237"/>
                <a:gd name="T6" fmla="*/ 186 w 190"/>
                <a:gd name="T7" fmla="*/ 34 h 237"/>
                <a:gd name="T8" fmla="*/ 180 w 190"/>
                <a:gd name="T9" fmla="*/ 54 h 237"/>
                <a:gd name="T10" fmla="*/ 175 w 190"/>
                <a:gd name="T11" fmla="*/ 71 h 237"/>
                <a:gd name="T12" fmla="*/ 167 w 190"/>
                <a:gd name="T13" fmla="*/ 76 h 237"/>
                <a:gd name="T14" fmla="*/ 166 w 190"/>
                <a:gd name="T15" fmla="*/ 87 h 237"/>
                <a:gd name="T16" fmla="*/ 171 w 190"/>
                <a:gd name="T17" fmla="*/ 91 h 237"/>
                <a:gd name="T18" fmla="*/ 174 w 190"/>
                <a:gd name="T19" fmla="*/ 98 h 237"/>
                <a:gd name="T20" fmla="*/ 172 w 190"/>
                <a:gd name="T21" fmla="*/ 114 h 237"/>
                <a:gd name="T22" fmla="*/ 166 w 190"/>
                <a:gd name="T23" fmla="*/ 116 h 237"/>
                <a:gd name="T24" fmla="*/ 166 w 190"/>
                <a:gd name="T25" fmla="*/ 124 h 237"/>
                <a:gd name="T26" fmla="*/ 168 w 190"/>
                <a:gd name="T27" fmla="*/ 136 h 237"/>
                <a:gd name="T28" fmla="*/ 167 w 190"/>
                <a:gd name="T29" fmla="*/ 147 h 237"/>
                <a:gd name="T30" fmla="*/ 163 w 190"/>
                <a:gd name="T31" fmla="*/ 153 h 237"/>
                <a:gd name="T32" fmla="*/ 163 w 190"/>
                <a:gd name="T33" fmla="*/ 162 h 237"/>
                <a:gd name="T34" fmla="*/ 165 w 190"/>
                <a:gd name="T35" fmla="*/ 173 h 237"/>
                <a:gd name="T36" fmla="*/ 163 w 190"/>
                <a:gd name="T37" fmla="*/ 183 h 237"/>
                <a:gd name="T38" fmla="*/ 158 w 190"/>
                <a:gd name="T39" fmla="*/ 192 h 237"/>
                <a:gd name="T40" fmla="*/ 154 w 190"/>
                <a:gd name="T41" fmla="*/ 205 h 237"/>
                <a:gd name="T42" fmla="*/ 149 w 190"/>
                <a:gd name="T43" fmla="*/ 219 h 237"/>
                <a:gd name="T44" fmla="*/ 143 w 190"/>
                <a:gd name="T45" fmla="*/ 229 h 237"/>
                <a:gd name="T46" fmla="*/ 95 w 190"/>
                <a:gd name="T47" fmla="*/ 237 h 237"/>
                <a:gd name="T48" fmla="*/ 33 w 190"/>
                <a:gd name="T49" fmla="*/ 227 h 237"/>
                <a:gd name="T50" fmla="*/ 6 w 190"/>
                <a:gd name="T51" fmla="*/ 200 h 237"/>
                <a:gd name="T52" fmla="*/ 7 w 190"/>
                <a:gd name="T53" fmla="*/ 168 h 237"/>
                <a:gd name="T54" fmla="*/ 2 w 190"/>
                <a:gd name="T55" fmla="*/ 162 h 237"/>
                <a:gd name="T56" fmla="*/ 1 w 190"/>
                <a:gd name="T57" fmla="*/ 153 h 237"/>
                <a:gd name="T58" fmla="*/ 5 w 190"/>
                <a:gd name="T59" fmla="*/ 144 h 237"/>
                <a:gd name="T60" fmla="*/ 13 w 190"/>
                <a:gd name="T61" fmla="*/ 137 h 237"/>
                <a:gd name="T62" fmla="*/ 4 w 190"/>
                <a:gd name="T63" fmla="*/ 136 h 237"/>
                <a:gd name="T64" fmla="*/ 2 w 190"/>
                <a:gd name="T65" fmla="*/ 123 h 237"/>
                <a:gd name="T66" fmla="*/ 6 w 190"/>
                <a:gd name="T67" fmla="*/ 110 h 237"/>
                <a:gd name="T68" fmla="*/ 14 w 190"/>
                <a:gd name="T69" fmla="*/ 108 h 237"/>
                <a:gd name="T70" fmla="*/ 8 w 190"/>
                <a:gd name="T71" fmla="*/ 98 h 237"/>
                <a:gd name="T72" fmla="*/ 6 w 190"/>
                <a:gd name="T73" fmla="*/ 87 h 237"/>
                <a:gd name="T74" fmla="*/ 9 w 190"/>
                <a:gd name="T75" fmla="*/ 78 h 237"/>
                <a:gd name="T76" fmla="*/ 19 w 190"/>
                <a:gd name="T77" fmla="*/ 72 h 237"/>
                <a:gd name="T78" fmla="*/ 19 w 190"/>
                <a:gd name="T79" fmla="*/ 63 h 237"/>
                <a:gd name="T80" fmla="*/ 15 w 190"/>
                <a:gd name="T81" fmla="*/ 55 h 237"/>
                <a:gd name="T82" fmla="*/ 12 w 190"/>
                <a:gd name="T83" fmla="*/ 44 h 237"/>
                <a:gd name="T84" fmla="*/ 14 w 190"/>
                <a:gd name="T85" fmla="*/ 23 h 237"/>
                <a:gd name="T86" fmla="*/ 12 w 190"/>
                <a:gd name="T87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0" h="237">
                  <a:moveTo>
                    <a:pt x="10" y="0"/>
                  </a:moveTo>
                  <a:lnTo>
                    <a:pt x="33" y="3"/>
                  </a:lnTo>
                  <a:lnTo>
                    <a:pt x="55" y="6"/>
                  </a:lnTo>
                  <a:lnTo>
                    <a:pt x="78" y="9"/>
                  </a:lnTo>
                  <a:lnTo>
                    <a:pt x="100" y="11"/>
                  </a:lnTo>
                  <a:lnTo>
                    <a:pt x="123" y="15"/>
                  </a:lnTo>
                  <a:lnTo>
                    <a:pt x="145" y="17"/>
                  </a:lnTo>
                  <a:lnTo>
                    <a:pt x="168" y="21"/>
                  </a:lnTo>
                  <a:lnTo>
                    <a:pt x="190" y="23"/>
                  </a:lnTo>
                  <a:lnTo>
                    <a:pt x="189" y="26"/>
                  </a:lnTo>
                  <a:lnTo>
                    <a:pt x="187" y="31"/>
                  </a:lnTo>
                  <a:lnTo>
                    <a:pt x="186" y="34"/>
                  </a:lnTo>
                  <a:lnTo>
                    <a:pt x="183" y="39"/>
                  </a:lnTo>
                  <a:lnTo>
                    <a:pt x="182" y="47"/>
                  </a:lnTo>
                  <a:lnTo>
                    <a:pt x="180" y="54"/>
                  </a:lnTo>
                  <a:lnTo>
                    <a:pt x="179" y="62"/>
                  </a:lnTo>
                  <a:lnTo>
                    <a:pt x="177" y="70"/>
                  </a:lnTo>
                  <a:lnTo>
                    <a:pt x="175" y="71"/>
                  </a:lnTo>
                  <a:lnTo>
                    <a:pt x="173" y="72"/>
                  </a:lnTo>
                  <a:lnTo>
                    <a:pt x="169" y="75"/>
                  </a:lnTo>
                  <a:lnTo>
                    <a:pt x="167" y="76"/>
                  </a:lnTo>
                  <a:lnTo>
                    <a:pt x="167" y="80"/>
                  </a:lnTo>
                  <a:lnTo>
                    <a:pt x="167" y="84"/>
                  </a:lnTo>
                  <a:lnTo>
                    <a:pt x="166" y="87"/>
                  </a:lnTo>
                  <a:lnTo>
                    <a:pt x="166" y="91"/>
                  </a:lnTo>
                  <a:lnTo>
                    <a:pt x="168" y="91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5" y="92"/>
                  </a:lnTo>
                  <a:lnTo>
                    <a:pt x="174" y="98"/>
                  </a:lnTo>
                  <a:lnTo>
                    <a:pt x="174" y="102"/>
                  </a:lnTo>
                  <a:lnTo>
                    <a:pt x="173" y="108"/>
                  </a:lnTo>
                  <a:lnTo>
                    <a:pt x="172" y="114"/>
                  </a:lnTo>
                  <a:lnTo>
                    <a:pt x="169" y="115"/>
                  </a:lnTo>
                  <a:lnTo>
                    <a:pt x="168" y="115"/>
                  </a:lnTo>
                  <a:lnTo>
                    <a:pt x="166" y="116"/>
                  </a:lnTo>
                  <a:lnTo>
                    <a:pt x="164" y="117"/>
                  </a:lnTo>
                  <a:lnTo>
                    <a:pt x="165" y="121"/>
                  </a:lnTo>
                  <a:lnTo>
                    <a:pt x="166" y="124"/>
                  </a:lnTo>
                  <a:lnTo>
                    <a:pt x="167" y="128"/>
                  </a:lnTo>
                  <a:lnTo>
                    <a:pt x="168" y="131"/>
                  </a:lnTo>
                  <a:lnTo>
                    <a:pt x="168" y="136"/>
                  </a:lnTo>
                  <a:lnTo>
                    <a:pt x="168" y="139"/>
                  </a:lnTo>
                  <a:lnTo>
                    <a:pt x="167" y="143"/>
                  </a:lnTo>
                  <a:lnTo>
                    <a:pt x="167" y="147"/>
                  </a:lnTo>
                  <a:lnTo>
                    <a:pt x="166" y="150"/>
                  </a:lnTo>
                  <a:lnTo>
                    <a:pt x="164" y="151"/>
                  </a:lnTo>
                  <a:lnTo>
                    <a:pt x="163" y="153"/>
                  </a:lnTo>
                  <a:lnTo>
                    <a:pt x="160" y="155"/>
                  </a:lnTo>
                  <a:lnTo>
                    <a:pt x="161" y="159"/>
                  </a:lnTo>
                  <a:lnTo>
                    <a:pt x="163" y="162"/>
                  </a:lnTo>
                  <a:lnTo>
                    <a:pt x="165" y="166"/>
                  </a:lnTo>
                  <a:lnTo>
                    <a:pt x="166" y="169"/>
                  </a:lnTo>
                  <a:lnTo>
                    <a:pt x="165" y="173"/>
                  </a:lnTo>
                  <a:lnTo>
                    <a:pt x="165" y="176"/>
                  </a:lnTo>
                  <a:lnTo>
                    <a:pt x="164" y="180"/>
                  </a:lnTo>
                  <a:lnTo>
                    <a:pt x="163" y="183"/>
                  </a:lnTo>
                  <a:lnTo>
                    <a:pt x="161" y="185"/>
                  </a:lnTo>
                  <a:lnTo>
                    <a:pt x="160" y="189"/>
                  </a:lnTo>
                  <a:lnTo>
                    <a:pt x="158" y="192"/>
                  </a:lnTo>
                  <a:lnTo>
                    <a:pt x="157" y="195"/>
                  </a:lnTo>
                  <a:lnTo>
                    <a:pt x="156" y="200"/>
                  </a:lnTo>
                  <a:lnTo>
                    <a:pt x="154" y="205"/>
                  </a:lnTo>
                  <a:lnTo>
                    <a:pt x="152" y="211"/>
                  </a:lnTo>
                  <a:lnTo>
                    <a:pt x="151" y="216"/>
                  </a:lnTo>
                  <a:lnTo>
                    <a:pt x="149" y="219"/>
                  </a:lnTo>
                  <a:lnTo>
                    <a:pt x="148" y="222"/>
                  </a:lnTo>
                  <a:lnTo>
                    <a:pt x="145" y="226"/>
                  </a:lnTo>
                  <a:lnTo>
                    <a:pt x="143" y="229"/>
                  </a:lnTo>
                  <a:lnTo>
                    <a:pt x="131" y="235"/>
                  </a:lnTo>
                  <a:lnTo>
                    <a:pt x="114" y="237"/>
                  </a:lnTo>
                  <a:lnTo>
                    <a:pt x="95" y="237"/>
                  </a:lnTo>
                  <a:lnTo>
                    <a:pt x="74" y="236"/>
                  </a:lnTo>
                  <a:lnTo>
                    <a:pt x="53" y="233"/>
                  </a:lnTo>
                  <a:lnTo>
                    <a:pt x="33" y="227"/>
                  </a:lnTo>
                  <a:lnTo>
                    <a:pt x="17" y="220"/>
                  </a:lnTo>
                  <a:lnTo>
                    <a:pt x="7" y="212"/>
                  </a:lnTo>
                  <a:lnTo>
                    <a:pt x="6" y="200"/>
                  </a:lnTo>
                  <a:lnTo>
                    <a:pt x="6" y="190"/>
                  </a:lnTo>
                  <a:lnTo>
                    <a:pt x="6" y="180"/>
                  </a:lnTo>
                  <a:lnTo>
                    <a:pt x="7" y="168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2" y="162"/>
                  </a:lnTo>
                  <a:lnTo>
                    <a:pt x="1" y="161"/>
                  </a:lnTo>
                  <a:lnTo>
                    <a:pt x="1" y="157"/>
                  </a:lnTo>
                  <a:lnTo>
                    <a:pt x="1" y="153"/>
                  </a:lnTo>
                  <a:lnTo>
                    <a:pt x="1" y="150"/>
                  </a:lnTo>
                  <a:lnTo>
                    <a:pt x="1" y="146"/>
                  </a:lnTo>
                  <a:lnTo>
                    <a:pt x="5" y="144"/>
                  </a:lnTo>
                  <a:lnTo>
                    <a:pt x="7" y="142"/>
                  </a:lnTo>
                  <a:lnTo>
                    <a:pt x="10" y="139"/>
                  </a:lnTo>
                  <a:lnTo>
                    <a:pt x="13" y="137"/>
                  </a:lnTo>
                  <a:lnTo>
                    <a:pt x="9" y="137"/>
                  </a:lnTo>
                  <a:lnTo>
                    <a:pt x="7" y="136"/>
                  </a:lnTo>
                  <a:lnTo>
                    <a:pt x="4" y="136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2" y="123"/>
                  </a:lnTo>
                  <a:lnTo>
                    <a:pt x="2" y="117"/>
                  </a:lnTo>
                  <a:lnTo>
                    <a:pt x="4" y="110"/>
                  </a:lnTo>
                  <a:lnTo>
                    <a:pt x="6" y="110"/>
                  </a:lnTo>
                  <a:lnTo>
                    <a:pt x="9" y="109"/>
                  </a:lnTo>
                  <a:lnTo>
                    <a:pt x="12" y="109"/>
                  </a:lnTo>
                  <a:lnTo>
                    <a:pt x="14" y="108"/>
                  </a:lnTo>
                  <a:lnTo>
                    <a:pt x="12" y="105"/>
                  </a:lnTo>
                  <a:lnTo>
                    <a:pt x="10" y="101"/>
                  </a:lnTo>
                  <a:lnTo>
                    <a:pt x="8" y="98"/>
                  </a:lnTo>
                  <a:lnTo>
                    <a:pt x="6" y="93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3" y="76"/>
                  </a:lnTo>
                  <a:lnTo>
                    <a:pt x="15" y="74"/>
                  </a:lnTo>
                  <a:lnTo>
                    <a:pt x="19" y="72"/>
                  </a:lnTo>
                  <a:lnTo>
                    <a:pt x="19" y="69"/>
                  </a:lnTo>
                  <a:lnTo>
                    <a:pt x="19" y="66"/>
                  </a:lnTo>
                  <a:lnTo>
                    <a:pt x="19" y="63"/>
                  </a:lnTo>
                  <a:lnTo>
                    <a:pt x="19" y="60"/>
                  </a:lnTo>
                  <a:lnTo>
                    <a:pt x="16" y="57"/>
                  </a:lnTo>
                  <a:lnTo>
                    <a:pt x="15" y="55"/>
                  </a:lnTo>
                  <a:lnTo>
                    <a:pt x="13" y="53"/>
                  </a:lnTo>
                  <a:lnTo>
                    <a:pt x="10" y="51"/>
                  </a:lnTo>
                  <a:lnTo>
                    <a:pt x="12" y="44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4" y="23"/>
                  </a:lnTo>
                  <a:lnTo>
                    <a:pt x="13" y="17"/>
                  </a:lnTo>
                  <a:lnTo>
                    <a:pt x="13" y="11"/>
                  </a:lnTo>
                  <a:lnTo>
                    <a:pt x="12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2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6" name="Freeform 85"/>
            <p:cNvSpPr>
              <a:spLocks/>
            </p:cNvSpPr>
            <p:nvPr/>
          </p:nvSpPr>
          <p:spPr bwMode="auto">
            <a:xfrm>
              <a:off x="6024563" y="3246438"/>
              <a:ext cx="133350" cy="185737"/>
            </a:xfrm>
            <a:custGeom>
              <a:avLst/>
              <a:gdLst>
                <a:gd name="T0" fmla="*/ 49 w 167"/>
                <a:gd name="T1" fmla="*/ 5 h 234"/>
                <a:gd name="T2" fmla="*/ 108 w 167"/>
                <a:gd name="T3" fmla="*/ 13 h 234"/>
                <a:gd name="T4" fmla="*/ 167 w 167"/>
                <a:gd name="T5" fmla="*/ 20 h 234"/>
                <a:gd name="T6" fmla="*/ 162 w 167"/>
                <a:gd name="T7" fmla="*/ 31 h 234"/>
                <a:gd name="T8" fmla="*/ 157 w 167"/>
                <a:gd name="T9" fmla="*/ 51 h 234"/>
                <a:gd name="T10" fmla="*/ 152 w 167"/>
                <a:gd name="T11" fmla="*/ 68 h 234"/>
                <a:gd name="T12" fmla="*/ 146 w 167"/>
                <a:gd name="T13" fmla="*/ 73 h 234"/>
                <a:gd name="T14" fmla="*/ 145 w 167"/>
                <a:gd name="T15" fmla="*/ 83 h 234"/>
                <a:gd name="T16" fmla="*/ 148 w 167"/>
                <a:gd name="T17" fmla="*/ 88 h 234"/>
                <a:gd name="T18" fmla="*/ 152 w 167"/>
                <a:gd name="T19" fmla="*/ 94 h 234"/>
                <a:gd name="T20" fmla="*/ 148 w 167"/>
                <a:gd name="T21" fmla="*/ 110 h 234"/>
                <a:gd name="T22" fmla="*/ 144 w 167"/>
                <a:gd name="T23" fmla="*/ 112 h 234"/>
                <a:gd name="T24" fmla="*/ 144 w 167"/>
                <a:gd name="T25" fmla="*/ 120 h 234"/>
                <a:gd name="T26" fmla="*/ 145 w 167"/>
                <a:gd name="T27" fmla="*/ 132 h 234"/>
                <a:gd name="T28" fmla="*/ 144 w 167"/>
                <a:gd name="T29" fmla="*/ 143 h 234"/>
                <a:gd name="T30" fmla="*/ 139 w 167"/>
                <a:gd name="T31" fmla="*/ 150 h 234"/>
                <a:gd name="T32" fmla="*/ 140 w 167"/>
                <a:gd name="T33" fmla="*/ 158 h 234"/>
                <a:gd name="T34" fmla="*/ 141 w 167"/>
                <a:gd name="T35" fmla="*/ 169 h 234"/>
                <a:gd name="T36" fmla="*/ 139 w 167"/>
                <a:gd name="T37" fmla="*/ 179 h 234"/>
                <a:gd name="T38" fmla="*/ 136 w 167"/>
                <a:gd name="T39" fmla="*/ 188 h 234"/>
                <a:gd name="T40" fmla="*/ 132 w 167"/>
                <a:gd name="T41" fmla="*/ 202 h 234"/>
                <a:gd name="T42" fmla="*/ 129 w 167"/>
                <a:gd name="T43" fmla="*/ 216 h 234"/>
                <a:gd name="T44" fmla="*/ 123 w 167"/>
                <a:gd name="T45" fmla="*/ 225 h 234"/>
                <a:gd name="T46" fmla="*/ 80 w 167"/>
                <a:gd name="T47" fmla="*/ 234 h 234"/>
                <a:gd name="T48" fmla="*/ 26 w 167"/>
                <a:gd name="T49" fmla="*/ 225 h 234"/>
                <a:gd name="T50" fmla="*/ 3 w 167"/>
                <a:gd name="T51" fmla="*/ 200 h 234"/>
                <a:gd name="T52" fmla="*/ 4 w 167"/>
                <a:gd name="T53" fmla="*/ 167 h 234"/>
                <a:gd name="T54" fmla="*/ 1 w 167"/>
                <a:gd name="T55" fmla="*/ 162 h 234"/>
                <a:gd name="T56" fmla="*/ 0 w 167"/>
                <a:gd name="T57" fmla="*/ 152 h 234"/>
                <a:gd name="T58" fmla="*/ 3 w 167"/>
                <a:gd name="T59" fmla="*/ 142 h 234"/>
                <a:gd name="T60" fmla="*/ 10 w 167"/>
                <a:gd name="T61" fmla="*/ 136 h 234"/>
                <a:gd name="T62" fmla="*/ 2 w 167"/>
                <a:gd name="T63" fmla="*/ 135 h 234"/>
                <a:gd name="T64" fmla="*/ 1 w 167"/>
                <a:gd name="T65" fmla="*/ 122 h 234"/>
                <a:gd name="T66" fmla="*/ 4 w 167"/>
                <a:gd name="T67" fmla="*/ 109 h 234"/>
                <a:gd name="T68" fmla="*/ 11 w 167"/>
                <a:gd name="T69" fmla="*/ 107 h 234"/>
                <a:gd name="T70" fmla="*/ 7 w 167"/>
                <a:gd name="T71" fmla="*/ 96 h 234"/>
                <a:gd name="T72" fmla="*/ 5 w 167"/>
                <a:gd name="T73" fmla="*/ 87 h 234"/>
                <a:gd name="T74" fmla="*/ 8 w 167"/>
                <a:gd name="T75" fmla="*/ 77 h 234"/>
                <a:gd name="T76" fmla="*/ 16 w 167"/>
                <a:gd name="T77" fmla="*/ 71 h 234"/>
                <a:gd name="T78" fmla="*/ 17 w 167"/>
                <a:gd name="T79" fmla="*/ 63 h 234"/>
                <a:gd name="T80" fmla="*/ 13 w 167"/>
                <a:gd name="T81" fmla="*/ 54 h 234"/>
                <a:gd name="T82" fmla="*/ 10 w 167"/>
                <a:gd name="T83" fmla="*/ 43 h 234"/>
                <a:gd name="T84" fmla="*/ 12 w 167"/>
                <a:gd name="T85" fmla="*/ 22 h 234"/>
                <a:gd name="T86" fmla="*/ 11 w 167"/>
                <a:gd name="T87" fmla="*/ 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7" h="234">
                  <a:moveTo>
                    <a:pt x="10" y="0"/>
                  </a:moveTo>
                  <a:lnTo>
                    <a:pt x="30" y="3"/>
                  </a:lnTo>
                  <a:lnTo>
                    <a:pt x="49" y="5"/>
                  </a:lnTo>
                  <a:lnTo>
                    <a:pt x="69" y="7"/>
                  </a:lnTo>
                  <a:lnTo>
                    <a:pt x="88" y="10"/>
                  </a:lnTo>
                  <a:lnTo>
                    <a:pt x="108" y="13"/>
                  </a:lnTo>
                  <a:lnTo>
                    <a:pt x="127" y="15"/>
                  </a:lnTo>
                  <a:lnTo>
                    <a:pt x="147" y="18"/>
                  </a:lnTo>
                  <a:lnTo>
                    <a:pt x="167" y="20"/>
                  </a:lnTo>
                  <a:lnTo>
                    <a:pt x="165" y="23"/>
                  </a:lnTo>
                  <a:lnTo>
                    <a:pt x="163" y="27"/>
                  </a:lnTo>
                  <a:lnTo>
                    <a:pt x="162" y="31"/>
                  </a:lnTo>
                  <a:lnTo>
                    <a:pt x="160" y="35"/>
                  </a:lnTo>
                  <a:lnTo>
                    <a:pt x="159" y="43"/>
                  </a:lnTo>
                  <a:lnTo>
                    <a:pt x="157" y="51"/>
                  </a:lnTo>
                  <a:lnTo>
                    <a:pt x="155" y="59"/>
                  </a:lnTo>
                  <a:lnTo>
                    <a:pt x="154" y="67"/>
                  </a:lnTo>
                  <a:lnTo>
                    <a:pt x="152" y="68"/>
                  </a:lnTo>
                  <a:lnTo>
                    <a:pt x="151" y="69"/>
                  </a:lnTo>
                  <a:lnTo>
                    <a:pt x="148" y="72"/>
                  </a:lnTo>
                  <a:lnTo>
                    <a:pt x="146" y="73"/>
                  </a:lnTo>
                  <a:lnTo>
                    <a:pt x="145" y="76"/>
                  </a:lnTo>
                  <a:lnTo>
                    <a:pt x="145" y="80"/>
                  </a:lnTo>
                  <a:lnTo>
                    <a:pt x="145" y="83"/>
                  </a:lnTo>
                  <a:lnTo>
                    <a:pt x="144" y="87"/>
                  </a:lnTo>
                  <a:lnTo>
                    <a:pt x="146" y="88"/>
                  </a:lnTo>
                  <a:lnTo>
                    <a:pt x="148" y="88"/>
                  </a:lnTo>
                  <a:lnTo>
                    <a:pt x="151" y="88"/>
                  </a:lnTo>
                  <a:lnTo>
                    <a:pt x="153" y="88"/>
                  </a:lnTo>
                  <a:lnTo>
                    <a:pt x="152" y="94"/>
                  </a:lnTo>
                  <a:lnTo>
                    <a:pt x="151" y="99"/>
                  </a:lnTo>
                  <a:lnTo>
                    <a:pt x="149" y="104"/>
                  </a:lnTo>
                  <a:lnTo>
                    <a:pt x="148" y="110"/>
                  </a:lnTo>
                  <a:lnTo>
                    <a:pt x="147" y="111"/>
                  </a:lnTo>
                  <a:lnTo>
                    <a:pt x="145" y="111"/>
                  </a:lnTo>
                  <a:lnTo>
                    <a:pt x="144" y="112"/>
                  </a:lnTo>
                  <a:lnTo>
                    <a:pt x="141" y="113"/>
                  </a:lnTo>
                  <a:lnTo>
                    <a:pt x="142" y="117"/>
                  </a:lnTo>
                  <a:lnTo>
                    <a:pt x="144" y="120"/>
                  </a:lnTo>
                  <a:lnTo>
                    <a:pt x="145" y="124"/>
                  </a:lnTo>
                  <a:lnTo>
                    <a:pt x="146" y="127"/>
                  </a:lnTo>
                  <a:lnTo>
                    <a:pt x="145" y="132"/>
                  </a:lnTo>
                  <a:lnTo>
                    <a:pt x="145" y="135"/>
                  </a:lnTo>
                  <a:lnTo>
                    <a:pt x="145" y="140"/>
                  </a:lnTo>
                  <a:lnTo>
                    <a:pt x="144" y="143"/>
                  </a:lnTo>
                  <a:lnTo>
                    <a:pt x="142" y="145"/>
                  </a:lnTo>
                  <a:lnTo>
                    <a:pt x="141" y="148"/>
                  </a:lnTo>
                  <a:lnTo>
                    <a:pt x="139" y="150"/>
                  </a:lnTo>
                  <a:lnTo>
                    <a:pt x="138" y="152"/>
                  </a:lnTo>
                  <a:lnTo>
                    <a:pt x="139" y="155"/>
                  </a:lnTo>
                  <a:lnTo>
                    <a:pt x="140" y="158"/>
                  </a:lnTo>
                  <a:lnTo>
                    <a:pt x="141" y="162"/>
                  </a:lnTo>
                  <a:lnTo>
                    <a:pt x="142" y="165"/>
                  </a:lnTo>
                  <a:lnTo>
                    <a:pt x="141" y="169"/>
                  </a:lnTo>
                  <a:lnTo>
                    <a:pt x="141" y="172"/>
                  </a:lnTo>
                  <a:lnTo>
                    <a:pt x="140" y="175"/>
                  </a:lnTo>
                  <a:lnTo>
                    <a:pt x="139" y="179"/>
                  </a:lnTo>
                  <a:lnTo>
                    <a:pt x="138" y="182"/>
                  </a:lnTo>
                  <a:lnTo>
                    <a:pt x="137" y="185"/>
                  </a:lnTo>
                  <a:lnTo>
                    <a:pt x="136" y="188"/>
                  </a:lnTo>
                  <a:lnTo>
                    <a:pt x="134" y="190"/>
                  </a:lnTo>
                  <a:lnTo>
                    <a:pt x="133" y="196"/>
                  </a:lnTo>
                  <a:lnTo>
                    <a:pt x="132" y="202"/>
                  </a:lnTo>
                  <a:lnTo>
                    <a:pt x="131" y="207"/>
                  </a:lnTo>
                  <a:lnTo>
                    <a:pt x="130" y="212"/>
                  </a:lnTo>
                  <a:lnTo>
                    <a:pt x="129" y="216"/>
                  </a:lnTo>
                  <a:lnTo>
                    <a:pt x="126" y="218"/>
                  </a:lnTo>
                  <a:lnTo>
                    <a:pt x="125" y="222"/>
                  </a:lnTo>
                  <a:lnTo>
                    <a:pt x="123" y="225"/>
                  </a:lnTo>
                  <a:lnTo>
                    <a:pt x="112" y="231"/>
                  </a:lnTo>
                  <a:lnTo>
                    <a:pt x="98" y="234"/>
                  </a:lnTo>
                  <a:lnTo>
                    <a:pt x="80" y="234"/>
                  </a:lnTo>
                  <a:lnTo>
                    <a:pt x="62" y="233"/>
                  </a:lnTo>
                  <a:lnTo>
                    <a:pt x="42" y="230"/>
                  </a:lnTo>
                  <a:lnTo>
                    <a:pt x="26" y="225"/>
                  </a:lnTo>
                  <a:lnTo>
                    <a:pt x="12" y="218"/>
                  </a:lnTo>
                  <a:lnTo>
                    <a:pt x="3" y="210"/>
                  </a:lnTo>
                  <a:lnTo>
                    <a:pt x="3" y="200"/>
                  </a:lnTo>
                  <a:lnTo>
                    <a:pt x="3" y="188"/>
                  </a:lnTo>
                  <a:lnTo>
                    <a:pt x="3" y="178"/>
                  </a:lnTo>
                  <a:lnTo>
                    <a:pt x="4" y="167"/>
                  </a:lnTo>
                  <a:lnTo>
                    <a:pt x="3" y="165"/>
                  </a:lnTo>
                  <a:lnTo>
                    <a:pt x="2" y="163"/>
                  </a:lnTo>
                  <a:lnTo>
                    <a:pt x="1" y="162"/>
                  </a:lnTo>
                  <a:lnTo>
                    <a:pt x="0" y="159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2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5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1" y="122"/>
                  </a:lnTo>
                  <a:lnTo>
                    <a:pt x="1" y="116"/>
                  </a:lnTo>
                  <a:lnTo>
                    <a:pt x="2" y="110"/>
                  </a:lnTo>
                  <a:lnTo>
                    <a:pt x="4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11" y="107"/>
                  </a:lnTo>
                  <a:lnTo>
                    <a:pt x="10" y="104"/>
                  </a:lnTo>
                  <a:lnTo>
                    <a:pt x="9" y="99"/>
                  </a:lnTo>
                  <a:lnTo>
                    <a:pt x="7" y="96"/>
                  </a:lnTo>
                  <a:lnTo>
                    <a:pt x="5" y="92"/>
                  </a:lnTo>
                  <a:lnTo>
                    <a:pt x="5" y="90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8" y="77"/>
                  </a:lnTo>
                  <a:lnTo>
                    <a:pt x="11" y="75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16" y="68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10" y="43"/>
                  </a:lnTo>
                  <a:lnTo>
                    <a:pt x="11" y="36"/>
                  </a:lnTo>
                  <a:lnTo>
                    <a:pt x="11" y="29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auto">
            <a:xfrm>
              <a:off x="6032500" y="3248025"/>
              <a:ext cx="114300" cy="184150"/>
            </a:xfrm>
            <a:custGeom>
              <a:avLst/>
              <a:gdLst>
                <a:gd name="T0" fmla="*/ 45 w 144"/>
                <a:gd name="T1" fmla="*/ 4 h 231"/>
                <a:gd name="T2" fmla="*/ 94 w 144"/>
                <a:gd name="T3" fmla="*/ 10 h 231"/>
                <a:gd name="T4" fmla="*/ 144 w 144"/>
                <a:gd name="T5" fmla="*/ 17 h 231"/>
                <a:gd name="T6" fmla="*/ 139 w 144"/>
                <a:gd name="T7" fmla="*/ 28 h 231"/>
                <a:gd name="T8" fmla="*/ 136 w 144"/>
                <a:gd name="T9" fmla="*/ 47 h 231"/>
                <a:gd name="T10" fmla="*/ 131 w 144"/>
                <a:gd name="T11" fmla="*/ 64 h 231"/>
                <a:gd name="T12" fmla="*/ 126 w 144"/>
                <a:gd name="T13" fmla="*/ 70 h 231"/>
                <a:gd name="T14" fmla="*/ 124 w 144"/>
                <a:gd name="T15" fmla="*/ 80 h 231"/>
                <a:gd name="T16" fmla="*/ 128 w 144"/>
                <a:gd name="T17" fmla="*/ 84 h 231"/>
                <a:gd name="T18" fmla="*/ 130 w 144"/>
                <a:gd name="T19" fmla="*/ 91 h 231"/>
                <a:gd name="T20" fmla="*/ 128 w 144"/>
                <a:gd name="T21" fmla="*/ 107 h 231"/>
                <a:gd name="T22" fmla="*/ 123 w 144"/>
                <a:gd name="T23" fmla="*/ 109 h 231"/>
                <a:gd name="T24" fmla="*/ 123 w 144"/>
                <a:gd name="T25" fmla="*/ 117 h 231"/>
                <a:gd name="T26" fmla="*/ 124 w 144"/>
                <a:gd name="T27" fmla="*/ 127 h 231"/>
                <a:gd name="T28" fmla="*/ 123 w 144"/>
                <a:gd name="T29" fmla="*/ 140 h 231"/>
                <a:gd name="T30" fmla="*/ 119 w 144"/>
                <a:gd name="T31" fmla="*/ 146 h 231"/>
                <a:gd name="T32" fmla="*/ 120 w 144"/>
                <a:gd name="T33" fmla="*/ 154 h 231"/>
                <a:gd name="T34" fmla="*/ 121 w 144"/>
                <a:gd name="T35" fmla="*/ 164 h 231"/>
                <a:gd name="T36" fmla="*/ 119 w 144"/>
                <a:gd name="T37" fmla="*/ 175 h 231"/>
                <a:gd name="T38" fmla="*/ 115 w 144"/>
                <a:gd name="T39" fmla="*/ 184 h 231"/>
                <a:gd name="T40" fmla="*/ 113 w 144"/>
                <a:gd name="T41" fmla="*/ 198 h 231"/>
                <a:gd name="T42" fmla="*/ 109 w 144"/>
                <a:gd name="T43" fmla="*/ 212 h 231"/>
                <a:gd name="T44" fmla="*/ 104 w 144"/>
                <a:gd name="T45" fmla="*/ 221 h 231"/>
                <a:gd name="T46" fmla="*/ 67 w 144"/>
                <a:gd name="T47" fmla="*/ 231 h 231"/>
                <a:gd name="T48" fmla="*/ 21 w 144"/>
                <a:gd name="T49" fmla="*/ 223 h 231"/>
                <a:gd name="T50" fmla="*/ 1 w 144"/>
                <a:gd name="T51" fmla="*/ 198 h 231"/>
                <a:gd name="T52" fmla="*/ 5 w 144"/>
                <a:gd name="T53" fmla="*/ 164 h 231"/>
                <a:gd name="T54" fmla="*/ 1 w 144"/>
                <a:gd name="T55" fmla="*/ 160 h 231"/>
                <a:gd name="T56" fmla="*/ 1 w 144"/>
                <a:gd name="T57" fmla="*/ 151 h 231"/>
                <a:gd name="T58" fmla="*/ 3 w 144"/>
                <a:gd name="T59" fmla="*/ 141 h 231"/>
                <a:gd name="T60" fmla="*/ 9 w 144"/>
                <a:gd name="T61" fmla="*/ 134 h 231"/>
                <a:gd name="T62" fmla="*/ 2 w 144"/>
                <a:gd name="T63" fmla="*/ 134 h 231"/>
                <a:gd name="T64" fmla="*/ 2 w 144"/>
                <a:gd name="T65" fmla="*/ 121 h 231"/>
                <a:gd name="T66" fmla="*/ 6 w 144"/>
                <a:gd name="T67" fmla="*/ 108 h 231"/>
                <a:gd name="T68" fmla="*/ 11 w 144"/>
                <a:gd name="T69" fmla="*/ 106 h 231"/>
                <a:gd name="T70" fmla="*/ 7 w 144"/>
                <a:gd name="T71" fmla="*/ 95 h 231"/>
                <a:gd name="T72" fmla="*/ 6 w 144"/>
                <a:gd name="T73" fmla="*/ 86 h 231"/>
                <a:gd name="T74" fmla="*/ 9 w 144"/>
                <a:gd name="T75" fmla="*/ 77 h 231"/>
                <a:gd name="T76" fmla="*/ 15 w 144"/>
                <a:gd name="T77" fmla="*/ 70 h 231"/>
                <a:gd name="T78" fmla="*/ 16 w 144"/>
                <a:gd name="T79" fmla="*/ 62 h 231"/>
                <a:gd name="T80" fmla="*/ 14 w 144"/>
                <a:gd name="T81" fmla="*/ 54 h 231"/>
                <a:gd name="T82" fmla="*/ 11 w 144"/>
                <a:gd name="T83" fmla="*/ 43 h 231"/>
                <a:gd name="T84" fmla="*/ 14 w 144"/>
                <a:gd name="T85" fmla="*/ 20 h 231"/>
                <a:gd name="T86" fmla="*/ 13 w 144"/>
                <a:gd name="T8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4" h="231">
                  <a:moveTo>
                    <a:pt x="11" y="0"/>
                  </a:moveTo>
                  <a:lnTo>
                    <a:pt x="29" y="2"/>
                  </a:lnTo>
                  <a:lnTo>
                    <a:pt x="45" y="4"/>
                  </a:lnTo>
                  <a:lnTo>
                    <a:pt x="62" y="7"/>
                  </a:lnTo>
                  <a:lnTo>
                    <a:pt x="78" y="8"/>
                  </a:lnTo>
                  <a:lnTo>
                    <a:pt x="94" y="10"/>
                  </a:lnTo>
                  <a:lnTo>
                    <a:pt x="111" y="12"/>
                  </a:lnTo>
                  <a:lnTo>
                    <a:pt x="128" y="15"/>
                  </a:lnTo>
                  <a:lnTo>
                    <a:pt x="144" y="17"/>
                  </a:lnTo>
                  <a:lnTo>
                    <a:pt x="143" y="20"/>
                  </a:lnTo>
                  <a:lnTo>
                    <a:pt x="142" y="24"/>
                  </a:lnTo>
                  <a:lnTo>
                    <a:pt x="139" y="28"/>
                  </a:lnTo>
                  <a:lnTo>
                    <a:pt x="138" y="32"/>
                  </a:lnTo>
                  <a:lnTo>
                    <a:pt x="137" y="40"/>
                  </a:lnTo>
                  <a:lnTo>
                    <a:pt x="136" y="47"/>
                  </a:lnTo>
                  <a:lnTo>
                    <a:pt x="135" y="55"/>
                  </a:lnTo>
                  <a:lnTo>
                    <a:pt x="134" y="63"/>
                  </a:lnTo>
                  <a:lnTo>
                    <a:pt x="131" y="64"/>
                  </a:lnTo>
                  <a:lnTo>
                    <a:pt x="129" y="66"/>
                  </a:lnTo>
                  <a:lnTo>
                    <a:pt x="128" y="68"/>
                  </a:lnTo>
                  <a:lnTo>
                    <a:pt x="126" y="70"/>
                  </a:lnTo>
                  <a:lnTo>
                    <a:pt x="124" y="73"/>
                  </a:lnTo>
                  <a:lnTo>
                    <a:pt x="124" y="77"/>
                  </a:lnTo>
                  <a:lnTo>
                    <a:pt x="124" y="80"/>
                  </a:lnTo>
                  <a:lnTo>
                    <a:pt x="124" y="84"/>
                  </a:lnTo>
                  <a:lnTo>
                    <a:pt x="127" y="84"/>
                  </a:lnTo>
                  <a:lnTo>
                    <a:pt x="128" y="84"/>
                  </a:lnTo>
                  <a:lnTo>
                    <a:pt x="130" y="85"/>
                  </a:lnTo>
                  <a:lnTo>
                    <a:pt x="131" y="85"/>
                  </a:lnTo>
                  <a:lnTo>
                    <a:pt x="130" y="91"/>
                  </a:lnTo>
                  <a:lnTo>
                    <a:pt x="130" y="95"/>
                  </a:lnTo>
                  <a:lnTo>
                    <a:pt x="129" y="101"/>
                  </a:lnTo>
                  <a:lnTo>
                    <a:pt x="128" y="107"/>
                  </a:lnTo>
                  <a:lnTo>
                    <a:pt x="127" y="108"/>
                  </a:lnTo>
                  <a:lnTo>
                    <a:pt x="124" y="108"/>
                  </a:lnTo>
                  <a:lnTo>
                    <a:pt x="123" y="109"/>
                  </a:lnTo>
                  <a:lnTo>
                    <a:pt x="122" y="110"/>
                  </a:lnTo>
                  <a:lnTo>
                    <a:pt x="123" y="114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4" y="124"/>
                  </a:lnTo>
                  <a:lnTo>
                    <a:pt x="124" y="127"/>
                  </a:lnTo>
                  <a:lnTo>
                    <a:pt x="124" y="132"/>
                  </a:lnTo>
                  <a:lnTo>
                    <a:pt x="123" y="136"/>
                  </a:lnTo>
                  <a:lnTo>
                    <a:pt x="123" y="140"/>
                  </a:lnTo>
                  <a:lnTo>
                    <a:pt x="122" y="142"/>
                  </a:lnTo>
                  <a:lnTo>
                    <a:pt x="121" y="144"/>
                  </a:lnTo>
                  <a:lnTo>
                    <a:pt x="119" y="146"/>
                  </a:lnTo>
                  <a:lnTo>
                    <a:pt x="117" y="148"/>
                  </a:lnTo>
                  <a:lnTo>
                    <a:pt x="119" y="152"/>
                  </a:lnTo>
                  <a:lnTo>
                    <a:pt x="120" y="154"/>
                  </a:lnTo>
                  <a:lnTo>
                    <a:pt x="120" y="157"/>
                  </a:lnTo>
                  <a:lnTo>
                    <a:pt x="121" y="161"/>
                  </a:lnTo>
                  <a:lnTo>
                    <a:pt x="121" y="164"/>
                  </a:lnTo>
                  <a:lnTo>
                    <a:pt x="120" y="168"/>
                  </a:lnTo>
                  <a:lnTo>
                    <a:pt x="120" y="171"/>
                  </a:lnTo>
                  <a:lnTo>
                    <a:pt x="119" y="175"/>
                  </a:lnTo>
                  <a:lnTo>
                    <a:pt x="117" y="178"/>
                  </a:lnTo>
                  <a:lnTo>
                    <a:pt x="116" y="180"/>
                  </a:lnTo>
                  <a:lnTo>
                    <a:pt x="115" y="184"/>
                  </a:lnTo>
                  <a:lnTo>
                    <a:pt x="114" y="186"/>
                  </a:lnTo>
                  <a:lnTo>
                    <a:pt x="113" y="192"/>
                  </a:lnTo>
                  <a:lnTo>
                    <a:pt x="113" y="198"/>
                  </a:lnTo>
                  <a:lnTo>
                    <a:pt x="112" y="202"/>
                  </a:lnTo>
                  <a:lnTo>
                    <a:pt x="111" y="208"/>
                  </a:lnTo>
                  <a:lnTo>
                    <a:pt x="109" y="212"/>
                  </a:lnTo>
                  <a:lnTo>
                    <a:pt x="107" y="214"/>
                  </a:lnTo>
                  <a:lnTo>
                    <a:pt x="106" y="217"/>
                  </a:lnTo>
                  <a:lnTo>
                    <a:pt x="104" y="221"/>
                  </a:lnTo>
                  <a:lnTo>
                    <a:pt x="94" y="227"/>
                  </a:lnTo>
                  <a:lnTo>
                    <a:pt x="82" y="230"/>
                  </a:lnTo>
                  <a:lnTo>
                    <a:pt x="67" y="231"/>
                  </a:lnTo>
                  <a:lnTo>
                    <a:pt x="51" y="230"/>
                  </a:lnTo>
                  <a:lnTo>
                    <a:pt x="36" y="228"/>
                  </a:lnTo>
                  <a:lnTo>
                    <a:pt x="21" y="223"/>
                  </a:lnTo>
                  <a:lnTo>
                    <a:pt x="9" y="216"/>
                  </a:lnTo>
                  <a:lnTo>
                    <a:pt x="1" y="208"/>
                  </a:lnTo>
                  <a:lnTo>
                    <a:pt x="1" y="198"/>
                  </a:lnTo>
                  <a:lnTo>
                    <a:pt x="2" y="186"/>
                  </a:lnTo>
                  <a:lnTo>
                    <a:pt x="3" y="176"/>
                  </a:lnTo>
                  <a:lnTo>
                    <a:pt x="5" y="164"/>
                  </a:lnTo>
                  <a:lnTo>
                    <a:pt x="3" y="163"/>
                  </a:lnTo>
                  <a:lnTo>
                    <a:pt x="2" y="162"/>
                  </a:lnTo>
                  <a:lnTo>
                    <a:pt x="1" y="160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1" y="151"/>
                  </a:lnTo>
                  <a:lnTo>
                    <a:pt x="1" y="147"/>
                  </a:lnTo>
                  <a:lnTo>
                    <a:pt x="1" y="144"/>
                  </a:lnTo>
                  <a:lnTo>
                    <a:pt x="3" y="141"/>
                  </a:lnTo>
                  <a:lnTo>
                    <a:pt x="6" y="139"/>
                  </a:lnTo>
                  <a:lnTo>
                    <a:pt x="7" y="137"/>
                  </a:lnTo>
                  <a:lnTo>
                    <a:pt x="9" y="134"/>
                  </a:lnTo>
                  <a:lnTo>
                    <a:pt x="7" y="134"/>
                  </a:lnTo>
                  <a:lnTo>
                    <a:pt x="5" y="134"/>
                  </a:lnTo>
                  <a:lnTo>
                    <a:pt x="2" y="134"/>
                  </a:lnTo>
                  <a:lnTo>
                    <a:pt x="0" y="133"/>
                  </a:lnTo>
                  <a:lnTo>
                    <a:pt x="1" y="127"/>
                  </a:lnTo>
                  <a:lnTo>
                    <a:pt x="2" y="121"/>
                  </a:lnTo>
                  <a:lnTo>
                    <a:pt x="2" y="114"/>
                  </a:lnTo>
                  <a:lnTo>
                    <a:pt x="3" y="108"/>
                  </a:lnTo>
                  <a:lnTo>
                    <a:pt x="6" y="108"/>
                  </a:lnTo>
                  <a:lnTo>
                    <a:pt x="7" y="107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0" y="102"/>
                  </a:lnTo>
                  <a:lnTo>
                    <a:pt x="9" y="99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3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11" y="74"/>
                  </a:lnTo>
                  <a:lnTo>
                    <a:pt x="13" y="72"/>
                  </a:lnTo>
                  <a:lnTo>
                    <a:pt x="15" y="70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4" y="54"/>
                  </a:lnTo>
                  <a:lnTo>
                    <a:pt x="11" y="53"/>
                  </a:lnTo>
                  <a:lnTo>
                    <a:pt x="10" y="50"/>
                  </a:lnTo>
                  <a:lnTo>
                    <a:pt x="11" y="43"/>
                  </a:lnTo>
                  <a:lnTo>
                    <a:pt x="13" y="35"/>
                  </a:lnTo>
                  <a:lnTo>
                    <a:pt x="13" y="28"/>
                  </a:lnTo>
                  <a:lnTo>
                    <a:pt x="14" y="20"/>
                  </a:lnTo>
                  <a:lnTo>
                    <a:pt x="13" y="16"/>
                  </a:lnTo>
                  <a:lnTo>
                    <a:pt x="13" y="11"/>
                  </a:lnTo>
                  <a:lnTo>
                    <a:pt x="13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393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auto">
            <a:xfrm>
              <a:off x="6040438" y="3251200"/>
              <a:ext cx="98425" cy="180975"/>
            </a:xfrm>
            <a:custGeom>
              <a:avLst/>
              <a:gdLst>
                <a:gd name="T0" fmla="*/ 42 w 123"/>
                <a:gd name="T1" fmla="*/ 4 h 228"/>
                <a:gd name="T2" fmla="*/ 83 w 123"/>
                <a:gd name="T3" fmla="*/ 8 h 228"/>
                <a:gd name="T4" fmla="*/ 123 w 123"/>
                <a:gd name="T5" fmla="*/ 14 h 228"/>
                <a:gd name="T6" fmla="*/ 119 w 123"/>
                <a:gd name="T7" fmla="*/ 25 h 228"/>
                <a:gd name="T8" fmla="*/ 115 w 123"/>
                <a:gd name="T9" fmla="*/ 44 h 228"/>
                <a:gd name="T10" fmla="*/ 112 w 123"/>
                <a:gd name="T11" fmla="*/ 61 h 228"/>
                <a:gd name="T12" fmla="*/ 106 w 123"/>
                <a:gd name="T13" fmla="*/ 67 h 228"/>
                <a:gd name="T14" fmla="*/ 105 w 123"/>
                <a:gd name="T15" fmla="*/ 77 h 228"/>
                <a:gd name="T16" fmla="*/ 108 w 123"/>
                <a:gd name="T17" fmla="*/ 81 h 228"/>
                <a:gd name="T18" fmla="*/ 110 w 123"/>
                <a:gd name="T19" fmla="*/ 86 h 228"/>
                <a:gd name="T20" fmla="*/ 107 w 123"/>
                <a:gd name="T21" fmla="*/ 103 h 228"/>
                <a:gd name="T22" fmla="*/ 104 w 123"/>
                <a:gd name="T23" fmla="*/ 106 h 228"/>
                <a:gd name="T24" fmla="*/ 104 w 123"/>
                <a:gd name="T25" fmla="*/ 113 h 228"/>
                <a:gd name="T26" fmla="*/ 104 w 123"/>
                <a:gd name="T27" fmla="*/ 124 h 228"/>
                <a:gd name="T28" fmla="*/ 103 w 123"/>
                <a:gd name="T29" fmla="*/ 136 h 228"/>
                <a:gd name="T30" fmla="*/ 99 w 123"/>
                <a:gd name="T31" fmla="*/ 142 h 228"/>
                <a:gd name="T32" fmla="*/ 100 w 123"/>
                <a:gd name="T33" fmla="*/ 151 h 228"/>
                <a:gd name="T34" fmla="*/ 100 w 123"/>
                <a:gd name="T35" fmla="*/ 160 h 228"/>
                <a:gd name="T36" fmla="*/ 98 w 123"/>
                <a:gd name="T37" fmla="*/ 172 h 228"/>
                <a:gd name="T38" fmla="*/ 96 w 123"/>
                <a:gd name="T39" fmla="*/ 180 h 228"/>
                <a:gd name="T40" fmla="*/ 93 w 123"/>
                <a:gd name="T41" fmla="*/ 194 h 228"/>
                <a:gd name="T42" fmla="*/ 90 w 123"/>
                <a:gd name="T43" fmla="*/ 207 h 228"/>
                <a:gd name="T44" fmla="*/ 87 w 123"/>
                <a:gd name="T45" fmla="*/ 218 h 228"/>
                <a:gd name="T46" fmla="*/ 55 w 123"/>
                <a:gd name="T47" fmla="*/ 228 h 228"/>
                <a:gd name="T48" fmla="*/ 16 w 123"/>
                <a:gd name="T49" fmla="*/ 220 h 228"/>
                <a:gd name="T50" fmla="*/ 1 w 123"/>
                <a:gd name="T51" fmla="*/ 196 h 228"/>
                <a:gd name="T52" fmla="*/ 5 w 123"/>
                <a:gd name="T53" fmla="*/ 163 h 228"/>
                <a:gd name="T54" fmla="*/ 2 w 123"/>
                <a:gd name="T55" fmla="*/ 158 h 228"/>
                <a:gd name="T56" fmla="*/ 2 w 123"/>
                <a:gd name="T57" fmla="*/ 150 h 228"/>
                <a:gd name="T58" fmla="*/ 5 w 123"/>
                <a:gd name="T59" fmla="*/ 141 h 228"/>
                <a:gd name="T60" fmla="*/ 9 w 123"/>
                <a:gd name="T61" fmla="*/ 134 h 228"/>
                <a:gd name="T62" fmla="*/ 5 w 123"/>
                <a:gd name="T63" fmla="*/ 133 h 228"/>
                <a:gd name="T64" fmla="*/ 4 w 123"/>
                <a:gd name="T65" fmla="*/ 120 h 228"/>
                <a:gd name="T66" fmla="*/ 7 w 123"/>
                <a:gd name="T67" fmla="*/ 106 h 228"/>
                <a:gd name="T68" fmla="*/ 12 w 123"/>
                <a:gd name="T69" fmla="*/ 105 h 228"/>
                <a:gd name="T70" fmla="*/ 9 w 123"/>
                <a:gd name="T71" fmla="*/ 95 h 228"/>
                <a:gd name="T72" fmla="*/ 8 w 123"/>
                <a:gd name="T73" fmla="*/ 84 h 228"/>
                <a:gd name="T74" fmla="*/ 11 w 123"/>
                <a:gd name="T75" fmla="*/ 76 h 228"/>
                <a:gd name="T76" fmla="*/ 16 w 123"/>
                <a:gd name="T77" fmla="*/ 68 h 228"/>
                <a:gd name="T78" fmla="*/ 16 w 123"/>
                <a:gd name="T79" fmla="*/ 60 h 228"/>
                <a:gd name="T80" fmla="*/ 15 w 123"/>
                <a:gd name="T81" fmla="*/ 53 h 228"/>
                <a:gd name="T82" fmla="*/ 13 w 123"/>
                <a:gd name="T83" fmla="*/ 43 h 228"/>
                <a:gd name="T84" fmla="*/ 16 w 123"/>
                <a:gd name="T85" fmla="*/ 22 h 228"/>
                <a:gd name="T86" fmla="*/ 15 w 123"/>
                <a:gd name="T87" fmla="*/ 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" h="228">
                  <a:moveTo>
                    <a:pt x="15" y="0"/>
                  </a:moveTo>
                  <a:lnTo>
                    <a:pt x="29" y="1"/>
                  </a:lnTo>
                  <a:lnTo>
                    <a:pt x="42" y="4"/>
                  </a:lnTo>
                  <a:lnTo>
                    <a:pt x="55" y="5"/>
                  </a:lnTo>
                  <a:lnTo>
                    <a:pt x="69" y="7"/>
                  </a:lnTo>
                  <a:lnTo>
                    <a:pt x="83" y="8"/>
                  </a:lnTo>
                  <a:lnTo>
                    <a:pt x="97" y="10"/>
                  </a:lnTo>
                  <a:lnTo>
                    <a:pt x="110" y="12"/>
                  </a:lnTo>
                  <a:lnTo>
                    <a:pt x="123" y="14"/>
                  </a:lnTo>
                  <a:lnTo>
                    <a:pt x="122" y="17"/>
                  </a:lnTo>
                  <a:lnTo>
                    <a:pt x="121" y="21"/>
                  </a:lnTo>
                  <a:lnTo>
                    <a:pt x="119" y="25"/>
                  </a:lnTo>
                  <a:lnTo>
                    <a:pt x="118" y="29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14" y="52"/>
                  </a:lnTo>
                  <a:lnTo>
                    <a:pt x="113" y="60"/>
                  </a:lnTo>
                  <a:lnTo>
                    <a:pt x="112" y="61"/>
                  </a:lnTo>
                  <a:lnTo>
                    <a:pt x="110" y="63"/>
                  </a:lnTo>
                  <a:lnTo>
                    <a:pt x="108" y="65"/>
                  </a:lnTo>
                  <a:lnTo>
                    <a:pt x="106" y="67"/>
                  </a:lnTo>
                  <a:lnTo>
                    <a:pt x="106" y="70"/>
                  </a:lnTo>
                  <a:lnTo>
                    <a:pt x="106" y="74"/>
                  </a:lnTo>
                  <a:lnTo>
                    <a:pt x="105" y="77"/>
                  </a:lnTo>
                  <a:lnTo>
                    <a:pt x="105" y="81"/>
                  </a:lnTo>
                  <a:lnTo>
                    <a:pt x="106" y="81"/>
                  </a:lnTo>
                  <a:lnTo>
                    <a:pt x="108" y="81"/>
                  </a:lnTo>
                  <a:lnTo>
                    <a:pt x="110" y="81"/>
                  </a:lnTo>
                  <a:lnTo>
                    <a:pt x="111" y="81"/>
                  </a:lnTo>
                  <a:lnTo>
                    <a:pt x="110" y="86"/>
                  </a:lnTo>
                  <a:lnTo>
                    <a:pt x="110" y="92"/>
                  </a:lnTo>
                  <a:lnTo>
                    <a:pt x="108" y="97"/>
                  </a:lnTo>
                  <a:lnTo>
                    <a:pt x="107" y="103"/>
                  </a:lnTo>
                  <a:lnTo>
                    <a:pt x="106" y="104"/>
                  </a:lnTo>
                  <a:lnTo>
                    <a:pt x="105" y="105"/>
                  </a:lnTo>
                  <a:lnTo>
                    <a:pt x="104" y="106"/>
                  </a:lnTo>
                  <a:lnTo>
                    <a:pt x="103" y="107"/>
                  </a:lnTo>
                  <a:lnTo>
                    <a:pt x="104" y="110"/>
                  </a:lnTo>
                  <a:lnTo>
                    <a:pt x="104" y="113"/>
                  </a:lnTo>
                  <a:lnTo>
                    <a:pt x="104" y="116"/>
                  </a:lnTo>
                  <a:lnTo>
                    <a:pt x="105" y="120"/>
                  </a:lnTo>
                  <a:lnTo>
                    <a:pt x="104" y="124"/>
                  </a:lnTo>
                  <a:lnTo>
                    <a:pt x="104" y="128"/>
                  </a:lnTo>
                  <a:lnTo>
                    <a:pt x="104" y="131"/>
                  </a:lnTo>
                  <a:lnTo>
                    <a:pt x="103" y="136"/>
                  </a:lnTo>
                  <a:lnTo>
                    <a:pt x="102" y="138"/>
                  </a:lnTo>
                  <a:lnTo>
                    <a:pt x="100" y="139"/>
                  </a:lnTo>
                  <a:lnTo>
                    <a:pt x="99" y="142"/>
                  </a:lnTo>
                  <a:lnTo>
                    <a:pt x="98" y="144"/>
                  </a:lnTo>
                  <a:lnTo>
                    <a:pt x="99" y="148"/>
                  </a:lnTo>
                  <a:lnTo>
                    <a:pt x="100" y="151"/>
                  </a:lnTo>
                  <a:lnTo>
                    <a:pt x="100" y="154"/>
                  </a:lnTo>
                  <a:lnTo>
                    <a:pt x="102" y="157"/>
                  </a:lnTo>
                  <a:lnTo>
                    <a:pt x="100" y="160"/>
                  </a:lnTo>
                  <a:lnTo>
                    <a:pt x="100" y="164"/>
                  </a:lnTo>
                  <a:lnTo>
                    <a:pt x="99" y="167"/>
                  </a:lnTo>
                  <a:lnTo>
                    <a:pt x="98" y="172"/>
                  </a:lnTo>
                  <a:lnTo>
                    <a:pt x="97" y="174"/>
                  </a:lnTo>
                  <a:lnTo>
                    <a:pt x="97" y="177"/>
                  </a:lnTo>
                  <a:lnTo>
                    <a:pt x="96" y="180"/>
                  </a:lnTo>
                  <a:lnTo>
                    <a:pt x="95" y="183"/>
                  </a:lnTo>
                  <a:lnTo>
                    <a:pt x="93" y="189"/>
                  </a:lnTo>
                  <a:lnTo>
                    <a:pt x="93" y="194"/>
                  </a:lnTo>
                  <a:lnTo>
                    <a:pt x="92" y="199"/>
                  </a:lnTo>
                  <a:lnTo>
                    <a:pt x="91" y="205"/>
                  </a:lnTo>
                  <a:lnTo>
                    <a:pt x="90" y="207"/>
                  </a:lnTo>
                  <a:lnTo>
                    <a:pt x="89" y="211"/>
                  </a:lnTo>
                  <a:lnTo>
                    <a:pt x="88" y="214"/>
                  </a:lnTo>
                  <a:lnTo>
                    <a:pt x="87" y="218"/>
                  </a:lnTo>
                  <a:lnTo>
                    <a:pt x="79" y="224"/>
                  </a:lnTo>
                  <a:lnTo>
                    <a:pt x="68" y="227"/>
                  </a:lnTo>
                  <a:lnTo>
                    <a:pt x="55" y="228"/>
                  </a:lnTo>
                  <a:lnTo>
                    <a:pt x="42" y="227"/>
                  </a:lnTo>
                  <a:lnTo>
                    <a:pt x="28" y="225"/>
                  </a:lnTo>
                  <a:lnTo>
                    <a:pt x="16" y="220"/>
                  </a:lnTo>
                  <a:lnTo>
                    <a:pt x="7" y="214"/>
                  </a:lnTo>
                  <a:lnTo>
                    <a:pt x="0" y="206"/>
                  </a:lnTo>
                  <a:lnTo>
                    <a:pt x="1" y="196"/>
                  </a:lnTo>
                  <a:lnTo>
                    <a:pt x="2" y="186"/>
                  </a:lnTo>
                  <a:lnTo>
                    <a:pt x="4" y="174"/>
                  </a:lnTo>
                  <a:lnTo>
                    <a:pt x="5" y="163"/>
                  </a:lnTo>
                  <a:lnTo>
                    <a:pt x="4" y="161"/>
                  </a:lnTo>
                  <a:lnTo>
                    <a:pt x="4" y="160"/>
                  </a:lnTo>
                  <a:lnTo>
                    <a:pt x="2" y="158"/>
                  </a:lnTo>
                  <a:lnTo>
                    <a:pt x="1" y="157"/>
                  </a:lnTo>
                  <a:lnTo>
                    <a:pt x="2" y="153"/>
                  </a:lnTo>
                  <a:lnTo>
                    <a:pt x="2" y="150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5" y="141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8" y="134"/>
                  </a:lnTo>
                  <a:lnTo>
                    <a:pt x="6" y="133"/>
                  </a:lnTo>
                  <a:lnTo>
                    <a:pt x="5" y="133"/>
                  </a:lnTo>
                  <a:lnTo>
                    <a:pt x="2" y="133"/>
                  </a:lnTo>
                  <a:lnTo>
                    <a:pt x="4" y="127"/>
                  </a:lnTo>
                  <a:lnTo>
                    <a:pt x="4" y="120"/>
                  </a:lnTo>
                  <a:lnTo>
                    <a:pt x="4" y="113"/>
                  </a:lnTo>
                  <a:lnTo>
                    <a:pt x="5" y="107"/>
                  </a:lnTo>
                  <a:lnTo>
                    <a:pt x="7" y="106"/>
                  </a:lnTo>
                  <a:lnTo>
                    <a:pt x="8" y="106"/>
                  </a:lnTo>
                  <a:lnTo>
                    <a:pt x="11" y="106"/>
                  </a:lnTo>
                  <a:lnTo>
                    <a:pt x="12" y="105"/>
                  </a:lnTo>
                  <a:lnTo>
                    <a:pt x="11" y="101"/>
                  </a:lnTo>
                  <a:lnTo>
                    <a:pt x="11" y="98"/>
                  </a:lnTo>
                  <a:lnTo>
                    <a:pt x="9" y="95"/>
                  </a:lnTo>
                  <a:lnTo>
                    <a:pt x="8" y="91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1" y="76"/>
                  </a:lnTo>
                  <a:lnTo>
                    <a:pt x="13" y="74"/>
                  </a:lnTo>
                  <a:lnTo>
                    <a:pt x="14" y="71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7" y="58"/>
                  </a:lnTo>
                  <a:lnTo>
                    <a:pt x="16" y="55"/>
                  </a:lnTo>
                  <a:lnTo>
                    <a:pt x="15" y="53"/>
                  </a:lnTo>
                  <a:lnTo>
                    <a:pt x="13" y="52"/>
                  </a:lnTo>
                  <a:lnTo>
                    <a:pt x="12" y="50"/>
                  </a:lnTo>
                  <a:lnTo>
                    <a:pt x="13" y="43"/>
                  </a:lnTo>
                  <a:lnTo>
                    <a:pt x="14" y="36"/>
                  </a:lnTo>
                  <a:lnTo>
                    <a:pt x="15" y="29"/>
                  </a:lnTo>
                  <a:lnTo>
                    <a:pt x="16" y="22"/>
                  </a:lnTo>
                  <a:lnTo>
                    <a:pt x="15" y="16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9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9" name="Freeform 88"/>
            <p:cNvSpPr>
              <a:spLocks/>
            </p:cNvSpPr>
            <p:nvPr/>
          </p:nvSpPr>
          <p:spPr bwMode="auto">
            <a:xfrm>
              <a:off x="6048375" y="3252788"/>
              <a:ext cx="79375" cy="179387"/>
            </a:xfrm>
            <a:custGeom>
              <a:avLst/>
              <a:gdLst>
                <a:gd name="T0" fmla="*/ 18 w 102"/>
                <a:gd name="T1" fmla="*/ 0 h 226"/>
                <a:gd name="T2" fmla="*/ 102 w 102"/>
                <a:gd name="T3" fmla="*/ 12 h 226"/>
                <a:gd name="T4" fmla="*/ 97 w 102"/>
                <a:gd name="T5" fmla="*/ 27 h 226"/>
                <a:gd name="T6" fmla="*/ 93 w 102"/>
                <a:gd name="T7" fmla="*/ 58 h 226"/>
                <a:gd name="T8" fmla="*/ 88 w 102"/>
                <a:gd name="T9" fmla="*/ 65 h 226"/>
                <a:gd name="T10" fmla="*/ 86 w 102"/>
                <a:gd name="T11" fmla="*/ 78 h 226"/>
                <a:gd name="T12" fmla="*/ 90 w 102"/>
                <a:gd name="T13" fmla="*/ 79 h 226"/>
                <a:gd name="T14" fmla="*/ 88 w 102"/>
                <a:gd name="T15" fmla="*/ 101 h 226"/>
                <a:gd name="T16" fmla="*/ 83 w 102"/>
                <a:gd name="T17" fmla="*/ 104 h 226"/>
                <a:gd name="T18" fmla="*/ 84 w 102"/>
                <a:gd name="T19" fmla="*/ 118 h 226"/>
                <a:gd name="T20" fmla="*/ 83 w 102"/>
                <a:gd name="T21" fmla="*/ 133 h 226"/>
                <a:gd name="T22" fmla="*/ 79 w 102"/>
                <a:gd name="T23" fmla="*/ 142 h 226"/>
                <a:gd name="T24" fmla="*/ 81 w 102"/>
                <a:gd name="T25" fmla="*/ 154 h 226"/>
                <a:gd name="T26" fmla="*/ 79 w 102"/>
                <a:gd name="T27" fmla="*/ 169 h 226"/>
                <a:gd name="T28" fmla="*/ 75 w 102"/>
                <a:gd name="T29" fmla="*/ 180 h 226"/>
                <a:gd name="T30" fmla="*/ 73 w 102"/>
                <a:gd name="T31" fmla="*/ 202 h 226"/>
                <a:gd name="T32" fmla="*/ 68 w 102"/>
                <a:gd name="T33" fmla="*/ 215 h 226"/>
                <a:gd name="T34" fmla="*/ 63 w 102"/>
                <a:gd name="T35" fmla="*/ 220 h 226"/>
                <a:gd name="T36" fmla="*/ 53 w 102"/>
                <a:gd name="T37" fmla="*/ 225 h 226"/>
                <a:gd name="T38" fmla="*/ 43 w 102"/>
                <a:gd name="T39" fmla="*/ 226 h 226"/>
                <a:gd name="T40" fmla="*/ 33 w 102"/>
                <a:gd name="T41" fmla="*/ 226 h 226"/>
                <a:gd name="T42" fmla="*/ 22 w 102"/>
                <a:gd name="T43" fmla="*/ 224 h 226"/>
                <a:gd name="T44" fmla="*/ 13 w 102"/>
                <a:gd name="T45" fmla="*/ 219 h 226"/>
                <a:gd name="T46" fmla="*/ 5 w 102"/>
                <a:gd name="T47" fmla="*/ 214 h 226"/>
                <a:gd name="T48" fmla="*/ 0 w 102"/>
                <a:gd name="T49" fmla="*/ 207 h 226"/>
                <a:gd name="T50" fmla="*/ 5 w 102"/>
                <a:gd name="T51" fmla="*/ 164 h 226"/>
                <a:gd name="T52" fmla="*/ 3 w 102"/>
                <a:gd name="T53" fmla="*/ 157 h 226"/>
                <a:gd name="T54" fmla="*/ 4 w 102"/>
                <a:gd name="T55" fmla="*/ 142 h 226"/>
                <a:gd name="T56" fmla="*/ 10 w 102"/>
                <a:gd name="T57" fmla="*/ 134 h 226"/>
                <a:gd name="T58" fmla="*/ 4 w 102"/>
                <a:gd name="T59" fmla="*/ 133 h 226"/>
                <a:gd name="T60" fmla="*/ 7 w 102"/>
                <a:gd name="T61" fmla="*/ 106 h 226"/>
                <a:gd name="T62" fmla="*/ 12 w 102"/>
                <a:gd name="T63" fmla="*/ 105 h 226"/>
                <a:gd name="T64" fmla="*/ 10 w 102"/>
                <a:gd name="T65" fmla="*/ 91 h 226"/>
                <a:gd name="T66" fmla="*/ 11 w 102"/>
                <a:gd name="T67" fmla="*/ 79 h 226"/>
                <a:gd name="T68" fmla="*/ 17 w 102"/>
                <a:gd name="T69" fmla="*/ 69 h 226"/>
                <a:gd name="T70" fmla="*/ 18 w 102"/>
                <a:gd name="T71" fmla="*/ 58 h 226"/>
                <a:gd name="T72" fmla="*/ 14 w 102"/>
                <a:gd name="T73" fmla="*/ 50 h 226"/>
                <a:gd name="T74" fmla="*/ 18 w 102"/>
                <a:gd name="T75" fmla="*/ 22 h 226"/>
                <a:gd name="T76" fmla="*/ 18 w 102"/>
                <a:gd name="T7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" h="226">
                  <a:moveTo>
                    <a:pt x="18" y="0"/>
                  </a:moveTo>
                  <a:lnTo>
                    <a:pt x="102" y="12"/>
                  </a:lnTo>
                  <a:lnTo>
                    <a:pt x="97" y="27"/>
                  </a:lnTo>
                  <a:lnTo>
                    <a:pt x="93" y="58"/>
                  </a:lnTo>
                  <a:lnTo>
                    <a:pt x="88" y="65"/>
                  </a:lnTo>
                  <a:lnTo>
                    <a:pt x="86" y="78"/>
                  </a:lnTo>
                  <a:lnTo>
                    <a:pt x="90" y="79"/>
                  </a:lnTo>
                  <a:lnTo>
                    <a:pt x="88" y="101"/>
                  </a:lnTo>
                  <a:lnTo>
                    <a:pt x="83" y="104"/>
                  </a:lnTo>
                  <a:lnTo>
                    <a:pt x="84" y="118"/>
                  </a:lnTo>
                  <a:lnTo>
                    <a:pt x="83" y="133"/>
                  </a:lnTo>
                  <a:lnTo>
                    <a:pt x="79" y="142"/>
                  </a:lnTo>
                  <a:lnTo>
                    <a:pt x="81" y="154"/>
                  </a:lnTo>
                  <a:lnTo>
                    <a:pt x="79" y="169"/>
                  </a:lnTo>
                  <a:lnTo>
                    <a:pt x="75" y="180"/>
                  </a:lnTo>
                  <a:lnTo>
                    <a:pt x="73" y="202"/>
                  </a:lnTo>
                  <a:lnTo>
                    <a:pt x="68" y="215"/>
                  </a:lnTo>
                  <a:lnTo>
                    <a:pt x="63" y="220"/>
                  </a:lnTo>
                  <a:lnTo>
                    <a:pt x="53" y="225"/>
                  </a:lnTo>
                  <a:lnTo>
                    <a:pt x="43" y="226"/>
                  </a:lnTo>
                  <a:lnTo>
                    <a:pt x="33" y="226"/>
                  </a:lnTo>
                  <a:lnTo>
                    <a:pt x="22" y="224"/>
                  </a:lnTo>
                  <a:lnTo>
                    <a:pt x="13" y="219"/>
                  </a:lnTo>
                  <a:lnTo>
                    <a:pt x="5" y="214"/>
                  </a:lnTo>
                  <a:lnTo>
                    <a:pt x="0" y="207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4" y="142"/>
                  </a:lnTo>
                  <a:lnTo>
                    <a:pt x="10" y="134"/>
                  </a:lnTo>
                  <a:lnTo>
                    <a:pt x="4" y="133"/>
                  </a:lnTo>
                  <a:lnTo>
                    <a:pt x="7" y="106"/>
                  </a:lnTo>
                  <a:lnTo>
                    <a:pt x="12" y="105"/>
                  </a:lnTo>
                  <a:lnTo>
                    <a:pt x="10" y="91"/>
                  </a:lnTo>
                  <a:lnTo>
                    <a:pt x="11" y="79"/>
                  </a:lnTo>
                  <a:lnTo>
                    <a:pt x="17" y="69"/>
                  </a:lnTo>
                  <a:lnTo>
                    <a:pt x="18" y="58"/>
                  </a:lnTo>
                  <a:lnTo>
                    <a:pt x="14" y="50"/>
                  </a:lnTo>
                  <a:lnTo>
                    <a:pt x="18" y="2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8A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auto">
            <a:xfrm>
              <a:off x="5961063" y="3305175"/>
              <a:ext cx="249238" cy="34925"/>
            </a:xfrm>
            <a:custGeom>
              <a:avLst/>
              <a:gdLst>
                <a:gd name="T0" fmla="*/ 0 w 313"/>
                <a:gd name="T1" fmla="*/ 0 h 44"/>
                <a:gd name="T2" fmla="*/ 20 w 313"/>
                <a:gd name="T3" fmla="*/ 3 h 44"/>
                <a:gd name="T4" fmla="*/ 39 w 313"/>
                <a:gd name="T5" fmla="*/ 7 h 44"/>
                <a:gd name="T6" fmla="*/ 59 w 313"/>
                <a:gd name="T7" fmla="*/ 10 h 44"/>
                <a:gd name="T8" fmla="*/ 78 w 313"/>
                <a:gd name="T9" fmla="*/ 13 h 44"/>
                <a:gd name="T10" fmla="*/ 98 w 313"/>
                <a:gd name="T11" fmla="*/ 16 h 44"/>
                <a:gd name="T12" fmla="*/ 117 w 313"/>
                <a:gd name="T13" fmla="*/ 18 h 44"/>
                <a:gd name="T14" fmla="*/ 137 w 313"/>
                <a:gd name="T15" fmla="*/ 21 h 44"/>
                <a:gd name="T16" fmla="*/ 157 w 313"/>
                <a:gd name="T17" fmla="*/ 23 h 44"/>
                <a:gd name="T18" fmla="*/ 176 w 313"/>
                <a:gd name="T19" fmla="*/ 25 h 44"/>
                <a:gd name="T20" fmla="*/ 196 w 313"/>
                <a:gd name="T21" fmla="*/ 28 h 44"/>
                <a:gd name="T22" fmla="*/ 215 w 313"/>
                <a:gd name="T23" fmla="*/ 30 h 44"/>
                <a:gd name="T24" fmla="*/ 235 w 313"/>
                <a:gd name="T25" fmla="*/ 31 h 44"/>
                <a:gd name="T26" fmla="*/ 255 w 313"/>
                <a:gd name="T27" fmla="*/ 33 h 44"/>
                <a:gd name="T28" fmla="*/ 274 w 313"/>
                <a:gd name="T29" fmla="*/ 35 h 44"/>
                <a:gd name="T30" fmla="*/ 294 w 313"/>
                <a:gd name="T31" fmla="*/ 36 h 44"/>
                <a:gd name="T32" fmla="*/ 313 w 313"/>
                <a:gd name="T33" fmla="*/ 37 h 44"/>
                <a:gd name="T34" fmla="*/ 298 w 313"/>
                <a:gd name="T35" fmla="*/ 40 h 44"/>
                <a:gd name="T36" fmla="*/ 281 w 313"/>
                <a:gd name="T37" fmla="*/ 43 h 44"/>
                <a:gd name="T38" fmla="*/ 264 w 313"/>
                <a:gd name="T39" fmla="*/ 44 h 44"/>
                <a:gd name="T40" fmla="*/ 245 w 313"/>
                <a:gd name="T41" fmla="*/ 44 h 44"/>
                <a:gd name="T42" fmla="*/ 226 w 313"/>
                <a:gd name="T43" fmla="*/ 43 h 44"/>
                <a:gd name="T44" fmla="*/ 206 w 313"/>
                <a:gd name="T45" fmla="*/ 42 h 44"/>
                <a:gd name="T46" fmla="*/ 187 w 313"/>
                <a:gd name="T47" fmla="*/ 40 h 44"/>
                <a:gd name="T48" fmla="*/ 166 w 313"/>
                <a:gd name="T49" fmla="*/ 38 h 44"/>
                <a:gd name="T50" fmla="*/ 146 w 313"/>
                <a:gd name="T51" fmla="*/ 36 h 44"/>
                <a:gd name="T52" fmla="*/ 126 w 313"/>
                <a:gd name="T53" fmla="*/ 33 h 44"/>
                <a:gd name="T54" fmla="*/ 105 w 313"/>
                <a:gd name="T55" fmla="*/ 30 h 44"/>
                <a:gd name="T56" fmla="*/ 85 w 313"/>
                <a:gd name="T57" fmla="*/ 28 h 44"/>
                <a:gd name="T58" fmla="*/ 67 w 313"/>
                <a:gd name="T59" fmla="*/ 24 h 44"/>
                <a:gd name="T60" fmla="*/ 48 w 313"/>
                <a:gd name="T61" fmla="*/ 22 h 44"/>
                <a:gd name="T62" fmla="*/ 30 w 313"/>
                <a:gd name="T63" fmla="*/ 20 h 44"/>
                <a:gd name="T64" fmla="*/ 14 w 313"/>
                <a:gd name="T65" fmla="*/ 17 h 44"/>
                <a:gd name="T66" fmla="*/ 0 w 313"/>
                <a:gd name="T6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44">
                  <a:moveTo>
                    <a:pt x="0" y="0"/>
                  </a:moveTo>
                  <a:lnTo>
                    <a:pt x="20" y="3"/>
                  </a:lnTo>
                  <a:lnTo>
                    <a:pt x="39" y="7"/>
                  </a:lnTo>
                  <a:lnTo>
                    <a:pt x="59" y="10"/>
                  </a:lnTo>
                  <a:lnTo>
                    <a:pt x="78" y="13"/>
                  </a:lnTo>
                  <a:lnTo>
                    <a:pt x="98" y="16"/>
                  </a:lnTo>
                  <a:lnTo>
                    <a:pt x="117" y="18"/>
                  </a:lnTo>
                  <a:lnTo>
                    <a:pt x="137" y="21"/>
                  </a:lnTo>
                  <a:lnTo>
                    <a:pt x="157" y="23"/>
                  </a:lnTo>
                  <a:lnTo>
                    <a:pt x="176" y="25"/>
                  </a:lnTo>
                  <a:lnTo>
                    <a:pt x="196" y="28"/>
                  </a:lnTo>
                  <a:lnTo>
                    <a:pt x="215" y="30"/>
                  </a:lnTo>
                  <a:lnTo>
                    <a:pt x="235" y="31"/>
                  </a:lnTo>
                  <a:lnTo>
                    <a:pt x="255" y="33"/>
                  </a:lnTo>
                  <a:lnTo>
                    <a:pt x="274" y="35"/>
                  </a:lnTo>
                  <a:lnTo>
                    <a:pt x="294" y="36"/>
                  </a:lnTo>
                  <a:lnTo>
                    <a:pt x="313" y="37"/>
                  </a:lnTo>
                  <a:lnTo>
                    <a:pt x="298" y="40"/>
                  </a:lnTo>
                  <a:lnTo>
                    <a:pt x="281" y="43"/>
                  </a:lnTo>
                  <a:lnTo>
                    <a:pt x="264" y="44"/>
                  </a:lnTo>
                  <a:lnTo>
                    <a:pt x="245" y="44"/>
                  </a:lnTo>
                  <a:lnTo>
                    <a:pt x="226" y="43"/>
                  </a:lnTo>
                  <a:lnTo>
                    <a:pt x="206" y="42"/>
                  </a:lnTo>
                  <a:lnTo>
                    <a:pt x="187" y="40"/>
                  </a:lnTo>
                  <a:lnTo>
                    <a:pt x="166" y="38"/>
                  </a:lnTo>
                  <a:lnTo>
                    <a:pt x="146" y="36"/>
                  </a:lnTo>
                  <a:lnTo>
                    <a:pt x="126" y="33"/>
                  </a:lnTo>
                  <a:lnTo>
                    <a:pt x="105" y="30"/>
                  </a:lnTo>
                  <a:lnTo>
                    <a:pt x="85" y="28"/>
                  </a:lnTo>
                  <a:lnTo>
                    <a:pt x="67" y="24"/>
                  </a:lnTo>
                  <a:lnTo>
                    <a:pt x="48" y="22"/>
                  </a:lnTo>
                  <a:lnTo>
                    <a:pt x="30" y="20"/>
                  </a:lnTo>
                  <a:lnTo>
                    <a:pt x="14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auto">
            <a:xfrm>
              <a:off x="5964238" y="3343275"/>
              <a:ext cx="241300" cy="26987"/>
            </a:xfrm>
            <a:custGeom>
              <a:avLst/>
              <a:gdLst>
                <a:gd name="T0" fmla="*/ 0 w 304"/>
                <a:gd name="T1" fmla="*/ 0 h 36"/>
                <a:gd name="T2" fmla="*/ 19 w 304"/>
                <a:gd name="T3" fmla="*/ 3 h 36"/>
                <a:gd name="T4" fmla="*/ 38 w 304"/>
                <a:gd name="T5" fmla="*/ 6 h 36"/>
                <a:gd name="T6" fmla="*/ 57 w 304"/>
                <a:gd name="T7" fmla="*/ 8 h 36"/>
                <a:gd name="T8" fmla="*/ 76 w 304"/>
                <a:gd name="T9" fmla="*/ 11 h 36"/>
                <a:gd name="T10" fmla="*/ 95 w 304"/>
                <a:gd name="T11" fmla="*/ 13 h 36"/>
                <a:gd name="T12" fmla="*/ 114 w 304"/>
                <a:gd name="T13" fmla="*/ 15 h 36"/>
                <a:gd name="T14" fmla="*/ 133 w 304"/>
                <a:gd name="T15" fmla="*/ 18 h 36"/>
                <a:gd name="T16" fmla="*/ 152 w 304"/>
                <a:gd name="T17" fmla="*/ 20 h 36"/>
                <a:gd name="T18" fmla="*/ 170 w 304"/>
                <a:gd name="T19" fmla="*/ 21 h 36"/>
                <a:gd name="T20" fmla="*/ 190 w 304"/>
                <a:gd name="T21" fmla="*/ 23 h 36"/>
                <a:gd name="T22" fmla="*/ 208 w 304"/>
                <a:gd name="T23" fmla="*/ 24 h 36"/>
                <a:gd name="T24" fmla="*/ 228 w 304"/>
                <a:gd name="T25" fmla="*/ 26 h 36"/>
                <a:gd name="T26" fmla="*/ 246 w 304"/>
                <a:gd name="T27" fmla="*/ 26 h 36"/>
                <a:gd name="T28" fmla="*/ 266 w 304"/>
                <a:gd name="T29" fmla="*/ 26 h 36"/>
                <a:gd name="T30" fmla="*/ 284 w 304"/>
                <a:gd name="T31" fmla="*/ 26 h 36"/>
                <a:gd name="T32" fmla="*/ 304 w 304"/>
                <a:gd name="T33" fmla="*/ 26 h 36"/>
                <a:gd name="T34" fmla="*/ 288 w 304"/>
                <a:gd name="T35" fmla="*/ 30 h 36"/>
                <a:gd name="T36" fmla="*/ 271 w 304"/>
                <a:gd name="T37" fmla="*/ 34 h 36"/>
                <a:gd name="T38" fmla="*/ 253 w 304"/>
                <a:gd name="T39" fmla="*/ 35 h 36"/>
                <a:gd name="T40" fmla="*/ 235 w 304"/>
                <a:gd name="T41" fmla="*/ 36 h 36"/>
                <a:gd name="T42" fmla="*/ 216 w 304"/>
                <a:gd name="T43" fmla="*/ 36 h 36"/>
                <a:gd name="T44" fmla="*/ 197 w 304"/>
                <a:gd name="T45" fmla="*/ 36 h 36"/>
                <a:gd name="T46" fmla="*/ 177 w 304"/>
                <a:gd name="T47" fmla="*/ 35 h 36"/>
                <a:gd name="T48" fmla="*/ 157 w 304"/>
                <a:gd name="T49" fmla="*/ 33 h 36"/>
                <a:gd name="T50" fmla="*/ 137 w 304"/>
                <a:gd name="T51" fmla="*/ 30 h 36"/>
                <a:gd name="T52" fmla="*/ 117 w 304"/>
                <a:gd name="T53" fmla="*/ 27 h 36"/>
                <a:gd name="T54" fmla="*/ 97 w 304"/>
                <a:gd name="T55" fmla="*/ 24 h 36"/>
                <a:gd name="T56" fmla="*/ 78 w 304"/>
                <a:gd name="T57" fmla="*/ 21 h 36"/>
                <a:gd name="T58" fmla="*/ 59 w 304"/>
                <a:gd name="T59" fmla="*/ 19 h 36"/>
                <a:gd name="T60" fmla="*/ 41 w 304"/>
                <a:gd name="T61" fmla="*/ 15 h 36"/>
                <a:gd name="T62" fmla="*/ 23 w 304"/>
                <a:gd name="T63" fmla="*/ 13 h 36"/>
                <a:gd name="T64" fmla="*/ 6 w 304"/>
                <a:gd name="T65" fmla="*/ 11 h 36"/>
                <a:gd name="T66" fmla="*/ 0 w 304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4" h="36">
                  <a:moveTo>
                    <a:pt x="0" y="0"/>
                  </a:moveTo>
                  <a:lnTo>
                    <a:pt x="19" y="3"/>
                  </a:lnTo>
                  <a:lnTo>
                    <a:pt x="38" y="6"/>
                  </a:lnTo>
                  <a:lnTo>
                    <a:pt x="57" y="8"/>
                  </a:lnTo>
                  <a:lnTo>
                    <a:pt x="76" y="11"/>
                  </a:lnTo>
                  <a:lnTo>
                    <a:pt x="95" y="13"/>
                  </a:lnTo>
                  <a:lnTo>
                    <a:pt x="114" y="15"/>
                  </a:lnTo>
                  <a:lnTo>
                    <a:pt x="133" y="18"/>
                  </a:lnTo>
                  <a:lnTo>
                    <a:pt x="152" y="20"/>
                  </a:lnTo>
                  <a:lnTo>
                    <a:pt x="170" y="21"/>
                  </a:lnTo>
                  <a:lnTo>
                    <a:pt x="190" y="23"/>
                  </a:lnTo>
                  <a:lnTo>
                    <a:pt x="208" y="24"/>
                  </a:lnTo>
                  <a:lnTo>
                    <a:pt x="228" y="26"/>
                  </a:lnTo>
                  <a:lnTo>
                    <a:pt x="246" y="26"/>
                  </a:lnTo>
                  <a:lnTo>
                    <a:pt x="266" y="26"/>
                  </a:lnTo>
                  <a:lnTo>
                    <a:pt x="284" y="26"/>
                  </a:lnTo>
                  <a:lnTo>
                    <a:pt x="304" y="26"/>
                  </a:lnTo>
                  <a:lnTo>
                    <a:pt x="288" y="30"/>
                  </a:lnTo>
                  <a:lnTo>
                    <a:pt x="271" y="34"/>
                  </a:lnTo>
                  <a:lnTo>
                    <a:pt x="253" y="35"/>
                  </a:lnTo>
                  <a:lnTo>
                    <a:pt x="235" y="36"/>
                  </a:lnTo>
                  <a:lnTo>
                    <a:pt x="216" y="36"/>
                  </a:lnTo>
                  <a:lnTo>
                    <a:pt x="197" y="36"/>
                  </a:lnTo>
                  <a:lnTo>
                    <a:pt x="177" y="35"/>
                  </a:lnTo>
                  <a:lnTo>
                    <a:pt x="157" y="33"/>
                  </a:lnTo>
                  <a:lnTo>
                    <a:pt x="137" y="30"/>
                  </a:lnTo>
                  <a:lnTo>
                    <a:pt x="117" y="27"/>
                  </a:lnTo>
                  <a:lnTo>
                    <a:pt x="97" y="24"/>
                  </a:lnTo>
                  <a:lnTo>
                    <a:pt x="78" y="21"/>
                  </a:lnTo>
                  <a:lnTo>
                    <a:pt x="59" y="19"/>
                  </a:lnTo>
                  <a:lnTo>
                    <a:pt x="41" y="15"/>
                  </a:lnTo>
                  <a:lnTo>
                    <a:pt x="23" y="13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auto">
            <a:xfrm>
              <a:off x="5962650" y="3373438"/>
              <a:ext cx="241300" cy="30162"/>
            </a:xfrm>
            <a:custGeom>
              <a:avLst/>
              <a:gdLst>
                <a:gd name="T0" fmla="*/ 9 w 305"/>
                <a:gd name="T1" fmla="*/ 0 h 38"/>
                <a:gd name="T2" fmla="*/ 28 w 305"/>
                <a:gd name="T3" fmla="*/ 4 h 38"/>
                <a:gd name="T4" fmla="*/ 47 w 305"/>
                <a:gd name="T5" fmla="*/ 6 h 38"/>
                <a:gd name="T6" fmla="*/ 66 w 305"/>
                <a:gd name="T7" fmla="*/ 10 h 38"/>
                <a:gd name="T8" fmla="*/ 84 w 305"/>
                <a:gd name="T9" fmla="*/ 12 h 38"/>
                <a:gd name="T10" fmla="*/ 103 w 305"/>
                <a:gd name="T11" fmla="*/ 15 h 38"/>
                <a:gd name="T12" fmla="*/ 121 w 305"/>
                <a:gd name="T13" fmla="*/ 18 h 38"/>
                <a:gd name="T14" fmla="*/ 138 w 305"/>
                <a:gd name="T15" fmla="*/ 20 h 38"/>
                <a:gd name="T16" fmla="*/ 157 w 305"/>
                <a:gd name="T17" fmla="*/ 21 h 38"/>
                <a:gd name="T18" fmla="*/ 175 w 305"/>
                <a:gd name="T19" fmla="*/ 23 h 38"/>
                <a:gd name="T20" fmla="*/ 194 w 305"/>
                <a:gd name="T21" fmla="*/ 25 h 38"/>
                <a:gd name="T22" fmla="*/ 212 w 305"/>
                <a:gd name="T23" fmla="*/ 26 h 38"/>
                <a:gd name="T24" fmla="*/ 231 w 305"/>
                <a:gd name="T25" fmla="*/ 26 h 38"/>
                <a:gd name="T26" fmla="*/ 249 w 305"/>
                <a:gd name="T27" fmla="*/ 27 h 38"/>
                <a:gd name="T28" fmla="*/ 267 w 305"/>
                <a:gd name="T29" fmla="*/ 26 h 38"/>
                <a:gd name="T30" fmla="*/ 286 w 305"/>
                <a:gd name="T31" fmla="*/ 26 h 38"/>
                <a:gd name="T32" fmla="*/ 305 w 305"/>
                <a:gd name="T33" fmla="*/ 25 h 38"/>
                <a:gd name="T34" fmla="*/ 286 w 305"/>
                <a:gd name="T35" fmla="*/ 38 h 38"/>
                <a:gd name="T36" fmla="*/ 269 w 305"/>
                <a:gd name="T37" fmla="*/ 38 h 38"/>
                <a:gd name="T38" fmla="*/ 250 w 305"/>
                <a:gd name="T39" fmla="*/ 38 h 38"/>
                <a:gd name="T40" fmla="*/ 233 w 305"/>
                <a:gd name="T41" fmla="*/ 37 h 38"/>
                <a:gd name="T42" fmla="*/ 216 w 305"/>
                <a:gd name="T43" fmla="*/ 37 h 38"/>
                <a:gd name="T44" fmla="*/ 197 w 305"/>
                <a:gd name="T45" fmla="*/ 36 h 38"/>
                <a:gd name="T46" fmla="*/ 180 w 305"/>
                <a:gd name="T47" fmla="*/ 34 h 38"/>
                <a:gd name="T48" fmla="*/ 161 w 305"/>
                <a:gd name="T49" fmla="*/ 33 h 38"/>
                <a:gd name="T50" fmla="*/ 143 w 305"/>
                <a:gd name="T51" fmla="*/ 30 h 38"/>
                <a:gd name="T52" fmla="*/ 126 w 305"/>
                <a:gd name="T53" fmla="*/ 28 h 38"/>
                <a:gd name="T54" fmla="*/ 107 w 305"/>
                <a:gd name="T55" fmla="*/ 26 h 38"/>
                <a:gd name="T56" fmla="*/ 90 w 305"/>
                <a:gd name="T57" fmla="*/ 23 h 38"/>
                <a:gd name="T58" fmla="*/ 72 w 305"/>
                <a:gd name="T59" fmla="*/ 21 h 38"/>
                <a:gd name="T60" fmla="*/ 53 w 305"/>
                <a:gd name="T61" fmla="*/ 18 h 38"/>
                <a:gd name="T62" fmla="*/ 36 w 305"/>
                <a:gd name="T63" fmla="*/ 15 h 38"/>
                <a:gd name="T64" fmla="*/ 17 w 305"/>
                <a:gd name="T65" fmla="*/ 13 h 38"/>
                <a:gd name="T66" fmla="*/ 0 w 305"/>
                <a:gd name="T67" fmla="*/ 11 h 38"/>
                <a:gd name="T68" fmla="*/ 9 w 305"/>
                <a:gd name="T6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8">
                  <a:moveTo>
                    <a:pt x="9" y="0"/>
                  </a:moveTo>
                  <a:lnTo>
                    <a:pt x="28" y="4"/>
                  </a:lnTo>
                  <a:lnTo>
                    <a:pt x="47" y="6"/>
                  </a:lnTo>
                  <a:lnTo>
                    <a:pt x="66" y="10"/>
                  </a:lnTo>
                  <a:lnTo>
                    <a:pt x="84" y="12"/>
                  </a:lnTo>
                  <a:lnTo>
                    <a:pt x="103" y="15"/>
                  </a:lnTo>
                  <a:lnTo>
                    <a:pt x="121" y="18"/>
                  </a:lnTo>
                  <a:lnTo>
                    <a:pt x="138" y="20"/>
                  </a:lnTo>
                  <a:lnTo>
                    <a:pt x="157" y="21"/>
                  </a:lnTo>
                  <a:lnTo>
                    <a:pt x="175" y="23"/>
                  </a:lnTo>
                  <a:lnTo>
                    <a:pt x="194" y="25"/>
                  </a:lnTo>
                  <a:lnTo>
                    <a:pt x="212" y="26"/>
                  </a:lnTo>
                  <a:lnTo>
                    <a:pt x="231" y="26"/>
                  </a:lnTo>
                  <a:lnTo>
                    <a:pt x="249" y="27"/>
                  </a:lnTo>
                  <a:lnTo>
                    <a:pt x="267" y="26"/>
                  </a:lnTo>
                  <a:lnTo>
                    <a:pt x="286" y="26"/>
                  </a:lnTo>
                  <a:lnTo>
                    <a:pt x="305" y="25"/>
                  </a:lnTo>
                  <a:lnTo>
                    <a:pt x="286" y="38"/>
                  </a:lnTo>
                  <a:lnTo>
                    <a:pt x="269" y="38"/>
                  </a:lnTo>
                  <a:lnTo>
                    <a:pt x="250" y="38"/>
                  </a:lnTo>
                  <a:lnTo>
                    <a:pt x="233" y="37"/>
                  </a:lnTo>
                  <a:lnTo>
                    <a:pt x="216" y="37"/>
                  </a:lnTo>
                  <a:lnTo>
                    <a:pt x="197" y="36"/>
                  </a:lnTo>
                  <a:lnTo>
                    <a:pt x="180" y="34"/>
                  </a:lnTo>
                  <a:lnTo>
                    <a:pt x="161" y="33"/>
                  </a:lnTo>
                  <a:lnTo>
                    <a:pt x="143" y="30"/>
                  </a:lnTo>
                  <a:lnTo>
                    <a:pt x="126" y="28"/>
                  </a:lnTo>
                  <a:lnTo>
                    <a:pt x="107" y="26"/>
                  </a:lnTo>
                  <a:lnTo>
                    <a:pt x="90" y="23"/>
                  </a:lnTo>
                  <a:lnTo>
                    <a:pt x="72" y="21"/>
                  </a:lnTo>
                  <a:lnTo>
                    <a:pt x="53" y="18"/>
                  </a:lnTo>
                  <a:lnTo>
                    <a:pt x="36" y="15"/>
                  </a:lnTo>
                  <a:lnTo>
                    <a:pt x="17" y="13"/>
                  </a:lnTo>
                  <a:lnTo>
                    <a:pt x="0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auto">
            <a:xfrm>
              <a:off x="5969000" y="3241675"/>
              <a:ext cx="261938" cy="31750"/>
            </a:xfrm>
            <a:custGeom>
              <a:avLst/>
              <a:gdLst>
                <a:gd name="T0" fmla="*/ 0 w 330"/>
                <a:gd name="T1" fmla="*/ 0 h 41"/>
                <a:gd name="T2" fmla="*/ 152 w 330"/>
                <a:gd name="T3" fmla="*/ 18 h 41"/>
                <a:gd name="T4" fmla="*/ 264 w 330"/>
                <a:gd name="T5" fmla="*/ 29 h 41"/>
                <a:gd name="T6" fmla="*/ 330 w 330"/>
                <a:gd name="T7" fmla="*/ 37 h 41"/>
                <a:gd name="T8" fmla="*/ 301 w 330"/>
                <a:gd name="T9" fmla="*/ 41 h 41"/>
                <a:gd name="T10" fmla="*/ 223 w 330"/>
                <a:gd name="T11" fmla="*/ 30 h 41"/>
                <a:gd name="T12" fmla="*/ 83 w 330"/>
                <a:gd name="T13" fmla="*/ 15 h 41"/>
                <a:gd name="T14" fmla="*/ 0 w 330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41">
                  <a:moveTo>
                    <a:pt x="0" y="0"/>
                  </a:moveTo>
                  <a:lnTo>
                    <a:pt x="152" y="18"/>
                  </a:lnTo>
                  <a:lnTo>
                    <a:pt x="264" y="29"/>
                  </a:lnTo>
                  <a:lnTo>
                    <a:pt x="330" y="37"/>
                  </a:lnTo>
                  <a:lnTo>
                    <a:pt x="301" y="41"/>
                  </a:lnTo>
                  <a:lnTo>
                    <a:pt x="223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auto">
            <a:xfrm>
              <a:off x="5970588" y="3278188"/>
              <a:ext cx="241300" cy="30162"/>
            </a:xfrm>
            <a:custGeom>
              <a:avLst/>
              <a:gdLst>
                <a:gd name="T0" fmla="*/ 19 w 304"/>
                <a:gd name="T1" fmla="*/ 0 h 38"/>
                <a:gd name="T2" fmla="*/ 171 w 304"/>
                <a:gd name="T3" fmla="*/ 24 h 38"/>
                <a:gd name="T4" fmla="*/ 304 w 304"/>
                <a:gd name="T5" fmla="*/ 32 h 38"/>
                <a:gd name="T6" fmla="*/ 288 w 304"/>
                <a:gd name="T7" fmla="*/ 38 h 38"/>
                <a:gd name="T8" fmla="*/ 122 w 304"/>
                <a:gd name="T9" fmla="*/ 24 h 38"/>
                <a:gd name="T10" fmla="*/ 0 w 304"/>
                <a:gd name="T11" fmla="*/ 9 h 38"/>
                <a:gd name="T12" fmla="*/ 1 w 304"/>
                <a:gd name="T13" fmla="*/ 0 h 38"/>
                <a:gd name="T14" fmla="*/ 19 w 30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38">
                  <a:moveTo>
                    <a:pt x="19" y="0"/>
                  </a:moveTo>
                  <a:lnTo>
                    <a:pt x="171" y="24"/>
                  </a:lnTo>
                  <a:lnTo>
                    <a:pt x="304" y="32"/>
                  </a:lnTo>
                  <a:lnTo>
                    <a:pt x="288" y="38"/>
                  </a:lnTo>
                  <a:lnTo>
                    <a:pt x="122" y="24"/>
                  </a:lnTo>
                  <a:lnTo>
                    <a:pt x="0" y="9"/>
                  </a:lnTo>
                  <a:lnTo>
                    <a:pt x="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auto">
            <a:xfrm>
              <a:off x="6027738" y="3303588"/>
              <a:ext cx="87313" cy="14287"/>
            </a:xfrm>
            <a:custGeom>
              <a:avLst/>
              <a:gdLst>
                <a:gd name="T0" fmla="*/ 25 w 111"/>
                <a:gd name="T1" fmla="*/ 0 h 16"/>
                <a:gd name="T2" fmla="*/ 71 w 111"/>
                <a:gd name="T3" fmla="*/ 6 h 16"/>
                <a:gd name="T4" fmla="*/ 111 w 111"/>
                <a:gd name="T5" fmla="*/ 10 h 16"/>
                <a:gd name="T6" fmla="*/ 97 w 111"/>
                <a:gd name="T7" fmla="*/ 16 h 16"/>
                <a:gd name="T8" fmla="*/ 61 w 111"/>
                <a:gd name="T9" fmla="*/ 15 h 16"/>
                <a:gd name="T10" fmla="*/ 0 w 111"/>
                <a:gd name="T11" fmla="*/ 7 h 16"/>
                <a:gd name="T12" fmla="*/ 25 w 1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6">
                  <a:moveTo>
                    <a:pt x="25" y="0"/>
                  </a:moveTo>
                  <a:lnTo>
                    <a:pt x="71" y="6"/>
                  </a:lnTo>
                  <a:lnTo>
                    <a:pt x="111" y="10"/>
                  </a:lnTo>
                  <a:lnTo>
                    <a:pt x="97" y="16"/>
                  </a:lnTo>
                  <a:lnTo>
                    <a:pt x="61" y="15"/>
                  </a:lnTo>
                  <a:lnTo>
                    <a:pt x="0" y="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auto">
            <a:xfrm>
              <a:off x="6038850" y="3336925"/>
              <a:ext cx="63500" cy="11112"/>
            </a:xfrm>
            <a:custGeom>
              <a:avLst/>
              <a:gdLst>
                <a:gd name="T0" fmla="*/ 19 w 81"/>
                <a:gd name="T1" fmla="*/ 0 h 15"/>
                <a:gd name="T2" fmla="*/ 81 w 81"/>
                <a:gd name="T3" fmla="*/ 8 h 15"/>
                <a:gd name="T4" fmla="*/ 64 w 81"/>
                <a:gd name="T5" fmla="*/ 15 h 15"/>
                <a:gd name="T6" fmla="*/ 0 w 81"/>
                <a:gd name="T7" fmla="*/ 6 h 15"/>
                <a:gd name="T8" fmla="*/ 19 w 8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5">
                  <a:moveTo>
                    <a:pt x="19" y="0"/>
                  </a:moveTo>
                  <a:lnTo>
                    <a:pt x="81" y="8"/>
                  </a:lnTo>
                  <a:lnTo>
                    <a:pt x="64" y="1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auto">
            <a:xfrm>
              <a:off x="6042025" y="3370263"/>
              <a:ext cx="63500" cy="11112"/>
            </a:xfrm>
            <a:custGeom>
              <a:avLst/>
              <a:gdLst>
                <a:gd name="T0" fmla="*/ 8 w 81"/>
                <a:gd name="T1" fmla="*/ 0 h 15"/>
                <a:gd name="T2" fmla="*/ 42 w 81"/>
                <a:gd name="T3" fmla="*/ 4 h 15"/>
                <a:gd name="T4" fmla="*/ 81 w 81"/>
                <a:gd name="T5" fmla="*/ 9 h 15"/>
                <a:gd name="T6" fmla="*/ 60 w 81"/>
                <a:gd name="T7" fmla="*/ 15 h 15"/>
                <a:gd name="T8" fmla="*/ 0 w 81"/>
                <a:gd name="T9" fmla="*/ 9 h 15"/>
                <a:gd name="T10" fmla="*/ 8 w 8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5">
                  <a:moveTo>
                    <a:pt x="8" y="0"/>
                  </a:moveTo>
                  <a:lnTo>
                    <a:pt x="42" y="4"/>
                  </a:lnTo>
                  <a:lnTo>
                    <a:pt x="81" y="9"/>
                  </a:lnTo>
                  <a:lnTo>
                    <a:pt x="60" y="15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8" name="Freeform 97"/>
            <p:cNvSpPr>
              <a:spLocks/>
            </p:cNvSpPr>
            <p:nvPr/>
          </p:nvSpPr>
          <p:spPr bwMode="auto">
            <a:xfrm>
              <a:off x="6011863" y="3417888"/>
              <a:ext cx="125413" cy="33337"/>
            </a:xfrm>
            <a:custGeom>
              <a:avLst/>
              <a:gdLst>
                <a:gd name="T0" fmla="*/ 0 w 157"/>
                <a:gd name="T1" fmla="*/ 0 h 41"/>
                <a:gd name="T2" fmla="*/ 60 w 157"/>
                <a:gd name="T3" fmla="*/ 10 h 41"/>
                <a:gd name="T4" fmla="*/ 111 w 157"/>
                <a:gd name="T5" fmla="*/ 16 h 41"/>
                <a:gd name="T6" fmla="*/ 157 w 157"/>
                <a:gd name="T7" fmla="*/ 19 h 41"/>
                <a:gd name="T8" fmla="*/ 119 w 157"/>
                <a:gd name="T9" fmla="*/ 37 h 41"/>
                <a:gd name="T10" fmla="*/ 103 w 157"/>
                <a:gd name="T11" fmla="*/ 41 h 41"/>
                <a:gd name="T12" fmla="*/ 53 w 157"/>
                <a:gd name="T13" fmla="*/ 37 h 41"/>
                <a:gd name="T14" fmla="*/ 21 w 157"/>
                <a:gd name="T15" fmla="*/ 23 h 41"/>
                <a:gd name="T16" fmla="*/ 0 w 157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41">
                  <a:moveTo>
                    <a:pt x="0" y="0"/>
                  </a:moveTo>
                  <a:lnTo>
                    <a:pt x="60" y="10"/>
                  </a:lnTo>
                  <a:lnTo>
                    <a:pt x="111" y="16"/>
                  </a:lnTo>
                  <a:lnTo>
                    <a:pt x="157" y="19"/>
                  </a:lnTo>
                  <a:lnTo>
                    <a:pt x="119" y="37"/>
                  </a:lnTo>
                  <a:lnTo>
                    <a:pt x="103" y="41"/>
                  </a:lnTo>
                  <a:lnTo>
                    <a:pt x="53" y="37"/>
                  </a:lnTo>
                  <a:lnTo>
                    <a:pt x="2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pic>
        <p:nvPicPr>
          <p:cNvPr id="79" name="Picture 3" descr="C:\Temp\Temporary Internet Files\Content.IE5\733KZ334\MC9004413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59" y="4422660"/>
            <a:ext cx="1179903" cy="11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直線接點 83"/>
          <p:cNvCxnSpPr/>
          <p:nvPr/>
        </p:nvCxnSpPr>
        <p:spPr>
          <a:xfrm flipH="1" flipV="1">
            <a:off x="2887936" y="2806930"/>
            <a:ext cx="0" cy="1615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 flipV="1">
            <a:off x="4073484" y="2851262"/>
            <a:ext cx="13927" cy="15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418369" y="2934082"/>
            <a:ext cx="4513671" cy="818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8496" y="262762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API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2191297" y="1976054"/>
            <a:ext cx="2196781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NA2</a:t>
            </a:r>
          </a:p>
        </p:txBody>
      </p:sp>
      <p:sp>
        <p:nvSpPr>
          <p:cNvPr id="6" name="矩形 5"/>
          <p:cNvSpPr/>
          <p:nvPr/>
        </p:nvSpPr>
        <p:spPr>
          <a:xfrm>
            <a:off x="5116190" y="857194"/>
            <a:ext cx="360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/>
              <a:t>If the device is developed under oneM2M, </a:t>
            </a:r>
            <a:r>
              <a:rPr lang="en-US" altLang="zh-TW" sz="3200" b="1" dirty="0" err="1"/>
              <a:t>openMTC</a:t>
            </a:r>
            <a:r>
              <a:rPr lang="en-US" altLang="zh-TW" sz="3200" b="1" dirty="0"/>
              <a:t>, or AllJoyn, these </a:t>
            </a:r>
            <a:r>
              <a:rPr lang="en-US" altLang="zh-TW" sz="3200" b="1" dirty="0" err="1"/>
              <a:t>IoT</a:t>
            </a:r>
            <a:r>
              <a:rPr lang="en-US" altLang="zh-TW" sz="3200" b="1" dirty="0"/>
              <a:t> platforms will provide APIs for the user to develop network application for the device.</a:t>
            </a:r>
          </a:p>
        </p:txBody>
      </p:sp>
      <p:sp>
        <p:nvSpPr>
          <p:cNvPr id="7" name="矩形 6"/>
          <p:cNvSpPr/>
          <p:nvPr/>
        </p:nvSpPr>
        <p:spPr>
          <a:xfrm>
            <a:off x="919072" y="650865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Cloud</a:t>
            </a:r>
            <a:endParaRPr lang="zh-TW" altLang="en-US" dirty="0"/>
          </a:p>
        </p:txBody>
      </p:sp>
      <p:cxnSp>
        <p:nvCxnSpPr>
          <p:cNvPr id="82" name="直線接點 81"/>
          <p:cNvCxnSpPr/>
          <p:nvPr/>
        </p:nvCxnSpPr>
        <p:spPr>
          <a:xfrm flipH="1">
            <a:off x="418369" y="4077072"/>
            <a:ext cx="4513671" cy="818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91119" y="37909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912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4975892" y="3058437"/>
            <a:ext cx="3400902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AllJoyn</a:t>
            </a:r>
          </a:p>
        </p:txBody>
      </p:sp>
      <p:cxnSp>
        <p:nvCxnSpPr>
          <p:cNvPr id="91" name="直線接點 90"/>
          <p:cNvCxnSpPr/>
          <p:nvPr/>
        </p:nvCxnSpPr>
        <p:spPr>
          <a:xfrm flipH="1" flipV="1">
            <a:off x="1283905" y="1217148"/>
            <a:ext cx="8907" cy="1466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87176" y="3088894"/>
            <a:ext cx="3400902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OneM2M</a:t>
            </a:r>
          </a:p>
        </p:txBody>
      </p:sp>
      <p:cxnSp>
        <p:nvCxnSpPr>
          <p:cNvPr id="1124" name="直線接點 1123"/>
          <p:cNvCxnSpPr/>
          <p:nvPr/>
        </p:nvCxnSpPr>
        <p:spPr>
          <a:xfrm flipH="1" flipV="1">
            <a:off x="1278226" y="2840110"/>
            <a:ext cx="14586" cy="149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1" name="圖片 1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" y="4358587"/>
            <a:ext cx="649525" cy="1156846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936279" y="1978861"/>
            <a:ext cx="1074717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NA1</a:t>
            </a:r>
          </a:p>
        </p:txBody>
      </p:sp>
      <p:pic>
        <p:nvPicPr>
          <p:cNvPr id="10" name="Picture 4" descr="C:\Users\Jyneda\AppData\Local\Microsoft\Windows\Temporary Internet Files\Content.IE5\Z6BNM35D\139999580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7" y="260648"/>
            <a:ext cx="1732346" cy="10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2465131" y="4376622"/>
            <a:ext cx="695325" cy="1085850"/>
            <a:chOff x="5815013" y="2365375"/>
            <a:chExt cx="695325" cy="1085850"/>
          </a:xfrm>
        </p:grpSpPr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5815013" y="2365375"/>
              <a:ext cx="688975" cy="914400"/>
            </a:xfrm>
            <a:custGeom>
              <a:avLst/>
              <a:gdLst>
                <a:gd name="T0" fmla="*/ 256 w 866"/>
                <a:gd name="T1" fmla="*/ 18 h 1153"/>
                <a:gd name="T2" fmla="*/ 208 w 866"/>
                <a:gd name="T3" fmla="*/ 36 h 1153"/>
                <a:gd name="T4" fmla="*/ 165 w 866"/>
                <a:gd name="T5" fmla="*/ 61 h 1153"/>
                <a:gd name="T6" fmla="*/ 125 w 866"/>
                <a:gd name="T7" fmla="*/ 88 h 1153"/>
                <a:gd name="T8" fmla="*/ 91 w 866"/>
                <a:gd name="T9" fmla="*/ 121 h 1153"/>
                <a:gd name="T10" fmla="*/ 62 w 866"/>
                <a:gd name="T11" fmla="*/ 156 h 1153"/>
                <a:gd name="T12" fmla="*/ 40 w 866"/>
                <a:gd name="T13" fmla="*/ 195 h 1153"/>
                <a:gd name="T14" fmla="*/ 25 w 866"/>
                <a:gd name="T15" fmla="*/ 238 h 1153"/>
                <a:gd name="T16" fmla="*/ 9 w 866"/>
                <a:gd name="T17" fmla="*/ 301 h 1153"/>
                <a:gd name="T18" fmla="*/ 0 w 866"/>
                <a:gd name="T19" fmla="*/ 392 h 1153"/>
                <a:gd name="T20" fmla="*/ 11 w 866"/>
                <a:gd name="T21" fmla="*/ 496 h 1153"/>
                <a:gd name="T22" fmla="*/ 48 w 866"/>
                <a:gd name="T23" fmla="*/ 613 h 1153"/>
                <a:gd name="T24" fmla="*/ 85 w 866"/>
                <a:gd name="T25" fmla="*/ 693 h 1153"/>
                <a:gd name="T26" fmla="*/ 105 w 866"/>
                <a:gd name="T27" fmla="*/ 727 h 1153"/>
                <a:gd name="T28" fmla="*/ 123 w 866"/>
                <a:gd name="T29" fmla="*/ 759 h 1153"/>
                <a:gd name="T30" fmla="*/ 143 w 866"/>
                <a:gd name="T31" fmla="*/ 792 h 1153"/>
                <a:gd name="T32" fmla="*/ 158 w 866"/>
                <a:gd name="T33" fmla="*/ 833 h 1153"/>
                <a:gd name="T34" fmla="*/ 170 w 866"/>
                <a:gd name="T35" fmla="*/ 878 h 1153"/>
                <a:gd name="T36" fmla="*/ 176 w 866"/>
                <a:gd name="T37" fmla="*/ 939 h 1153"/>
                <a:gd name="T38" fmla="*/ 176 w 866"/>
                <a:gd name="T39" fmla="*/ 1016 h 1153"/>
                <a:gd name="T40" fmla="*/ 181 w 866"/>
                <a:gd name="T41" fmla="*/ 1069 h 1153"/>
                <a:gd name="T42" fmla="*/ 191 w 866"/>
                <a:gd name="T43" fmla="*/ 1098 h 1153"/>
                <a:gd name="T44" fmla="*/ 215 w 866"/>
                <a:gd name="T45" fmla="*/ 1115 h 1153"/>
                <a:gd name="T46" fmla="*/ 253 w 866"/>
                <a:gd name="T47" fmla="*/ 1121 h 1153"/>
                <a:gd name="T48" fmla="*/ 291 w 866"/>
                <a:gd name="T49" fmla="*/ 1126 h 1153"/>
                <a:gd name="T50" fmla="*/ 329 w 866"/>
                <a:gd name="T51" fmla="*/ 1132 h 1153"/>
                <a:gd name="T52" fmla="*/ 367 w 866"/>
                <a:gd name="T53" fmla="*/ 1137 h 1153"/>
                <a:gd name="T54" fmla="*/ 404 w 866"/>
                <a:gd name="T55" fmla="*/ 1141 h 1153"/>
                <a:gd name="T56" fmla="*/ 442 w 866"/>
                <a:gd name="T57" fmla="*/ 1146 h 1153"/>
                <a:gd name="T58" fmla="*/ 480 w 866"/>
                <a:gd name="T59" fmla="*/ 1151 h 1153"/>
                <a:gd name="T60" fmla="*/ 508 w 866"/>
                <a:gd name="T61" fmla="*/ 1141 h 1153"/>
                <a:gd name="T62" fmla="*/ 524 w 866"/>
                <a:gd name="T63" fmla="*/ 1117 h 1153"/>
                <a:gd name="T64" fmla="*/ 540 w 866"/>
                <a:gd name="T65" fmla="*/ 1069 h 1153"/>
                <a:gd name="T66" fmla="*/ 555 w 866"/>
                <a:gd name="T67" fmla="*/ 996 h 1153"/>
                <a:gd name="T68" fmla="*/ 568 w 866"/>
                <a:gd name="T69" fmla="*/ 949 h 1153"/>
                <a:gd name="T70" fmla="*/ 577 w 866"/>
                <a:gd name="T71" fmla="*/ 928 h 1153"/>
                <a:gd name="T72" fmla="*/ 587 w 866"/>
                <a:gd name="T73" fmla="*/ 908 h 1153"/>
                <a:gd name="T74" fmla="*/ 597 w 866"/>
                <a:gd name="T75" fmla="*/ 886 h 1153"/>
                <a:gd name="T76" fmla="*/ 609 w 866"/>
                <a:gd name="T77" fmla="*/ 865 h 1153"/>
                <a:gd name="T78" fmla="*/ 626 w 866"/>
                <a:gd name="T79" fmla="*/ 845 h 1153"/>
                <a:gd name="T80" fmla="*/ 644 w 866"/>
                <a:gd name="T81" fmla="*/ 825 h 1153"/>
                <a:gd name="T82" fmla="*/ 661 w 866"/>
                <a:gd name="T83" fmla="*/ 805 h 1153"/>
                <a:gd name="T84" fmla="*/ 685 w 866"/>
                <a:gd name="T85" fmla="*/ 780 h 1153"/>
                <a:gd name="T86" fmla="*/ 720 w 866"/>
                <a:gd name="T87" fmla="*/ 744 h 1153"/>
                <a:gd name="T88" fmla="*/ 756 w 866"/>
                <a:gd name="T89" fmla="*/ 699 h 1153"/>
                <a:gd name="T90" fmla="*/ 791 w 866"/>
                <a:gd name="T91" fmla="*/ 647 h 1153"/>
                <a:gd name="T92" fmla="*/ 822 w 866"/>
                <a:gd name="T93" fmla="*/ 587 h 1153"/>
                <a:gd name="T94" fmla="*/ 847 w 866"/>
                <a:gd name="T95" fmla="*/ 519 h 1153"/>
                <a:gd name="T96" fmla="*/ 863 w 866"/>
                <a:gd name="T97" fmla="*/ 444 h 1153"/>
                <a:gd name="T98" fmla="*/ 866 w 866"/>
                <a:gd name="T99" fmla="*/ 361 h 1153"/>
                <a:gd name="T100" fmla="*/ 851 w 866"/>
                <a:gd name="T101" fmla="*/ 269 h 1153"/>
                <a:gd name="T102" fmla="*/ 810 w 866"/>
                <a:gd name="T103" fmla="*/ 185 h 1153"/>
                <a:gd name="T104" fmla="*/ 749 w 866"/>
                <a:gd name="T105" fmla="*/ 118 h 1153"/>
                <a:gd name="T106" fmla="*/ 673 w 866"/>
                <a:gd name="T107" fmla="*/ 68 h 1153"/>
                <a:gd name="T108" fmla="*/ 587 w 866"/>
                <a:gd name="T109" fmla="*/ 31 h 1153"/>
                <a:gd name="T110" fmla="*/ 497 w 866"/>
                <a:gd name="T111" fmla="*/ 8 h 1153"/>
                <a:gd name="T112" fmla="*/ 406 w 866"/>
                <a:gd name="T113" fmla="*/ 0 h 1153"/>
                <a:gd name="T114" fmla="*/ 320 w 866"/>
                <a:gd name="T115" fmla="*/ 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6" h="1153">
                  <a:moveTo>
                    <a:pt x="280" y="10"/>
                  </a:moveTo>
                  <a:lnTo>
                    <a:pt x="256" y="18"/>
                  </a:lnTo>
                  <a:lnTo>
                    <a:pt x="231" y="26"/>
                  </a:lnTo>
                  <a:lnTo>
                    <a:pt x="208" y="36"/>
                  </a:lnTo>
                  <a:lnTo>
                    <a:pt x="185" y="48"/>
                  </a:lnTo>
                  <a:lnTo>
                    <a:pt x="165" y="61"/>
                  </a:lnTo>
                  <a:lnTo>
                    <a:pt x="144" y="74"/>
                  </a:lnTo>
                  <a:lnTo>
                    <a:pt x="125" y="88"/>
                  </a:lnTo>
                  <a:lnTo>
                    <a:pt x="107" y="104"/>
                  </a:lnTo>
                  <a:lnTo>
                    <a:pt x="91" y="121"/>
                  </a:lnTo>
                  <a:lnTo>
                    <a:pt x="76" y="138"/>
                  </a:lnTo>
                  <a:lnTo>
                    <a:pt x="62" y="156"/>
                  </a:lnTo>
                  <a:lnTo>
                    <a:pt x="50" y="176"/>
                  </a:lnTo>
                  <a:lnTo>
                    <a:pt x="40" y="195"/>
                  </a:lnTo>
                  <a:lnTo>
                    <a:pt x="32" y="217"/>
                  </a:lnTo>
                  <a:lnTo>
                    <a:pt x="25" y="238"/>
                  </a:lnTo>
                  <a:lnTo>
                    <a:pt x="21" y="261"/>
                  </a:lnTo>
                  <a:lnTo>
                    <a:pt x="9" y="301"/>
                  </a:lnTo>
                  <a:lnTo>
                    <a:pt x="1" y="346"/>
                  </a:lnTo>
                  <a:lnTo>
                    <a:pt x="0" y="392"/>
                  </a:lnTo>
                  <a:lnTo>
                    <a:pt x="3" y="443"/>
                  </a:lnTo>
                  <a:lnTo>
                    <a:pt x="11" y="496"/>
                  </a:lnTo>
                  <a:lnTo>
                    <a:pt x="26" y="553"/>
                  </a:lnTo>
                  <a:lnTo>
                    <a:pt x="48" y="613"/>
                  </a:lnTo>
                  <a:lnTo>
                    <a:pt x="76" y="676"/>
                  </a:lnTo>
                  <a:lnTo>
                    <a:pt x="85" y="693"/>
                  </a:lnTo>
                  <a:lnTo>
                    <a:pt x="95" y="709"/>
                  </a:lnTo>
                  <a:lnTo>
                    <a:pt x="105" y="727"/>
                  </a:lnTo>
                  <a:lnTo>
                    <a:pt x="114" y="743"/>
                  </a:lnTo>
                  <a:lnTo>
                    <a:pt x="123" y="759"/>
                  </a:lnTo>
                  <a:lnTo>
                    <a:pt x="133" y="776"/>
                  </a:lnTo>
                  <a:lnTo>
                    <a:pt x="143" y="792"/>
                  </a:lnTo>
                  <a:lnTo>
                    <a:pt x="152" y="810"/>
                  </a:lnTo>
                  <a:lnTo>
                    <a:pt x="158" y="833"/>
                  </a:lnTo>
                  <a:lnTo>
                    <a:pt x="165" y="855"/>
                  </a:lnTo>
                  <a:lnTo>
                    <a:pt x="170" y="878"/>
                  </a:lnTo>
                  <a:lnTo>
                    <a:pt x="176" y="901"/>
                  </a:lnTo>
                  <a:lnTo>
                    <a:pt x="176" y="939"/>
                  </a:lnTo>
                  <a:lnTo>
                    <a:pt x="176" y="977"/>
                  </a:lnTo>
                  <a:lnTo>
                    <a:pt x="176" y="1016"/>
                  </a:lnTo>
                  <a:lnTo>
                    <a:pt x="176" y="1054"/>
                  </a:lnTo>
                  <a:lnTo>
                    <a:pt x="181" y="1069"/>
                  </a:lnTo>
                  <a:lnTo>
                    <a:pt x="186" y="1083"/>
                  </a:lnTo>
                  <a:lnTo>
                    <a:pt x="191" y="1098"/>
                  </a:lnTo>
                  <a:lnTo>
                    <a:pt x="196" y="1111"/>
                  </a:lnTo>
                  <a:lnTo>
                    <a:pt x="215" y="1115"/>
                  </a:lnTo>
                  <a:lnTo>
                    <a:pt x="235" y="1117"/>
                  </a:lnTo>
                  <a:lnTo>
                    <a:pt x="253" y="1121"/>
                  </a:lnTo>
                  <a:lnTo>
                    <a:pt x="273" y="1124"/>
                  </a:lnTo>
                  <a:lnTo>
                    <a:pt x="291" y="1126"/>
                  </a:lnTo>
                  <a:lnTo>
                    <a:pt x="311" y="1129"/>
                  </a:lnTo>
                  <a:lnTo>
                    <a:pt x="329" y="1132"/>
                  </a:lnTo>
                  <a:lnTo>
                    <a:pt x="348" y="1134"/>
                  </a:lnTo>
                  <a:lnTo>
                    <a:pt x="367" y="1137"/>
                  </a:lnTo>
                  <a:lnTo>
                    <a:pt x="386" y="1139"/>
                  </a:lnTo>
                  <a:lnTo>
                    <a:pt x="404" y="1141"/>
                  </a:lnTo>
                  <a:lnTo>
                    <a:pt x="424" y="1144"/>
                  </a:lnTo>
                  <a:lnTo>
                    <a:pt x="442" y="1146"/>
                  </a:lnTo>
                  <a:lnTo>
                    <a:pt x="462" y="1148"/>
                  </a:lnTo>
                  <a:lnTo>
                    <a:pt x="480" y="1151"/>
                  </a:lnTo>
                  <a:lnTo>
                    <a:pt x="500" y="1153"/>
                  </a:lnTo>
                  <a:lnTo>
                    <a:pt x="508" y="1141"/>
                  </a:lnTo>
                  <a:lnTo>
                    <a:pt x="516" y="1129"/>
                  </a:lnTo>
                  <a:lnTo>
                    <a:pt x="524" y="1117"/>
                  </a:lnTo>
                  <a:lnTo>
                    <a:pt x="532" y="1106"/>
                  </a:lnTo>
                  <a:lnTo>
                    <a:pt x="540" y="1069"/>
                  </a:lnTo>
                  <a:lnTo>
                    <a:pt x="548" y="1033"/>
                  </a:lnTo>
                  <a:lnTo>
                    <a:pt x="555" y="996"/>
                  </a:lnTo>
                  <a:lnTo>
                    <a:pt x="563" y="959"/>
                  </a:lnTo>
                  <a:lnTo>
                    <a:pt x="568" y="949"/>
                  </a:lnTo>
                  <a:lnTo>
                    <a:pt x="572" y="939"/>
                  </a:lnTo>
                  <a:lnTo>
                    <a:pt x="577" y="928"/>
                  </a:lnTo>
                  <a:lnTo>
                    <a:pt x="583" y="918"/>
                  </a:lnTo>
                  <a:lnTo>
                    <a:pt x="587" y="908"/>
                  </a:lnTo>
                  <a:lnTo>
                    <a:pt x="592" y="897"/>
                  </a:lnTo>
                  <a:lnTo>
                    <a:pt x="597" y="886"/>
                  </a:lnTo>
                  <a:lnTo>
                    <a:pt x="601" y="875"/>
                  </a:lnTo>
                  <a:lnTo>
                    <a:pt x="609" y="865"/>
                  </a:lnTo>
                  <a:lnTo>
                    <a:pt x="617" y="856"/>
                  </a:lnTo>
                  <a:lnTo>
                    <a:pt x="626" y="845"/>
                  </a:lnTo>
                  <a:lnTo>
                    <a:pt x="635" y="835"/>
                  </a:lnTo>
                  <a:lnTo>
                    <a:pt x="644" y="825"/>
                  </a:lnTo>
                  <a:lnTo>
                    <a:pt x="652" y="814"/>
                  </a:lnTo>
                  <a:lnTo>
                    <a:pt x="661" y="805"/>
                  </a:lnTo>
                  <a:lnTo>
                    <a:pt x="670" y="795"/>
                  </a:lnTo>
                  <a:lnTo>
                    <a:pt x="685" y="780"/>
                  </a:lnTo>
                  <a:lnTo>
                    <a:pt x="703" y="762"/>
                  </a:lnTo>
                  <a:lnTo>
                    <a:pt x="720" y="744"/>
                  </a:lnTo>
                  <a:lnTo>
                    <a:pt x="737" y="722"/>
                  </a:lnTo>
                  <a:lnTo>
                    <a:pt x="756" y="699"/>
                  </a:lnTo>
                  <a:lnTo>
                    <a:pt x="774" y="674"/>
                  </a:lnTo>
                  <a:lnTo>
                    <a:pt x="791" y="647"/>
                  </a:lnTo>
                  <a:lnTo>
                    <a:pt x="807" y="618"/>
                  </a:lnTo>
                  <a:lnTo>
                    <a:pt x="822" y="587"/>
                  </a:lnTo>
                  <a:lnTo>
                    <a:pt x="836" y="554"/>
                  </a:lnTo>
                  <a:lnTo>
                    <a:pt x="847" y="519"/>
                  </a:lnTo>
                  <a:lnTo>
                    <a:pt x="856" y="482"/>
                  </a:lnTo>
                  <a:lnTo>
                    <a:pt x="863" y="444"/>
                  </a:lnTo>
                  <a:lnTo>
                    <a:pt x="866" y="403"/>
                  </a:lnTo>
                  <a:lnTo>
                    <a:pt x="866" y="361"/>
                  </a:lnTo>
                  <a:lnTo>
                    <a:pt x="863" y="316"/>
                  </a:lnTo>
                  <a:lnTo>
                    <a:pt x="851" y="269"/>
                  </a:lnTo>
                  <a:lnTo>
                    <a:pt x="833" y="225"/>
                  </a:lnTo>
                  <a:lnTo>
                    <a:pt x="810" y="185"/>
                  </a:lnTo>
                  <a:lnTo>
                    <a:pt x="781" y="151"/>
                  </a:lnTo>
                  <a:lnTo>
                    <a:pt x="749" y="118"/>
                  </a:lnTo>
                  <a:lnTo>
                    <a:pt x="712" y="91"/>
                  </a:lnTo>
                  <a:lnTo>
                    <a:pt x="673" y="68"/>
                  </a:lnTo>
                  <a:lnTo>
                    <a:pt x="631" y="47"/>
                  </a:lnTo>
                  <a:lnTo>
                    <a:pt x="587" y="31"/>
                  </a:lnTo>
                  <a:lnTo>
                    <a:pt x="542" y="18"/>
                  </a:lnTo>
                  <a:lnTo>
                    <a:pt x="497" y="8"/>
                  </a:lnTo>
                  <a:lnTo>
                    <a:pt x="451" y="2"/>
                  </a:lnTo>
                  <a:lnTo>
                    <a:pt x="406" y="0"/>
                  </a:lnTo>
                  <a:lnTo>
                    <a:pt x="363" y="0"/>
                  </a:lnTo>
                  <a:lnTo>
                    <a:pt x="320" y="3"/>
                  </a:lnTo>
                  <a:lnTo>
                    <a:pt x="280" y="10"/>
                  </a:lnTo>
                  <a:close/>
                </a:path>
              </a:pathLst>
            </a:custGeom>
            <a:solidFill>
              <a:srgbClr val="EDC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5818188" y="2368550"/>
              <a:ext cx="692150" cy="896937"/>
            </a:xfrm>
            <a:custGeom>
              <a:avLst/>
              <a:gdLst>
                <a:gd name="T0" fmla="*/ 301 w 872"/>
                <a:gd name="T1" fmla="*/ 9 h 1129"/>
                <a:gd name="T2" fmla="*/ 255 w 872"/>
                <a:gd name="T3" fmla="*/ 26 h 1129"/>
                <a:gd name="T4" fmla="*/ 212 w 872"/>
                <a:gd name="T5" fmla="*/ 44 h 1129"/>
                <a:gd name="T6" fmla="*/ 172 w 872"/>
                <a:gd name="T7" fmla="*/ 66 h 1129"/>
                <a:gd name="T8" fmla="*/ 135 w 872"/>
                <a:gd name="T9" fmla="*/ 91 h 1129"/>
                <a:gd name="T10" fmla="*/ 103 w 872"/>
                <a:gd name="T11" fmla="*/ 120 h 1129"/>
                <a:gd name="T12" fmla="*/ 74 w 872"/>
                <a:gd name="T13" fmla="*/ 151 h 1129"/>
                <a:gd name="T14" fmla="*/ 48 w 872"/>
                <a:gd name="T15" fmla="*/ 187 h 1129"/>
                <a:gd name="T16" fmla="*/ 29 w 872"/>
                <a:gd name="T17" fmla="*/ 225 h 1129"/>
                <a:gd name="T18" fmla="*/ 14 w 872"/>
                <a:gd name="T19" fmla="*/ 268 h 1129"/>
                <a:gd name="T20" fmla="*/ 4 w 872"/>
                <a:gd name="T21" fmla="*/ 312 h 1129"/>
                <a:gd name="T22" fmla="*/ 0 w 872"/>
                <a:gd name="T23" fmla="*/ 361 h 1129"/>
                <a:gd name="T24" fmla="*/ 1 w 872"/>
                <a:gd name="T25" fmla="*/ 413 h 1129"/>
                <a:gd name="T26" fmla="*/ 8 w 872"/>
                <a:gd name="T27" fmla="*/ 469 h 1129"/>
                <a:gd name="T28" fmla="*/ 23 w 872"/>
                <a:gd name="T29" fmla="*/ 528 h 1129"/>
                <a:gd name="T30" fmla="*/ 44 w 872"/>
                <a:gd name="T31" fmla="*/ 590 h 1129"/>
                <a:gd name="T32" fmla="*/ 72 w 872"/>
                <a:gd name="T33" fmla="*/ 657 h 1129"/>
                <a:gd name="T34" fmla="*/ 152 w 872"/>
                <a:gd name="T35" fmla="*/ 796 h 1129"/>
                <a:gd name="T36" fmla="*/ 177 w 872"/>
                <a:gd name="T37" fmla="*/ 880 h 1129"/>
                <a:gd name="T38" fmla="*/ 176 w 872"/>
                <a:gd name="T39" fmla="*/ 1043 h 1129"/>
                <a:gd name="T40" fmla="*/ 196 w 872"/>
                <a:gd name="T41" fmla="*/ 1090 h 1129"/>
                <a:gd name="T42" fmla="*/ 509 w 872"/>
                <a:gd name="T43" fmla="*/ 1129 h 1129"/>
                <a:gd name="T44" fmla="*/ 533 w 872"/>
                <a:gd name="T45" fmla="*/ 1096 h 1129"/>
                <a:gd name="T46" fmla="*/ 565 w 872"/>
                <a:gd name="T47" fmla="*/ 954 h 1129"/>
                <a:gd name="T48" fmla="*/ 603 w 872"/>
                <a:gd name="T49" fmla="*/ 870 h 1129"/>
                <a:gd name="T50" fmla="*/ 673 w 872"/>
                <a:gd name="T51" fmla="*/ 791 h 1129"/>
                <a:gd name="T52" fmla="*/ 688 w 872"/>
                <a:gd name="T53" fmla="*/ 776 h 1129"/>
                <a:gd name="T54" fmla="*/ 705 w 872"/>
                <a:gd name="T55" fmla="*/ 759 h 1129"/>
                <a:gd name="T56" fmla="*/ 722 w 872"/>
                <a:gd name="T57" fmla="*/ 741 h 1129"/>
                <a:gd name="T58" fmla="*/ 741 w 872"/>
                <a:gd name="T59" fmla="*/ 721 h 1129"/>
                <a:gd name="T60" fmla="*/ 758 w 872"/>
                <a:gd name="T61" fmla="*/ 698 h 1129"/>
                <a:gd name="T62" fmla="*/ 777 w 872"/>
                <a:gd name="T63" fmla="*/ 675 h 1129"/>
                <a:gd name="T64" fmla="*/ 794 w 872"/>
                <a:gd name="T65" fmla="*/ 649 h 1129"/>
                <a:gd name="T66" fmla="*/ 810 w 872"/>
                <a:gd name="T67" fmla="*/ 621 h 1129"/>
                <a:gd name="T68" fmla="*/ 826 w 872"/>
                <a:gd name="T69" fmla="*/ 591 h 1129"/>
                <a:gd name="T70" fmla="*/ 839 w 872"/>
                <a:gd name="T71" fmla="*/ 559 h 1129"/>
                <a:gd name="T72" fmla="*/ 851 w 872"/>
                <a:gd name="T73" fmla="*/ 526 h 1129"/>
                <a:gd name="T74" fmla="*/ 861 w 872"/>
                <a:gd name="T75" fmla="*/ 490 h 1129"/>
                <a:gd name="T76" fmla="*/ 868 w 872"/>
                <a:gd name="T77" fmla="*/ 452 h 1129"/>
                <a:gd name="T78" fmla="*/ 872 w 872"/>
                <a:gd name="T79" fmla="*/ 412 h 1129"/>
                <a:gd name="T80" fmla="*/ 872 w 872"/>
                <a:gd name="T81" fmla="*/ 369 h 1129"/>
                <a:gd name="T82" fmla="*/ 870 w 872"/>
                <a:gd name="T83" fmla="*/ 324 h 1129"/>
                <a:gd name="T84" fmla="*/ 857 w 872"/>
                <a:gd name="T85" fmla="*/ 277 h 1129"/>
                <a:gd name="T86" fmla="*/ 839 w 872"/>
                <a:gd name="T87" fmla="*/ 233 h 1129"/>
                <a:gd name="T88" fmla="*/ 816 w 872"/>
                <a:gd name="T89" fmla="*/ 193 h 1129"/>
                <a:gd name="T90" fmla="*/ 788 w 872"/>
                <a:gd name="T91" fmla="*/ 157 h 1129"/>
                <a:gd name="T92" fmla="*/ 757 w 872"/>
                <a:gd name="T93" fmla="*/ 126 h 1129"/>
                <a:gd name="T94" fmla="*/ 722 w 872"/>
                <a:gd name="T95" fmla="*/ 97 h 1129"/>
                <a:gd name="T96" fmla="*/ 684 w 872"/>
                <a:gd name="T97" fmla="*/ 73 h 1129"/>
                <a:gd name="T98" fmla="*/ 645 w 872"/>
                <a:gd name="T99" fmla="*/ 52 h 1129"/>
                <a:gd name="T100" fmla="*/ 603 w 872"/>
                <a:gd name="T101" fmla="*/ 35 h 1129"/>
                <a:gd name="T102" fmla="*/ 560 w 872"/>
                <a:gd name="T103" fmla="*/ 21 h 1129"/>
                <a:gd name="T104" fmla="*/ 516 w 872"/>
                <a:gd name="T105" fmla="*/ 11 h 1129"/>
                <a:gd name="T106" fmla="*/ 471 w 872"/>
                <a:gd name="T107" fmla="*/ 5 h 1129"/>
                <a:gd name="T108" fmla="*/ 427 w 872"/>
                <a:gd name="T109" fmla="*/ 0 h 1129"/>
                <a:gd name="T110" fmla="*/ 384 w 872"/>
                <a:gd name="T111" fmla="*/ 0 h 1129"/>
                <a:gd name="T112" fmla="*/ 341 w 872"/>
                <a:gd name="T113" fmla="*/ 4 h 1129"/>
                <a:gd name="T114" fmla="*/ 301 w 872"/>
                <a:gd name="T115" fmla="*/ 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2" h="1129">
                  <a:moveTo>
                    <a:pt x="301" y="9"/>
                  </a:moveTo>
                  <a:lnTo>
                    <a:pt x="255" y="26"/>
                  </a:lnTo>
                  <a:lnTo>
                    <a:pt x="212" y="44"/>
                  </a:lnTo>
                  <a:lnTo>
                    <a:pt x="172" y="66"/>
                  </a:lnTo>
                  <a:lnTo>
                    <a:pt x="135" y="91"/>
                  </a:lnTo>
                  <a:lnTo>
                    <a:pt x="103" y="120"/>
                  </a:lnTo>
                  <a:lnTo>
                    <a:pt x="74" y="151"/>
                  </a:lnTo>
                  <a:lnTo>
                    <a:pt x="48" y="187"/>
                  </a:lnTo>
                  <a:lnTo>
                    <a:pt x="29" y="225"/>
                  </a:lnTo>
                  <a:lnTo>
                    <a:pt x="14" y="268"/>
                  </a:lnTo>
                  <a:lnTo>
                    <a:pt x="4" y="312"/>
                  </a:lnTo>
                  <a:lnTo>
                    <a:pt x="0" y="361"/>
                  </a:lnTo>
                  <a:lnTo>
                    <a:pt x="1" y="413"/>
                  </a:lnTo>
                  <a:lnTo>
                    <a:pt x="8" y="469"/>
                  </a:lnTo>
                  <a:lnTo>
                    <a:pt x="23" y="528"/>
                  </a:lnTo>
                  <a:lnTo>
                    <a:pt x="44" y="590"/>
                  </a:lnTo>
                  <a:lnTo>
                    <a:pt x="72" y="657"/>
                  </a:lnTo>
                  <a:lnTo>
                    <a:pt x="152" y="796"/>
                  </a:lnTo>
                  <a:lnTo>
                    <a:pt x="177" y="880"/>
                  </a:lnTo>
                  <a:lnTo>
                    <a:pt x="176" y="1043"/>
                  </a:lnTo>
                  <a:lnTo>
                    <a:pt x="196" y="1090"/>
                  </a:lnTo>
                  <a:lnTo>
                    <a:pt x="509" y="1129"/>
                  </a:lnTo>
                  <a:lnTo>
                    <a:pt x="533" y="1096"/>
                  </a:lnTo>
                  <a:lnTo>
                    <a:pt x="565" y="954"/>
                  </a:lnTo>
                  <a:lnTo>
                    <a:pt x="603" y="870"/>
                  </a:lnTo>
                  <a:lnTo>
                    <a:pt x="673" y="791"/>
                  </a:lnTo>
                  <a:lnTo>
                    <a:pt x="688" y="776"/>
                  </a:lnTo>
                  <a:lnTo>
                    <a:pt x="705" y="759"/>
                  </a:lnTo>
                  <a:lnTo>
                    <a:pt x="722" y="741"/>
                  </a:lnTo>
                  <a:lnTo>
                    <a:pt x="741" y="721"/>
                  </a:lnTo>
                  <a:lnTo>
                    <a:pt x="758" y="698"/>
                  </a:lnTo>
                  <a:lnTo>
                    <a:pt x="777" y="675"/>
                  </a:lnTo>
                  <a:lnTo>
                    <a:pt x="794" y="649"/>
                  </a:lnTo>
                  <a:lnTo>
                    <a:pt x="810" y="621"/>
                  </a:lnTo>
                  <a:lnTo>
                    <a:pt x="826" y="591"/>
                  </a:lnTo>
                  <a:lnTo>
                    <a:pt x="839" y="559"/>
                  </a:lnTo>
                  <a:lnTo>
                    <a:pt x="851" y="526"/>
                  </a:lnTo>
                  <a:lnTo>
                    <a:pt x="861" y="490"/>
                  </a:lnTo>
                  <a:lnTo>
                    <a:pt x="868" y="452"/>
                  </a:lnTo>
                  <a:lnTo>
                    <a:pt x="872" y="412"/>
                  </a:lnTo>
                  <a:lnTo>
                    <a:pt x="872" y="369"/>
                  </a:lnTo>
                  <a:lnTo>
                    <a:pt x="870" y="324"/>
                  </a:lnTo>
                  <a:lnTo>
                    <a:pt x="857" y="277"/>
                  </a:lnTo>
                  <a:lnTo>
                    <a:pt x="839" y="233"/>
                  </a:lnTo>
                  <a:lnTo>
                    <a:pt x="816" y="193"/>
                  </a:lnTo>
                  <a:lnTo>
                    <a:pt x="788" y="157"/>
                  </a:lnTo>
                  <a:lnTo>
                    <a:pt x="757" y="126"/>
                  </a:lnTo>
                  <a:lnTo>
                    <a:pt x="722" y="97"/>
                  </a:lnTo>
                  <a:lnTo>
                    <a:pt x="684" y="73"/>
                  </a:lnTo>
                  <a:lnTo>
                    <a:pt x="645" y="52"/>
                  </a:lnTo>
                  <a:lnTo>
                    <a:pt x="603" y="35"/>
                  </a:lnTo>
                  <a:lnTo>
                    <a:pt x="560" y="21"/>
                  </a:lnTo>
                  <a:lnTo>
                    <a:pt x="516" y="11"/>
                  </a:lnTo>
                  <a:lnTo>
                    <a:pt x="471" y="5"/>
                  </a:lnTo>
                  <a:lnTo>
                    <a:pt x="427" y="0"/>
                  </a:lnTo>
                  <a:lnTo>
                    <a:pt x="384" y="0"/>
                  </a:lnTo>
                  <a:lnTo>
                    <a:pt x="341" y="4"/>
                  </a:lnTo>
                  <a:lnTo>
                    <a:pt x="301" y="9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5849938" y="2406650"/>
              <a:ext cx="627063" cy="842962"/>
            </a:xfrm>
            <a:custGeom>
              <a:avLst/>
              <a:gdLst>
                <a:gd name="T0" fmla="*/ 278 w 790"/>
                <a:gd name="T1" fmla="*/ 5 h 1063"/>
                <a:gd name="T2" fmla="*/ 237 w 790"/>
                <a:gd name="T3" fmla="*/ 19 h 1063"/>
                <a:gd name="T4" fmla="*/ 198 w 790"/>
                <a:gd name="T5" fmla="*/ 35 h 1063"/>
                <a:gd name="T6" fmla="*/ 161 w 790"/>
                <a:gd name="T7" fmla="*/ 55 h 1063"/>
                <a:gd name="T8" fmla="*/ 126 w 790"/>
                <a:gd name="T9" fmla="*/ 78 h 1063"/>
                <a:gd name="T10" fmla="*/ 95 w 790"/>
                <a:gd name="T11" fmla="*/ 103 h 1063"/>
                <a:gd name="T12" fmla="*/ 69 w 790"/>
                <a:gd name="T13" fmla="*/ 132 h 1063"/>
                <a:gd name="T14" fmla="*/ 46 w 790"/>
                <a:gd name="T15" fmla="*/ 163 h 1063"/>
                <a:gd name="T16" fmla="*/ 26 w 790"/>
                <a:gd name="T17" fmla="*/ 197 h 1063"/>
                <a:gd name="T18" fmla="*/ 12 w 790"/>
                <a:gd name="T19" fmla="*/ 234 h 1063"/>
                <a:gd name="T20" fmla="*/ 3 w 790"/>
                <a:gd name="T21" fmla="*/ 275 h 1063"/>
                <a:gd name="T22" fmla="*/ 0 w 790"/>
                <a:gd name="T23" fmla="*/ 318 h 1063"/>
                <a:gd name="T24" fmla="*/ 1 w 790"/>
                <a:gd name="T25" fmla="*/ 365 h 1063"/>
                <a:gd name="T26" fmla="*/ 9 w 790"/>
                <a:gd name="T27" fmla="*/ 414 h 1063"/>
                <a:gd name="T28" fmla="*/ 24 w 790"/>
                <a:gd name="T29" fmla="*/ 466 h 1063"/>
                <a:gd name="T30" fmla="*/ 44 w 790"/>
                <a:gd name="T31" fmla="*/ 521 h 1063"/>
                <a:gd name="T32" fmla="*/ 73 w 790"/>
                <a:gd name="T33" fmla="*/ 580 h 1063"/>
                <a:gd name="T34" fmla="*/ 172 w 790"/>
                <a:gd name="T35" fmla="*/ 707 h 1063"/>
                <a:gd name="T36" fmla="*/ 187 w 790"/>
                <a:gd name="T37" fmla="*/ 780 h 1063"/>
                <a:gd name="T38" fmla="*/ 179 w 790"/>
                <a:gd name="T39" fmla="*/ 980 h 1063"/>
                <a:gd name="T40" fmla="*/ 222 w 790"/>
                <a:gd name="T41" fmla="*/ 1034 h 1063"/>
                <a:gd name="T42" fmla="*/ 433 w 790"/>
                <a:gd name="T43" fmla="*/ 1063 h 1063"/>
                <a:gd name="T44" fmla="*/ 479 w 790"/>
                <a:gd name="T45" fmla="*/ 1026 h 1063"/>
                <a:gd name="T46" fmla="*/ 509 w 790"/>
                <a:gd name="T47" fmla="*/ 858 h 1063"/>
                <a:gd name="T48" fmla="*/ 543 w 790"/>
                <a:gd name="T49" fmla="*/ 783 h 1063"/>
                <a:gd name="T50" fmla="*/ 602 w 790"/>
                <a:gd name="T51" fmla="*/ 711 h 1063"/>
                <a:gd name="T52" fmla="*/ 617 w 790"/>
                <a:gd name="T53" fmla="*/ 696 h 1063"/>
                <a:gd name="T54" fmla="*/ 633 w 790"/>
                <a:gd name="T55" fmla="*/ 680 h 1063"/>
                <a:gd name="T56" fmla="*/ 649 w 790"/>
                <a:gd name="T57" fmla="*/ 663 h 1063"/>
                <a:gd name="T58" fmla="*/ 667 w 790"/>
                <a:gd name="T59" fmla="*/ 643 h 1063"/>
                <a:gd name="T60" fmla="*/ 683 w 790"/>
                <a:gd name="T61" fmla="*/ 623 h 1063"/>
                <a:gd name="T62" fmla="*/ 699 w 790"/>
                <a:gd name="T63" fmla="*/ 601 h 1063"/>
                <a:gd name="T64" fmla="*/ 715 w 790"/>
                <a:gd name="T65" fmla="*/ 577 h 1063"/>
                <a:gd name="T66" fmla="*/ 730 w 790"/>
                <a:gd name="T67" fmla="*/ 551 h 1063"/>
                <a:gd name="T68" fmla="*/ 744 w 790"/>
                <a:gd name="T69" fmla="*/ 524 h 1063"/>
                <a:gd name="T70" fmla="*/ 756 w 790"/>
                <a:gd name="T71" fmla="*/ 495 h 1063"/>
                <a:gd name="T72" fmla="*/ 767 w 790"/>
                <a:gd name="T73" fmla="*/ 465 h 1063"/>
                <a:gd name="T74" fmla="*/ 776 w 790"/>
                <a:gd name="T75" fmla="*/ 433 h 1063"/>
                <a:gd name="T76" fmla="*/ 783 w 790"/>
                <a:gd name="T77" fmla="*/ 398 h 1063"/>
                <a:gd name="T78" fmla="*/ 788 w 790"/>
                <a:gd name="T79" fmla="*/ 362 h 1063"/>
                <a:gd name="T80" fmla="*/ 790 w 790"/>
                <a:gd name="T81" fmla="*/ 324 h 1063"/>
                <a:gd name="T82" fmla="*/ 789 w 790"/>
                <a:gd name="T83" fmla="*/ 285 h 1063"/>
                <a:gd name="T84" fmla="*/ 777 w 790"/>
                <a:gd name="T85" fmla="*/ 242 h 1063"/>
                <a:gd name="T86" fmla="*/ 761 w 790"/>
                <a:gd name="T87" fmla="*/ 204 h 1063"/>
                <a:gd name="T88" fmla="*/ 740 w 790"/>
                <a:gd name="T89" fmla="*/ 170 h 1063"/>
                <a:gd name="T90" fmla="*/ 716 w 790"/>
                <a:gd name="T91" fmla="*/ 139 h 1063"/>
                <a:gd name="T92" fmla="*/ 688 w 790"/>
                <a:gd name="T93" fmla="*/ 111 h 1063"/>
                <a:gd name="T94" fmla="*/ 657 w 790"/>
                <a:gd name="T95" fmla="*/ 86 h 1063"/>
                <a:gd name="T96" fmla="*/ 624 w 790"/>
                <a:gd name="T97" fmla="*/ 65 h 1063"/>
                <a:gd name="T98" fmla="*/ 589 w 790"/>
                <a:gd name="T99" fmla="*/ 48 h 1063"/>
                <a:gd name="T100" fmla="*/ 551 w 790"/>
                <a:gd name="T101" fmla="*/ 33 h 1063"/>
                <a:gd name="T102" fmla="*/ 513 w 790"/>
                <a:gd name="T103" fmla="*/ 21 h 1063"/>
                <a:gd name="T104" fmla="*/ 473 w 790"/>
                <a:gd name="T105" fmla="*/ 12 h 1063"/>
                <a:gd name="T106" fmla="*/ 434 w 790"/>
                <a:gd name="T107" fmla="*/ 5 h 1063"/>
                <a:gd name="T108" fmla="*/ 394 w 790"/>
                <a:gd name="T109" fmla="*/ 2 h 1063"/>
                <a:gd name="T110" fmla="*/ 354 w 790"/>
                <a:gd name="T111" fmla="*/ 0 h 1063"/>
                <a:gd name="T112" fmla="*/ 315 w 790"/>
                <a:gd name="T113" fmla="*/ 2 h 1063"/>
                <a:gd name="T114" fmla="*/ 278 w 790"/>
                <a:gd name="T115" fmla="*/ 5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0" h="1063">
                  <a:moveTo>
                    <a:pt x="278" y="5"/>
                  </a:moveTo>
                  <a:lnTo>
                    <a:pt x="237" y="19"/>
                  </a:lnTo>
                  <a:lnTo>
                    <a:pt x="198" y="35"/>
                  </a:lnTo>
                  <a:lnTo>
                    <a:pt x="161" y="55"/>
                  </a:lnTo>
                  <a:lnTo>
                    <a:pt x="126" y="78"/>
                  </a:lnTo>
                  <a:lnTo>
                    <a:pt x="95" y="103"/>
                  </a:lnTo>
                  <a:lnTo>
                    <a:pt x="69" y="132"/>
                  </a:lnTo>
                  <a:lnTo>
                    <a:pt x="46" y="163"/>
                  </a:lnTo>
                  <a:lnTo>
                    <a:pt x="26" y="197"/>
                  </a:lnTo>
                  <a:lnTo>
                    <a:pt x="12" y="234"/>
                  </a:lnTo>
                  <a:lnTo>
                    <a:pt x="3" y="275"/>
                  </a:lnTo>
                  <a:lnTo>
                    <a:pt x="0" y="318"/>
                  </a:lnTo>
                  <a:lnTo>
                    <a:pt x="1" y="365"/>
                  </a:lnTo>
                  <a:lnTo>
                    <a:pt x="9" y="414"/>
                  </a:lnTo>
                  <a:lnTo>
                    <a:pt x="24" y="466"/>
                  </a:lnTo>
                  <a:lnTo>
                    <a:pt x="44" y="521"/>
                  </a:lnTo>
                  <a:lnTo>
                    <a:pt x="73" y="580"/>
                  </a:lnTo>
                  <a:lnTo>
                    <a:pt x="172" y="707"/>
                  </a:lnTo>
                  <a:lnTo>
                    <a:pt x="187" y="780"/>
                  </a:lnTo>
                  <a:lnTo>
                    <a:pt x="179" y="980"/>
                  </a:lnTo>
                  <a:lnTo>
                    <a:pt x="222" y="1034"/>
                  </a:lnTo>
                  <a:lnTo>
                    <a:pt x="433" y="1063"/>
                  </a:lnTo>
                  <a:lnTo>
                    <a:pt x="479" y="1026"/>
                  </a:lnTo>
                  <a:lnTo>
                    <a:pt x="509" y="858"/>
                  </a:lnTo>
                  <a:lnTo>
                    <a:pt x="543" y="783"/>
                  </a:lnTo>
                  <a:lnTo>
                    <a:pt x="602" y="711"/>
                  </a:lnTo>
                  <a:lnTo>
                    <a:pt x="617" y="696"/>
                  </a:lnTo>
                  <a:lnTo>
                    <a:pt x="633" y="680"/>
                  </a:lnTo>
                  <a:lnTo>
                    <a:pt x="649" y="663"/>
                  </a:lnTo>
                  <a:lnTo>
                    <a:pt x="667" y="643"/>
                  </a:lnTo>
                  <a:lnTo>
                    <a:pt x="683" y="623"/>
                  </a:lnTo>
                  <a:lnTo>
                    <a:pt x="699" y="601"/>
                  </a:lnTo>
                  <a:lnTo>
                    <a:pt x="715" y="577"/>
                  </a:lnTo>
                  <a:lnTo>
                    <a:pt x="730" y="551"/>
                  </a:lnTo>
                  <a:lnTo>
                    <a:pt x="744" y="524"/>
                  </a:lnTo>
                  <a:lnTo>
                    <a:pt x="756" y="495"/>
                  </a:lnTo>
                  <a:lnTo>
                    <a:pt x="767" y="465"/>
                  </a:lnTo>
                  <a:lnTo>
                    <a:pt x="776" y="433"/>
                  </a:lnTo>
                  <a:lnTo>
                    <a:pt x="783" y="398"/>
                  </a:lnTo>
                  <a:lnTo>
                    <a:pt x="788" y="362"/>
                  </a:lnTo>
                  <a:lnTo>
                    <a:pt x="790" y="324"/>
                  </a:lnTo>
                  <a:lnTo>
                    <a:pt x="789" y="285"/>
                  </a:lnTo>
                  <a:lnTo>
                    <a:pt x="777" y="242"/>
                  </a:lnTo>
                  <a:lnTo>
                    <a:pt x="761" y="204"/>
                  </a:lnTo>
                  <a:lnTo>
                    <a:pt x="740" y="170"/>
                  </a:lnTo>
                  <a:lnTo>
                    <a:pt x="716" y="139"/>
                  </a:lnTo>
                  <a:lnTo>
                    <a:pt x="688" y="111"/>
                  </a:lnTo>
                  <a:lnTo>
                    <a:pt x="657" y="86"/>
                  </a:lnTo>
                  <a:lnTo>
                    <a:pt x="624" y="65"/>
                  </a:lnTo>
                  <a:lnTo>
                    <a:pt x="589" y="48"/>
                  </a:lnTo>
                  <a:lnTo>
                    <a:pt x="551" y="33"/>
                  </a:lnTo>
                  <a:lnTo>
                    <a:pt x="513" y="21"/>
                  </a:lnTo>
                  <a:lnTo>
                    <a:pt x="473" y="12"/>
                  </a:lnTo>
                  <a:lnTo>
                    <a:pt x="434" y="5"/>
                  </a:lnTo>
                  <a:lnTo>
                    <a:pt x="394" y="2"/>
                  </a:lnTo>
                  <a:lnTo>
                    <a:pt x="354" y="0"/>
                  </a:lnTo>
                  <a:lnTo>
                    <a:pt x="315" y="2"/>
                  </a:lnTo>
                  <a:lnTo>
                    <a:pt x="278" y="5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5867400" y="2416175"/>
              <a:ext cx="590550" cy="831850"/>
            </a:xfrm>
            <a:custGeom>
              <a:avLst/>
              <a:gdLst>
                <a:gd name="T0" fmla="*/ 229 w 744"/>
                <a:gd name="T1" fmla="*/ 16 h 1049"/>
                <a:gd name="T2" fmla="*/ 154 w 744"/>
                <a:gd name="T3" fmla="*/ 52 h 1049"/>
                <a:gd name="T4" fmla="*/ 90 w 744"/>
                <a:gd name="T5" fmla="*/ 98 h 1049"/>
                <a:gd name="T6" fmla="*/ 42 w 744"/>
                <a:gd name="T7" fmla="*/ 156 h 1049"/>
                <a:gd name="T8" fmla="*/ 11 w 744"/>
                <a:gd name="T9" fmla="*/ 224 h 1049"/>
                <a:gd name="T10" fmla="*/ 0 w 744"/>
                <a:gd name="T11" fmla="*/ 303 h 1049"/>
                <a:gd name="T12" fmla="*/ 11 w 744"/>
                <a:gd name="T13" fmla="*/ 393 h 1049"/>
                <a:gd name="T14" fmla="*/ 48 w 744"/>
                <a:gd name="T15" fmla="*/ 492 h 1049"/>
                <a:gd name="T16" fmla="*/ 87 w 744"/>
                <a:gd name="T17" fmla="*/ 565 h 1049"/>
                <a:gd name="T18" fmla="*/ 109 w 744"/>
                <a:gd name="T19" fmla="*/ 603 h 1049"/>
                <a:gd name="T20" fmla="*/ 131 w 744"/>
                <a:gd name="T21" fmla="*/ 641 h 1049"/>
                <a:gd name="T22" fmla="*/ 153 w 744"/>
                <a:gd name="T23" fmla="*/ 679 h 1049"/>
                <a:gd name="T24" fmla="*/ 167 w 744"/>
                <a:gd name="T25" fmla="*/ 717 h 1049"/>
                <a:gd name="T26" fmla="*/ 174 w 744"/>
                <a:gd name="T27" fmla="*/ 752 h 1049"/>
                <a:gd name="T28" fmla="*/ 176 w 744"/>
                <a:gd name="T29" fmla="*/ 820 h 1049"/>
                <a:gd name="T30" fmla="*/ 170 w 744"/>
                <a:gd name="T31" fmla="*/ 918 h 1049"/>
                <a:gd name="T32" fmla="*/ 172 w 744"/>
                <a:gd name="T33" fmla="*/ 975 h 1049"/>
                <a:gd name="T34" fmla="*/ 182 w 744"/>
                <a:gd name="T35" fmla="*/ 989 h 1049"/>
                <a:gd name="T36" fmla="*/ 193 w 744"/>
                <a:gd name="T37" fmla="*/ 1003 h 1049"/>
                <a:gd name="T38" fmla="*/ 202 w 744"/>
                <a:gd name="T39" fmla="*/ 1016 h 1049"/>
                <a:gd name="T40" fmla="*/ 219 w 744"/>
                <a:gd name="T41" fmla="*/ 1024 h 1049"/>
                <a:gd name="T42" fmla="*/ 245 w 744"/>
                <a:gd name="T43" fmla="*/ 1028 h 1049"/>
                <a:gd name="T44" fmla="*/ 269 w 744"/>
                <a:gd name="T45" fmla="*/ 1031 h 1049"/>
                <a:gd name="T46" fmla="*/ 294 w 744"/>
                <a:gd name="T47" fmla="*/ 1034 h 1049"/>
                <a:gd name="T48" fmla="*/ 318 w 744"/>
                <a:gd name="T49" fmla="*/ 1037 h 1049"/>
                <a:gd name="T50" fmla="*/ 344 w 744"/>
                <a:gd name="T51" fmla="*/ 1041 h 1049"/>
                <a:gd name="T52" fmla="*/ 368 w 744"/>
                <a:gd name="T53" fmla="*/ 1044 h 1049"/>
                <a:gd name="T54" fmla="*/ 392 w 744"/>
                <a:gd name="T55" fmla="*/ 1047 h 1049"/>
                <a:gd name="T56" fmla="*/ 411 w 744"/>
                <a:gd name="T57" fmla="*/ 1044 h 1049"/>
                <a:gd name="T58" fmla="*/ 421 w 744"/>
                <a:gd name="T59" fmla="*/ 1035 h 1049"/>
                <a:gd name="T60" fmla="*/ 432 w 744"/>
                <a:gd name="T61" fmla="*/ 1026 h 1049"/>
                <a:gd name="T62" fmla="*/ 443 w 744"/>
                <a:gd name="T63" fmla="*/ 1016 h 1049"/>
                <a:gd name="T64" fmla="*/ 455 w 744"/>
                <a:gd name="T65" fmla="*/ 969 h 1049"/>
                <a:gd name="T66" fmla="*/ 470 w 744"/>
                <a:gd name="T67" fmla="*/ 886 h 1049"/>
                <a:gd name="T68" fmla="*/ 485 w 744"/>
                <a:gd name="T69" fmla="*/ 826 h 1049"/>
                <a:gd name="T70" fmla="*/ 503 w 744"/>
                <a:gd name="T71" fmla="*/ 789 h 1049"/>
                <a:gd name="T72" fmla="*/ 518 w 744"/>
                <a:gd name="T73" fmla="*/ 762 h 1049"/>
                <a:gd name="T74" fmla="*/ 532 w 744"/>
                <a:gd name="T75" fmla="*/ 744 h 1049"/>
                <a:gd name="T76" fmla="*/ 545 w 744"/>
                <a:gd name="T77" fmla="*/ 726 h 1049"/>
                <a:gd name="T78" fmla="*/ 559 w 744"/>
                <a:gd name="T79" fmla="*/ 709 h 1049"/>
                <a:gd name="T80" fmla="*/ 580 w 744"/>
                <a:gd name="T81" fmla="*/ 685 h 1049"/>
                <a:gd name="T82" fmla="*/ 610 w 744"/>
                <a:gd name="T83" fmla="*/ 651 h 1049"/>
                <a:gd name="T84" fmla="*/ 641 w 744"/>
                <a:gd name="T85" fmla="*/ 611 h 1049"/>
                <a:gd name="T86" fmla="*/ 671 w 744"/>
                <a:gd name="T87" fmla="*/ 565 h 1049"/>
                <a:gd name="T88" fmla="*/ 699 w 744"/>
                <a:gd name="T89" fmla="*/ 513 h 1049"/>
                <a:gd name="T90" fmla="*/ 720 w 744"/>
                <a:gd name="T91" fmla="*/ 454 h 1049"/>
                <a:gd name="T92" fmla="*/ 737 w 744"/>
                <a:gd name="T93" fmla="*/ 387 h 1049"/>
                <a:gd name="T94" fmla="*/ 744 w 744"/>
                <a:gd name="T95" fmla="*/ 315 h 1049"/>
                <a:gd name="T96" fmla="*/ 734 w 744"/>
                <a:gd name="T97" fmla="*/ 236 h 1049"/>
                <a:gd name="T98" fmla="*/ 703 w 744"/>
                <a:gd name="T99" fmla="*/ 166 h 1049"/>
                <a:gd name="T100" fmla="*/ 656 w 744"/>
                <a:gd name="T101" fmla="*/ 111 h 1049"/>
                <a:gd name="T102" fmla="*/ 596 w 744"/>
                <a:gd name="T103" fmla="*/ 66 h 1049"/>
                <a:gd name="T104" fmla="*/ 528 w 744"/>
                <a:gd name="T105" fmla="*/ 34 h 1049"/>
                <a:gd name="T106" fmla="*/ 455 w 744"/>
                <a:gd name="T107" fmla="*/ 13 h 1049"/>
                <a:gd name="T108" fmla="*/ 379 w 744"/>
                <a:gd name="T109" fmla="*/ 2 h 1049"/>
                <a:gd name="T110" fmla="*/ 306 w 744"/>
                <a:gd name="T111" fmla="*/ 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4" h="1049">
                  <a:moveTo>
                    <a:pt x="270" y="4"/>
                  </a:moveTo>
                  <a:lnTo>
                    <a:pt x="229" y="16"/>
                  </a:lnTo>
                  <a:lnTo>
                    <a:pt x="189" y="32"/>
                  </a:lnTo>
                  <a:lnTo>
                    <a:pt x="154" y="52"/>
                  </a:lnTo>
                  <a:lnTo>
                    <a:pt x="120" y="74"/>
                  </a:lnTo>
                  <a:lnTo>
                    <a:pt x="90" y="98"/>
                  </a:lnTo>
                  <a:lnTo>
                    <a:pt x="64" y="126"/>
                  </a:lnTo>
                  <a:lnTo>
                    <a:pt x="42" y="156"/>
                  </a:lnTo>
                  <a:lnTo>
                    <a:pt x="25" y="188"/>
                  </a:lnTo>
                  <a:lnTo>
                    <a:pt x="11" y="224"/>
                  </a:lnTo>
                  <a:lnTo>
                    <a:pt x="3" y="263"/>
                  </a:lnTo>
                  <a:lnTo>
                    <a:pt x="0" y="303"/>
                  </a:lnTo>
                  <a:lnTo>
                    <a:pt x="3" y="347"/>
                  </a:lnTo>
                  <a:lnTo>
                    <a:pt x="11" y="393"/>
                  </a:lnTo>
                  <a:lnTo>
                    <a:pt x="26" y="441"/>
                  </a:lnTo>
                  <a:lnTo>
                    <a:pt x="48" y="492"/>
                  </a:lnTo>
                  <a:lnTo>
                    <a:pt x="75" y="546"/>
                  </a:lnTo>
                  <a:lnTo>
                    <a:pt x="87" y="565"/>
                  </a:lnTo>
                  <a:lnTo>
                    <a:pt x="97" y="584"/>
                  </a:lnTo>
                  <a:lnTo>
                    <a:pt x="109" y="603"/>
                  </a:lnTo>
                  <a:lnTo>
                    <a:pt x="120" y="622"/>
                  </a:lnTo>
                  <a:lnTo>
                    <a:pt x="131" y="641"/>
                  </a:lnTo>
                  <a:lnTo>
                    <a:pt x="142" y="660"/>
                  </a:lnTo>
                  <a:lnTo>
                    <a:pt x="153" y="679"/>
                  </a:lnTo>
                  <a:lnTo>
                    <a:pt x="164" y="698"/>
                  </a:lnTo>
                  <a:lnTo>
                    <a:pt x="167" y="717"/>
                  </a:lnTo>
                  <a:lnTo>
                    <a:pt x="171" y="734"/>
                  </a:lnTo>
                  <a:lnTo>
                    <a:pt x="174" y="752"/>
                  </a:lnTo>
                  <a:lnTo>
                    <a:pt x="178" y="771"/>
                  </a:lnTo>
                  <a:lnTo>
                    <a:pt x="176" y="820"/>
                  </a:lnTo>
                  <a:lnTo>
                    <a:pt x="173" y="869"/>
                  </a:lnTo>
                  <a:lnTo>
                    <a:pt x="170" y="918"/>
                  </a:lnTo>
                  <a:lnTo>
                    <a:pt x="167" y="968"/>
                  </a:lnTo>
                  <a:lnTo>
                    <a:pt x="172" y="975"/>
                  </a:lnTo>
                  <a:lnTo>
                    <a:pt x="178" y="982"/>
                  </a:lnTo>
                  <a:lnTo>
                    <a:pt x="182" y="989"/>
                  </a:lnTo>
                  <a:lnTo>
                    <a:pt x="187" y="996"/>
                  </a:lnTo>
                  <a:lnTo>
                    <a:pt x="193" y="1003"/>
                  </a:lnTo>
                  <a:lnTo>
                    <a:pt x="197" y="1009"/>
                  </a:lnTo>
                  <a:lnTo>
                    <a:pt x="202" y="1016"/>
                  </a:lnTo>
                  <a:lnTo>
                    <a:pt x="207" y="1023"/>
                  </a:lnTo>
                  <a:lnTo>
                    <a:pt x="219" y="1024"/>
                  </a:lnTo>
                  <a:lnTo>
                    <a:pt x="232" y="1027"/>
                  </a:lnTo>
                  <a:lnTo>
                    <a:pt x="245" y="1028"/>
                  </a:lnTo>
                  <a:lnTo>
                    <a:pt x="256" y="1029"/>
                  </a:lnTo>
                  <a:lnTo>
                    <a:pt x="269" y="1031"/>
                  </a:lnTo>
                  <a:lnTo>
                    <a:pt x="282" y="1032"/>
                  </a:lnTo>
                  <a:lnTo>
                    <a:pt x="294" y="1034"/>
                  </a:lnTo>
                  <a:lnTo>
                    <a:pt x="306" y="1036"/>
                  </a:lnTo>
                  <a:lnTo>
                    <a:pt x="318" y="1037"/>
                  </a:lnTo>
                  <a:lnTo>
                    <a:pt x="331" y="1038"/>
                  </a:lnTo>
                  <a:lnTo>
                    <a:pt x="344" y="1041"/>
                  </a:lnTo>
                  <a:lnTo>
                    <a:pt x="355" y="1042"/>
                  </a:lnTo>
                  <a:lnTo>
                    <a:pt x="368" y="1044"/>
                  </a:lnTo>
                  <a:lnTo>
                    <a:pt x="381" y="1045"/>
                  </a:lnTo>
                  <a:lnTo>
                    <a:pt x="392" y="1047"/>
                  </a:lnTo>
                  <a:lnTo>
                    <a:pt x="405" y="1049"/>
                  </a:lnTo>
                  <a:lnTo>
                    <a:pt x="411" y="1044"/>
                  </a:lnTo>
                  <a:lnTo>
                    <a:pt x="416" y="1039"/>
                  </a:lnTo>
                  <a:lnTo>
                    <a:pt x="421" y="1035"/>
                  </a:lnTo>
                  <a:lnTo>
                    <a:pt x="427" y="1030"/>
                  </a:lnTo>
                  <a:lnTo>
                    <a:pt x="432" y="1026"/>
                  </a:lnTo>
                  <a:lnTo>
                    <a:pt x="437" y="1021"/>
                  </a:lnTo>
                  <a:lnTo>
                    <a:pt x="443" y="1016"/>
                  </a:lnTo>
                  <a:lnTo>
                    <a:pt x="449" y="1012"/>
                  </a:lnTo>
                  <a:lnTo>
                    <a:pt x="455" y="969"/>
                  </a:lnTo>
                  <a:lnTo>
                    <a:pt x="464" y="928"/>
                  </a:lnTo>
                  <a:lnTo>
                    <a:pt x="470" y="886"/>
                  </a:lnTo>
                  <a:lnTo>
                    <a:pt x="477" y="845"/>
                  </a:lnTo>
                  <a:lnTo>
                    <a:pt x="485" y="826"/>
                  </a:lnTo>
                  <a:lnTo>
                    <a:pt x="495" y="808"/>
                  </a:lnTo>
                  <a:lnTo>
                    <a:pt x="503" y="789"/>
                  </a:lnTo>
                  <a:lnTo>
                    <a:pt x="511" y="771"/>
                  </a:lnTo>
                  <a:lnTo>
                    <a:pt x="518" y="762"/>
                  </a:lnTo>
                  <a:lnTo>
                    <a:pt x="525" y="752"/>
                  </a:lnTo>
                  <a:lnTo>
                    <a:pt x="532" y="744"/>
                  </a:lnTo>
                  <a:lnTo>
                    <a:pt x="538" y="735"/>
                  </a:lnTo>
                  <a:lnTo>
                    <a:pt x="545" y="726"/>
                  </a:lnTo>
                  <a:lnTo>
                    <a:pt x="552" y="718"/>
                  </a:lnTo>
                  <a:lnTo>
                    <a:pt x="559" y="709"/>
                  </a:lnTo>
                  <a:lnTo>
                    <a:pt x="566" y="699"/>
                  </a:lnTo>
                  <a:lnTo>
                    <a:pt x="580" y="685"/>
                  </a:lnTo>
                  <a:lnTo>
                    <a:pt x="595" y="668"/>
                  </a:lnTo>
                  <a:lnTo>
                    <a:pt x="610" y="651"/>
                  </a:lnTo>
                  <a:lnTo>
                    <a:pt x="626" y="632"/>
                  </a:lnTo>
                  <a:lnTo>
                    <a:pt x="641" y="611"/>
                  </a:lnTo>
                  <a:lnTo>
                    <a:pt x="656" y="589"/>
                  </a:lnTo>
                  <a:lnTo>
                    <a:pt x="671" y="565"/>
                  </a:lnTo>
                  <a:lnTo>
                    <a:pt x="685" y="539"/>
                  </a:lnTo>
                  <a:lnTo>
                    <a:pt x="699" y="513"/>
                  </a:lnTo>
                  <a:lnTo>
                    <a:pt x="710" y="484"/>
                  </a:lnTo>
                  <a:lnTo>
                    <a:pt x="720" y="454"/>
                  </a:lnTo>
                  <a:lnTo>
                    <a:pt x="730" y="422"/>
                  </a:lnTo>
                  <a:lnTo>
                    <a:pt x="737" y="387"/>
                  </a:lnTo>
                  <a:lnTo>
                    <a:pt x="741" y="353"/>
                  </a:lnTo>
                  <a:lnTo>
                    <a:pt x="744" y="315"/>
                  </a:lnTo>
                  <a:lnTo>
                    <a:pt x="744" y="275"/>
                  </a:lnTo>
                  <a:lnTo>
                    <a:pt x="734" y="236"/>
                  </a:lnTo>
                  <a:lnTo>
                    <a:pt x="720" y="199"/>
                  </a:lnTo>
                  <a:lnTo>
                    <a:pt x="703" y="166"/>
                  </a:lnTo>
                  <a:lnTo>
                    <a:pt x="681" y="137"/>
                  </a:lnTo>
                  <a:lnTo>
                    <a:pt x="656" y="111"/>
                  </a:lnTo>
                  <a:lnTo>
                    <a:pt x="627" y="87"/>
                  </a:lnTo>
                  <a:lnTo>
                    <a:pt x="596" y="66"/>
                  </a:lnTo>
                  <a:lnTo>
                    <a:pt x="564" y="49"/>
                  </a:lnTo>
                  <a:lnTo>
                    <a:pt x="528" y="34"/>
                  </a:lnTo>
                  <a:lnTo>
                    <a:pt x="492" y="22"/>
                  </a:lnTo>
                  <a:lnTo>
                    <a:pt x="455" y="13"/>
                  </a:lnTo>
                  <a:lnTo>
                    <a:pt x="417" y="6"/>
                  </a:lnTo>
                  <a:lnTo>
                    <a:pt x="379" y="2"/>
                  </a:lnTo>
                  <a:lnTo>
                    <a:pt x="343" y="0"/>
                  </a:lnTo>
                  <a:lnTo>
                    <a:pt x="306" y="1"/>
                  </a:lnTo>
                  <a:lnTo>
                    <a:pt x="270" y="4"/>
                  </a:ln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5886450" y="2427288"/>
              <a:ext cx="550863" cy="820737"/>
            </a:xfrm>
            <a:custGeom>
              <a:avLst/>
              <a:gdLst>
                <a:gd name="T0" fmla="*/ 218 w 695"/>
                <a:gd name="T1" fmla="*/ 15 h 1033"/>
                <a:gd name="T2" fmla="*/ 144 w 695"/>
                <a:gd name="T3" fmla="*/ 48 h 1033"/>
                <a:gd name="T4" fmla="*/ 83 w 695"/>
                <a:gd name="T5" fmla="*/ 92 h 1033"/>
                <a:gd name="T6" fmla="*/ 37 w 695"/>
                <a:gd name="T7" fmla="*/ 147 h 1033"/>
                <a:gd name="T8" fmla="*/ 10 w 695"/>
                <a:gd name="T9" fmla="*/ 212 h 1033"/>
                <a:gd name="T10" fmla="*/ 0 w 695"/>
                <a:gd name="T11" fmla="*/ 287 h 1033"/>
                <a:gd name="T12" fmla="*/ 13 w 695"/>
                <a:gd name="T13" fmla="*/ 370 h 1033"/>
                <a:gd name="T14" fmla="*/ 49 w 695"/>
                <a:gd name="T15" fmla="*/ 462 h 1033"/>
                <a:gd name="T16" fmla="*/ 86 w 695"/>
                <a:gd name="T17" fmla="*/ 533 h 1033"/>
                <a:gd name="T18" fmla="*/ 105 w 695"/>
                <a:gd name="T19" fmla="*/ 577 h 1033"/>
                <a:gd name="T20" fmla="*/ 124 w 695"/>
                <a:gd name="T21" fmla="*/ 622 h 1033"/>
                <a:gd name="T22" fmla="*/ 143 w 695"/>
                <a:gd name="T23" fmla="*/ 666 h 1033"/>
                <a:gd name="T24" fmla="*/ 156 w 695"/>
                <a:gd name="T25" fmla="*/ 706 h 1033"/>
                <a:gd name="T26" fmla="*/ 163 w 695"/>
                <a:gd name="T27" fmla="*/ 742 h 1033"/>
                <a:gd name="T28" fmla="*/ 163 w 695"/>
                <a:gd name="T29" fmla="*/ 809 h 1033"/>
                <a:gd name="T30" fmla="*/ 157 w 695"/>
                <a:gd name="T31" fmla="*/ 907 h 1033"/>
                <a:gd name="T32" fmla="*/ 159 w 695"/>
                <a:gd name="T33" fmla="*/ 963 h 1033"/>
                <a:gd name="T34" fmla="*/ 169 w 695"/>
                <a:gd name="T35" fmla="*/ 976 h 1033"/>
                <a:gd name="T36" fmla="*/ 177 w 695"/>
                <a:gd name="T37" fmla="*/ 990 h 1033"/>
                <a:gd name="T38" fmla="*/ 186 w 695"/>
                <a:gd name="T39" fmla="*/ 1002 h 1033"/>
                <a:gd name="T40" fmla="*/ 202 w 695"/>
                <a:gd name="T41" fmla="*/ 1010 h 1033"/>
                <a:gd name="T42" fmla="*/ 225 w 695"/>
                <a:gd name="T43" fmla="*/ 1014 h 1033"/>
                <a:gd name="T44" fmla="*/ 248 w 695"/>
                <a:gd name="T45" fmla="*/ 1017 h 1033"/>
                <a:gd name="T46" fmla="*/ 271 w 695"/>
                <a:gd name="T47" fmla="*/ 1020 h 1033"/>
                <a:gd name="T48" fmla="*/ 294 w 695"/>
                <a:gd name="T49" fmla="*/ 1023 h 1033"/>
                <a:gd name="T50" fmla="*/ 317 w 695"/>
                <a:gd name="T51" fmla="*/ 1025 h 1033"/>
                <a:gd name="T52" fmla="*/ 340 w 695"/>
                <a:gd name="T53" fmla="*/ 1029 h 1033"/>
                <a:gd name="T54" fmla="*/ 363 w 695"/>
                <a:gd name="T55" fmla="*/ 1032 h 1033"/>
                <a:gd name="T56" fmla="*/ 380 w 695"/>
                <a:gd name="T57" fmla="*/ 1029 h 1033"/>
                <a:gd name="T58" fmla="*/ 390 w 695"/>
                <a:gd name="T59" fmla="*/ 1018 h 1033"/>
                <a:gd name="T60" fmla="*/ 400 w 695"/>
                <a:gd name="T61" fmla="*/ 1009 h 1033"/>
                <a:gd name="T62" fmla="*/ 411 w 695"/>
                <a:gd name="T63" fmla="*/ 1001 h 1033"/>
                <a:gd name="T64" fmla="*/ 423 w 695"/>
                <a:gd name="T65" fmla="*/ 955 h 1033"/>
                <a:gd name="T66" fmla="*/ 437 w 695"/>
                <a:gd name="T67" fmla="*/ 872 h 1033"/>
                <a:gd name="T68" fmla="*/ 452 w 695"/>
                <a:gd name="T69" fmla="*/ 812 h 1033"/>
                <a:gd name="T70" fmla="*/ 467 w 695"/>
                <a:gd name="T71" fmla="*/ 775 h 1033"/>
                <a:gd name="T72" fmla="*/ 482 w 695"/>
                <a:gd name="T73" fmla="*/ 748 h 1033"/>
                <a:gd name="T74" fmla="*/ 495 w 695"/>
                <a:gd name="T75" fmla="*/ 730 h 1033"/>
                <a:gd name="T76" fmla="*/ 507 w 695"/>
                <a:gd name="T77" fmla="*/ 713 h 1033"/>
                <a:gd name="T78" fmla="*/ 520 w 695"/>
                <a:gd name="T79" fmla="*/ 696 h 1033"/>
                <a:gd name="T80" fmla="*/ 553 w 695"/>
                <a:gd name="T81" fmla="*/ 656 h 1033"/>
                <a:gd name="T82" fmla="*/ 611 w 695"/>
                <a:gd name="T83" fmla="*/ 576 h 1033"/>
                <a:gd name="T84" fmla="*/ 662 w 695"/>
                <a:gd name="T85" fmla="*/ 472 h 1033"/>
                <a:gd name="T86" fmla="*/ 692 w 695"/>
                <a:gd name="T87" fmla="*/ 342 h 1033"/>
                <a:gd name="T88" fmla="*/ 689 w 695"/>
                <a:gd name="T89" fmla="*/ 229 h 1033"/>
                <a:gd name="T90" fmla="*/ 663 w 695"/>
                <a:gd name="T91" fmla="*/ 164 h 1033"/>
                <a:gd name="T92" fmla="*/ 621 w 695"/>
                <a:gd name="T93" fmla="*/ 109 h 1033"/>
                <a:gd name="T94" fmla="*/ 567 w 695"/>
                <a:gd name="T95" fmla="*/ 67 h 1033"/>
                <a:gd name="T96" fmla="*/ 504 w 695"/>
                <a:gd name="T97" fmla="*/ 35 h 1033"/>
                <a:gd name="T98" fmla="*/ 435 w 695"/>
                <a:gd name="T99" fmla="*/ 14 h 1033"/>
                <a:gd name="T100" fmla="*/ 363 w 695"/>
                <a:gd name="T101" fmla="*/ 2 h 1033"/>
                <a:gd name="T102" fmla="*/ 293 w 695"/>
                <a:gd name="T103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5" h="1033">
                  <a:moveTo>
                    <a:pt x="260" y="2"/>
                  </a:moveTo>
                  <a:lnTo>
                    <a:pt x="218" y="15"/>
                  </a:lnTo>
                  <a:lnTo>
                    <a:pt x="180" y="30"/>
                  </a:lnTo>
                  <a:lnTo>
                    <a:pt x="144" y="48"/>
                  </a:lnTo>
                  <a:lnTo>
                    <a:pt x="112" y="69"/>
                  </a:lnTo>
                  <a:lnTo>
                    <a:pt x="83" y="92"/>
                  </a:lnTo>
                  <a:lnTo>
                    <a:pt x="58" y="119"/>
                  </a:lnTo>
                  <a:lnTo>
                    <a:pt x="37" y="147"/>
                  </a:lnTo>
                  <a:lnTo>
                    <a:pt x="21" y="179"/>
                  </a:lnTo>
                  <a:lnTo>
                    <a:pt x="10" y="212"/>
                  </a:lnTo>
                  <a:lnTo>
                    <a:pt x="3" y="249"/>
                  </a:lnTo>
                  <a:lnTo>
                    <a:pt x="0" y="287"/>
                  </a:lnTo>
                  <a:lnTo>
                    <a:pt x="4" y="327"/>
                  </a:lnTo>
                  <a:lnTo>
                    <a:pt x="13" y="370"/>
                  </a:lnTo>
                  <a:lnTo>
                    <a:pt x="28" y="415"/>
                  </a:lnTo>
                  <a:lnTo>
                    <a:pt x="49" y="462"/>
                  </a:lnTo>
                  <a:lnTo>
                    <a:pt x="77" y="512"/>
                  </a:lnTo>
                  <a:lnTo>
                    <a:pt x="86" y="533"/>
                  </a:lnTo>
                  <a:lnTo>
                    <a:pt x="96" y="555"/>
                  </a:lnTo>
                  <a:lnTo>
                    <a:pt x="105" y="577"/>
                  </a:lnTo>
                  <a:lnTo>
                    <a:pt x="115" y="599"/>
                  </a:lnTo>
                  <a:lnTo>
                    <a:pt x="124" y="622"/>
                  </a:lnTo>
                  <a:lnTo>
                    <a:pt x="134" y="644"/>
                  </a:lnTo>
                  <a:lnTo>
                    <a:pt x="143" y="666"/>
                  </a:lnTo>
                  <a:lnTo>
                    <a:pt x="153" y="688"/>
                  </a:lnTo>
                  <a:lnTo>
                    <a:pt x="156" y="706"/>
                  </a:lnTo>
                  <a:lnTo>
                    <a:pt x="159" y="724"/>
                  </a:lnTo>
                  <a:lnTo>
                    <a:pt x="163" y="742"/>
                  </a:lnTo>
                  <a:lnTo>
                    <a:pt x="165" y="759"/>
                  </a:lnTo>
                  <a:lnTo>
                    <a:pt x="163" y="809"/>
                  </a:lnTo>
                  <a:lnTo>
                    <a:pt x="161" y="857"/>
                  </a:lnTo>
                  <a:lnTo>
                    <a:pt x="157" y="907"/>
                  </a:lnTo>
                  <a:lnTo>
                    <a:pt x="155" y="956"/>
                  </a:lnTo>
                  <a:lnTo>
                    <a:pt x="159" y="963"/>
                  </a:lnTo>
                  <a:lnTo>
                    <a:pt x="164" y="969"/>
                  </a:lnTo>
                  <a:lnTo>
                    <a:pt x="169" y="976"/>
                  </a:lnTo>
                  <a:lnTo>
                    <a:pt x="173" y="983"/>
                  </a:lnTo>
                  <a:lnTo>
                    <a:pt x="177" y="990"/>
                  </a:lnTo>
                  <a:lnTo>
                    <a:pt x="181" y="997"/>
                  </a:lnTo>
                  <a:lnTo>
                    <a:pt x="186" y="1002"/>
                  </a:lnTo>
                  <a:lnTo>
                    <a:pt x="191" y="1009"/>
                  </a:lnTo>
                  <a:lnTo>
                    <a:pt x="202" y="1010"/>
                  </a:lnTo>
                  <a:lnTo>
                    <a:pt x="214" y="1013"/>
                  </a:lnTo>
                  <a:lnTo>
                    <a:pt x="225" y="1014"/>
                  </a:lnTo>
                  <a:lnTo>
                    <a:pt x="237" y="1015"/>
                  </a:lnTo>
                  <a:lnTo>
                    <a:pt x="248" y="1017"/>
                  </a:lnTo>
                  <a:lnTo>
                    <a:pt x="260" y="1018"/>
                  </a:lnTo>
                  <a:lnTo>
                    <a:pt x="271" y="1020"/>
                  </a:lnTo>
                  <a:lnTo>
                    <a:pt x="283" y="1021"/>
                  </a:lnTo>
                  <a:lnTo>
                    <a:pt x="294" y="1023"/>
                  </a:lnTo>
                  <a:lnTo>
                    <a:pt x="306" y="1024"/>
                  </a:lnTo>
                  <a:lnTo>
                    <a:pt x="317" y="1025"/>
                  </a:lnTo>
                  <a:lnTo>
                    <a:pt x="329" y="1028"/>
                  </a:lnTo>
                  <a:lnTo>
                    <a:pt x="340" y="1029"/>
                  </a:lnTo>
                  <a:lnTo>
                    <a:pt x="352" y="1030"/>
                  </a:lnTo>
                  <a:lnTo>
                    <a:pt x="363" y="1032"/>
                  </a:lnTo>
                  <a:lnTo>
                    <a:pt x="375" y="1033"/>
                  </a:lnTo>
                  <a:lnTo>
                    <a:pt x="380" y="1029"/>
                  </a:lnTo>
                  <a:lnTo>
                    <a:pt x="385" y="1024"/>
                  </a:lnTo>
                  <a:lnTo>
                    <a:pt x="390" y="1018"/>
                  </a:lnTo>
                  <a:lnTo>
                    <a:pt x="396" y="1014"/>
                  </a:lnTo>
                  <a:lnTo>
                    <a:pt x="400" y="1009"/>
                  </a:lnTo>
                  <a:lnTo>
                    <a:pt x="406" y="1005"/>
                  </a:lnTo>
                  <a:lnTo>
                    <a:pt x="411" y="1001"/>
                  </a:lnTo>
                  <a:lnTo>
                    <a:pt x="415" y="997"/>
                  </a:lnTo>
                  <a:lnTo>
                    <a:pt x="423" y="955"/>
                  </a:lnTo>
                  <a:lnTo>
                    <a:pt x="430" y="914"/>
                  </a:lnTo>
                  <a:lnTo>
                    <a:pt x="437" y="872"/>
                  </a:lnTo>
                  <a:lnTo>
                    <a:pt x="444" y="831"/>
                  </a:lnTo>
                  <a:lnTo>
                    <a:pt x="452" y="812"/>
                  </a:lnTo>
                  <a:lnTo>
                    <a:pt x="460" y="794"/>
                  </a:lnTo>
                  <a:lnTo>
                    <a:pt x="467" y="775"/>
                  </a:lnTo>
                  <a:lnTo>
                    <a:pt x="475" y="757"/>
                  </a:lnTo>
                  <a:lnTo>
                    <a:pt x="482" y="748"/>
                  </a:lnTo>
                  <a:lnTo>
                    <a:pt x="488" y="740"/>
                  </a:lnTo>
                  <a:lnTo>
                    <a:pt x="495" y="730"/>
                  </a:lnTo>
                  <a:lnTo>
                    <a:pt x="502" y="721"/>
                  </a:lnTo>
                  <a:lnTo>
                    <a:pt x="507" y="713"/>
                  </a:lnTo>
                  <a:lnTo>
                    <a:pt x="514" y="704"/>
                  </a:lnTo>
                  <a:lnTo>
                    <a:pt x="520" y="696"/>
                  </a:lnTo>
                  <a:lnTo>
                    <a:pt x="527" y="687"/>
                  </a:lnTo>
                  <a:lnTo>
                    <a:pt x="553" y="656"/>
                  </a:lnTo>
                  <a:lnTo>
                    <a:pt x="582" y="619"/>
                  </a:lnTo>
                  <a:lnTo>
                    <a:pt x="611" y="576"/>
                  </a:lnTo>
                  <a:lnTo>
                    <a:pt x="638" y="528"/>
                  </a:lnTo>
                  <a:lnTo>
                    <a:pt x="662" y="472"/>
                  </a:lnTo>
                  <a:lnTo>
                    <a:pt x="680" y="411"/>
                  </a:lnTo>
                  <a:lnTo>
                    <a:pt x="692" y="342"/>
                  </a:lnTo>
                  <a:lnTo>
                    <a:pt x="695" y="266"/>
                  </a:lnTo>
                  <a:lnTo>
                    <a:pt x="689" y="229"/>
                  </a:lnTo>
                  <a:lnTo>
                    <a:pt x="678" y="195"/>
                  </a:lnTo>
                  <a:lnTo>
                    <a:pt x="663" y="164"/>
                  </a:lnTo>
                  <a:lnTo>
                    <a:pt x="643" y="135"/>
                  </a:lnTo>
                  <a:lnTo>
                    <a:pt x="621" y="109"/>
                  </a:lnTo>
                  <a:lnTo>
                    <a:pt x="595" y="86"/>
                  </a:lnTo>
                  <a:lnTo>
                    <a:pt x="567" y="67"/>
                  </a:lnTo>
                  <a:lnTo>
                    <a:pt x="536" y="49"/>
                  </a:lnTo>
                  <a:lnTo>
                    <a:pt x="504" y="35"/>
                  </a:lnTo>
                  <a:lnTo>
                    <a:pt x="469" y="23"/>
                  </a:lnTo>
                  <a:lnTo>
                    <a:pt x="435" y="14"/>
                  </a:lnTo>
                  <a:lnTo>
                    <a:pt x="399" y="7"/>
                  </a:lnTo>
                  <a:lnTo>
                    <a:pt x="363" y="2"/>
                  </a:lnTo>
                  <a:lnTo>
                    <a:pt x="328" y="0"/>
                  </a:lnTo>
                  <a:lnTo>
                    <a:pt x="293" y="0"/>
                  </a:lnTo>
                  <a:lnTo>
                    <a:pt x="260" y="2"/>
                  </a:lnTo>
                  <a:close/>
                </a:path>
              </a:pathLst>
            </a:custGeom>
            <a:solidFill>
              <a:srgbClr val="FFD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5903913" y="2436813"/>
              <a:ext cx="514350" cy="809625"/>
            </a:xfrm>
            <a:custGeom>
              <a:avLst/>
              <a:gdLst>
                <a:gd name="T0" fmla="*/ 207 w 647"/>
                <a:gd name="T1" fmla="*/ 13 h 1019"/>
                <a:gd name="T2" fmla="*/ 134 w 647"/>
                <a:gd name="T3" fmla="*/ 46 h 1019"/>
                <a:gd name="T4" fmla="*/ 76 w 647"/>
                <a:gd name="T5" fmla="*/ 88 h 1019"/>
                <a:gd name="T6" fmla="*/ 33 w 647"/>
                <a:gd name="T7" fmla="*/ 140 h 1019"/>
                <a:gd name="T8" fmla="*/ 6 w 647"/>
                <a:gd name="T9" fmla="*/ 201 h 1019"/>
                <a:gd name="T10" fmla="*/ 0 w 647"/>
                <a:gd name="T11" fmla="*/ 272 h 1019"/>
                <a:gd name="T12" fmla="*/ 12 w 647"/>
                <a:gd name="T13" fmla="*/ 349 h 1019"/>
                <a:gd name="T14" fmla="*/ 49 w 647"/>
                <a:gd name="T15" fmla="*/ 433 h 1019"/>
                <a:gd name="T16" fmla="*/ 84 w 647"/>
                <a:gd name="T17" fmla="*/ 503 h 1019"/>
                <a:gd name="T18" fmla="*/ 100 w 647"/>
                <a:gd name="T19" fmla="*/ 553 h 1019"/>
                <a:gd name="T20" fmla="*/ 117 w 647"/>
                <a:gd name="T21" fmla="*/ 602 h 1019"/>
                <a:gd name="T22" fmla="*/ 133 w 647"/>
                <a:gd name="T23" fmla="*/ 653 h 1019"/>
                <a:gd name="T24" fmla="*/ 144 w 647"/>
                <a:gd name="T25" fmla="*/ 697 h 1019"/>
                <a:gd name="T26" fmla="*/ 149 w 647"/>
                <a:gd name="T27" fmla="*/ 732 h 1019"/>
                <a:gd name="T28" fmla="*/ 149 w 647"/>
                <a:gd name="T29" fmla="*/ 798 h 1019"/>
                <a:gd name="T30" fmla="*/ 144 w 647"/>
                <a:gd name="T31" fmla="*/ 896 h 1019"/>
                <a:gd name="T32" fmla="*/ 148 w 647"/>
                <a:gd name="T33" fmla="*/ 957 h 1019"/>
                <a:gd name="T34" fmla="*/ 165 w 647"/>
                <a:gd name="T35" fmla="*/ 985 h 1019"/>
                <a:gd name="T36" fmla="*/ 194 w 647"/>
                <a:gd name="T37" fmla="*/ 1000 h 1019"/>
                <a:gd name="T38" fmla="*/ 237 w 647"/>
                <a:gd name="T39" fmla="*/ 1005 h 1019"/>
                <a:gd name="T40" fmla="*/ 281 w 647"/>
                <a:gd name="T41" fmla="*/ 1011 h 1019"/>
                <a:gd name="T42" fmla="*/ 323 w 647"/>
                <a:gd name="T43" fmla="*/ 1017 h 1019"/>
                <a:gd name="T44" fmla="*/ 349 w 647"/>
                <a:gd name="T45" fmla="*/ 1015 h 1019"/>
                <a:gd name="T46" fmla="*/ 358 w 647"/>
                <a:gd name="T47" fmla="*/ 1005 h 1019"/>
                <a:gd name="T48" fmla="*/ 368 w 647"/>
                <a:gd name="T49" fmla="*/ 996 h 1019"/>
                <a:gd name="T50" fmla="*/ 377 w 647"/>
                <a:gd name="T51" fmla="*/ 987 h 1019"/>
                <a:gd name="T52" fmla="*/ 389 w 647"/>
                <a:gd name="T53" fmla="*/ 941 h 1019"/>
                <a:gd name="T54" fmla="*/ 403 w 647"/>
                <a:gd name="T55" fmla="*/ 859 h 1019"/>
                <a:gd name="T56" fmla="*/ 417 w 647"/>
                <a:gd name="T57" fmla="*/ 799 h 1019"/>
                <a:gd name="T58" fmla="*/ 432 w 647"/>
                <a:gd name="T59" fmla="*/ 764 h 1019"/>
                <a:gd name="T60" fmla="*/ 445 w 647"/>
                <a:gd name="T61" fmla="*/ 736 h 1019"/>
                <a:gd name="T62" fmla="*/ 458 w 647"/>
                <a:gd name="T63" fmla="*/ 719 h 1019"/>
                <a:gd name="T64" fmla="*/ 470 w 647"/>
                <a:gd name="T65" fmla="*/ 700 h 1019"/>
                <a:gd name="T66" fmla="*/ 482 w 647"/>
                <a:gd name="T67" fmla="*/ 683 h 1019"/>
                <a:gd name="T68" fmla="*/ 512 w 647"/>
                <a:gd name="T69" fmla="*/ 643 h 1019"/>
                <a:gd name="T70" fmla="*/ 565 w 647"/>
                <a:gd name="T71" fmla="*/ 564 h 1019"/>
                <a:gd name="T72" fmla="*/ 612 w 647"/>
                <a:gd name="T73" fmla="*/ 460 h 1019"/>
                <a:gd name="T74" fmla="*/ 642 w 647"/>
                <a:gd name="T75" fmla="*/ 331 h 1019"/>
                <a:gd name="T76" fmla="*/ 644 w 647"/>
                <a:gd name="T77" fmla="*/ 222 h 1019"/>
                <a:gd name="T78" fmla="*/ 622 w 647"/>
                <a:gd name="T79" fmla="*/ 161 h 1019"/>
                <a:gd name="T80" fmla="*/ 585 w 647"/>
                <a:gd name="T81" fmla="*/ 109 h 1019"/>
                <a:gd name="T82" fmla="*/ 536 w 647"/>
                <a:gd name="T83" fmla="*/ 69 h 1019"/>
                <a:gd name="T84" fmla="*/ 478 w 647"/>
                <a:gd name="T85" fmla="*/ 36 h 1019"/>
                <a:gd name="T86" fmla="*/ 414 w 647"/>
                <a:gd name="T87" fmla="*/ 16 h 1019"/>
                <a:gd name="T88" fmla="*/ 347 w 647"/>
                <a:gd name="T89" fmla="*/ 3 h 1019"/>
                <a:gd name="T90" fmla="*/ 281 w 647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" h="1019">
                  <a:moveTo>
                    <a:pt x="248" y="2"/>
                  </a:moveTo>
                  <a:lnTo>
                    <a:pt x="207" y="13"/>
                  </a:lnTo>
                  <a:lnTo>
                    <a:pt x="170" y="28"/>
                  </a:lnTo>
                  <a:lnTo>
                    <a:pt x="134" y="46"/>
                  </a:lnTo>
                  <a:lnTo>
                    <a:pt x="103" y="65"/>
                  </a:lnTo>
                  <a:lnTo>
                    <a:pt x="76" y="88"/>
                  </a:lnTo>
                  <a:lnTo>
                    <a:pt x="53" y="113"/>
                  </a:lnTo>
                  <a:lnTo>
                    <a:pt x="33" y="140"/>
                  </a:lnTo>
                  <a:lnTo>
                    <a:pt x="17" y="170"/>
                  </a:lnTo>
                  <a:lnTo>
                    <a:pt x="6" y="201"/>
                  </a:lnTo>
                  <a:lnTo>
                    <a:pt x="1" y="236"/>
                  </a:lnTo>
                  <a:lnTo>
                    <a:pt x="0" y="272"/>
                  </a:lnTo>
                  <a:lnTo>
                    <a:pt x="3" y="310"/>
                  </a:lnTo>
                  <a:lnTo>
                    <a:pt x="12" y="349"/>
                  </a:lnTo>
                  <a:lnTo>
                    <a:pt x="27" y="390"/>
                  </a:lnTo>
                  <a:lnTo>
                    <a:pt x="49" y="433"/>
                  </a:lnTo>
                  <a:lnTo>
                    <a:pt x="76" y="478"/>
                  </a:lnTo>
                  <a:lnTo>
                    <a:pt x="84" y="503"/>
                  </a:lnTo>
                  <a:lnTo>
                    <a:pt x="92" y="527"/>
                  </a:lnTo>
                  <a:lnTo>
                    <a:pt x="100" y="553"/>
                  </a:lnTo>
                  <a:lnTo>
                    <a:pt x="109" y="578"/>
                  </a:lnTo>
                  <a:lnTo>
                    <a:pt x="117" y="602"/>
                  </a:lnTo>
                  <a:lnTo>
                    <a:pt x="125" y="628"/>
                  </a:lnTo>
                  <a:lnTo>
                    <a:pt x="133" y="653"/>
                  </a:lnTo>
                  <a:lnTo>
                    <a:pt x="141" y="678"/>
                  </a:lnTo>
                  <a:lnTo>
                    <a:pt x="144" y="697"/>
                  </a:lnTo>
                  <a:lnTo>
                    <a:pt x="147" y="714"/>
                  </a:lnTo>
                  <a:lnTo>
                    <a:pt x="149" y="732"/>
                  </a:lnTo>
                  <a:lnTo>
                    <a:pt x="152" y="750"/>
                  </a:lnTo>
                  <a:lnTo>
                    <a:pt x="149" y="798"/>
                  </a:lnTo>
                  <a:lnTo>
                    <a:pt x="146" y="846"/>
                  </a:lnTo>
                  <a:lnTo>
                    <a:pt x="144" y="896"/>
                  </a:lnTo>
                  <a:lnTo>
                    <a:pt x="140" y="944"/>
                  </a:lnTo>
                  <a:lnTo>
                    <a:pt x="148" y="957"/>
                  </a:lnTo>
                  <a:lnTo>
                    <a:pt x="157" y="971"/>
                  </a:lnTo>
                  <a:lnTo>
                    <a:pt x="165" y="985"/>
                  </a:lnTo>
                  <a:lnTo>
                    <a:pt x="173" y="997"/>
                  </a:lnTo>
                  <a:lnTo>
                    <a:pt x="194" y="1000"/>
                  </a:lnTo>
                  <a:lnTo>
                    <a:pt x="216" y="1003"/>
                  </a:lnTo>
                  <a:lnTo>
                    <a:pt x="237" y="1005"/>
                  </a:lnTo>
                  <a:lnTo>
                    <a:pt x="259" y="1008"/>
                  </a:lnTo>
                  <a:lnTo>
                    <a:pt x="281" y="1011"/>
                  </a:lnTo>
                  <a:lnTo>
                    <a:pt x="301" y="1014"/>
                  </a:lnTo>
                  <a:lnTo>
                    <a:pt x="323" y="1017"/>
                  </a:lnTo>
                  <a:lnTo>
                    <a:pt x="344" y="1019"/>
                  </a:lnTo>
                  <a:lnTo>
                    <a:pt x="349" y="1015"/>
                  </a:lnTo>
                  <a:lnTo>
                    <a:pt x="353" y="1010"/>
                  </a:lnTo>
                  <a:lnTo>
                    <a:pt x="358" y="1005"/>
                  </a:lnTo>
                  <a:lnTo>
                    <a:pt x="364" y="1001"/>
                  </a:lnTo>
                  <a:lnTo>
                    <a:pt x="368" y="996"/>
                  </a:lnTo>
                  <a:lnTo>
                    <a:pt x="373" y="992"/>
                  </a:lnTo>
                  <a:lnTo>
                    <a:pt x="377" y="987"/>
                  </a:lnTo>
                  <a:lnTo>
                    <a:pt x="382" y="982"/>
                  </a:lnTo>
                  <a:lnTo>
                    <a:pt x="389" y="941"/>
                  </a:lnTo>
                  <a:lnTo>
                    <a:pt x="396" y="899"/>
                  </a:lnTo>
                  <a:lnTo>
                    <a:pt x="403" y="859"/>
                  </a:lnTo>
                  <a:lnTo>
                    <a:pt x="410" y="818"/>
                  </a:lnTo>
                  <a:lnTo>
                    <a:pt x="417" y="799"/>
                  </a:lnTo>
                  <a:lnTo>
                    <a:pt x="425" y="781"/>
                  </a:lnTo>
                  <a:lnTo>
                    <a:pt x="432" y="764"/>
                  </a:lnTo>
                  <a:lnTo>
                    <a:pt x="438" y="745"/>
                  </a:lnTo>
                  <a:lnTo>
                    <a:pt x="445" y="736"/>
                  </a:lnTo>
                  <a:lnTo>
                    <a:pt x="451" y="727"/>
                  </a:lnTo>
                  <a:lnTo>
                    <a:pt x="458" y="719"/>
                  </a:lnTo>
                  <a:lnTo>
                    <a:pt x="464" y="709"/>
                  </a:lnTo>
                  <a:lnTo>
                    <a:pt x="470" y="700"/>
                  </a:lnTo>
                  <a:lnTo>
                    <a:pt x="475" y="692"/>
                  </a:lnTo>
                  <a:lnTo>
                    <a:pt x="482" y="683"/>
                  </a:lnTo>
                  <a:lnTo>
                    <a:pt x="488" y="674"/>
                  </a:lnTo>
                  <a:lnTo>
                    <a:pt x="512" y="643"/>
                  </a:lnTo>
                  <a:lnTo>
                    <a:pt x="539" y="607"/>
                  </a:lnTo>
                  <a:lnTo>
                    <a:pt x="565" y="564"/>
                  </a:lnTo>
                  <a:lnTo>
                    <a:pt x="591" y="516"/>
                  </a:lnTo>
                  <a:lnTo>
                    <a:pt x="612" y="460"/>
                  </a:lnTo>
                  <a:lnTo>
                    <a:pt x="630" y="399"/>
                  </a:lnTo>
                  <a:lnTo>
                    <a:pt x="642" y="331"/>
                  </a:lnTo>
                  <a:lnTo>
                    <a:pt x="647" y="257"/>
                  </a:lnTo>
                  <a:lnTo>
                    <a:pt x="644" y="222"/>
                  </a:lnTo>
                  <a:lnTo>
                    <a:pt x="634" y="190"/>
                  </a:lnTo>
                  <a:lnTo>
                    <a:pt x="622" y="161"/>
                  </a:lnTo>
                  <a:lnTo>
                    <a:pt x="605" y="133"/>
                  </a:lnTo>
                  <a:lnTo>
                    <a:pt x="585" y="109"/>
                  </a:lnTo>
                  <a:lnTo>
                    <a:pt x="562" y="87"/>
                  </a:lnTo>
                  <a:lnTo>
                    <a:pt x="536" y="69"/>
                  </a:lnTo>
                  <a:lnTo>
                    <a:pt x="509" y="51"/>
                  </a:lnTo>
                  <a:lnTo>
                    <a:pt x="478" y="36"/>
                  </a:lnTo>
                  <a:lnTo>
                    <a:pt x="447" y="25"/>
                  </a:lnTo>
                  <a:lnTo>
                    <a:pt x="414" y="16"/>
                  </a:lnTo>
                  <a:lnTo>
                    <a:pt x="381" y="8"/>
                  </a:lnTo>
                  <a:lnTo>
                    <a:pt x="347" y="3"/>
                  </a:lnTo>
                  <a:lnTo>
                    <a:pt x="314" y="1"/>
                  </a:lnTo>
                  <a:lnTo>
                    <a:pt x="281" y="0"/>
                  </a:lnTo>
                  <a:lnTo>
                    <a:pt x="248" y="2"/>
                  </a:lnTo>
                  <a:close/>
                </a:path>
              </a:pathLst>
            </a:custGeom>
            <a:solidFill>
              <a:srgbClr val="FFD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5921375" y="2447925"/>
              <a:ext cx="476250" cy="798512"/>
            </a:xfrm>
            <a:custGeom>
              <a:avLst/>
              <a:gdLst>
                <a:gd name="T0" fmla="*/ 199 w 601"/>
                <a:gd name="T1" fmla="*/ 13 h 1006"/>
                <a:gd name="T2" fmla="*/ 127 w 601"/>
                <a:gd name="T3" fmla="*/ 43 h 1006"/>
                <a:gd name="T4" fmla="*/ 71 w 601"/>
                <a:gd name="T5" fmla="*/ 84 h 1006"/>
                <a:gd name="T6" fmla="*/ 29 w 601"/>
                <a:gd name="T7" fmla="*/ 134 h 1006"/>
                <a:gd name="T8" fmla="*/ 6 w 601"/>
                <a:gd name="T9" fmla="*/ 192 h 1006"/>
                <a:gd name="T10" fmla="*/ 0 w 601"/>
                <a:gd name="T11" fmla="*/ 257 h 1006"/>
                <a:gd name="T12" fmla="*/ 15 w 601"/>
                <a:gd name="T13" fmla="*/ 329 h 1006"/>
                <a:gd name="T14" fmla="*/ 51 w 601"/>
                <a:gd name="T15" fmla="*/ 405 h 1006"/>
                <a:gd name="T16" fmla="*/ 85 w 601"/>
                <a:gd name="T17" fmla="*/ 473 h 1006"/>
                <a:gd name="T18" fmla="*/ 98 w 601"/>
                <a:gd name="T19" fmla="*/ 529 h 1006"/>
                <a:gd name="T20" fmla="*/ 112 w 601"/>
                <a:gd name="T21" fmla="*/ 587 h 1006"/>
                <a:gd name="T22" fmla="*/ 126 w 601"/>
                <a:gd name="T23" fmla="*/ 643 h 1006"/>
                <a:gd name="T24" fmla="*/ 135 w 601"/>
                <a:gd name="T25" fmla="*/ 688 h 1006"/>
                <a:gd name="T26" fmla="*/ 140 w 601"/>
                <a:gd name="T27" fmla="*/ 724 h 1006"/>
                <a:gd name="T28" fmla="*/ 139 w 601"/>
                <a:gd name="T29" fmla="*/ 790 h 1006"/>
                <a:gd name="T30" fmla="*/ 133 w 601"/>
                <a:gd name="T31" fmla="*/ 885 h 1006"/>
                <a:gd name="T32" fmla="*/ 138 w 601"/>
                <a:gd name="T33" fmla="*/ 946 h 1006"/>
                <a:gd name="T34" fmla="*/ 151 w 601"/>
                <a:gd name="T35" fmla="*/ 973 h 1006"/>
                <a:gd name="T36" fmla="*/ 179 w 601"/>
                <a:gd name="T37" fmla="*/ 989 h 1006"/>
                <a:gd name="T38" fmla="*/ 218 w 601"/>
                <a:gd name="T39" fmla="*/ 993 h 1006"/>
                <a:gd name="T40" fmla="*/ 257 w 601"/>
                <a:gd name="T41" fmla="*/ 998 h 1006"/>
                <a:gd name="T42" fmla="*/ 296 w 601"/>
                <a:gd name="T43" fmla="*/ 1004 h 1006"/>
                <a:gd name="T44" fmla="*/ 321 w 601"/>
                <a:gd name="T45" fmla="*/ 1002 h 1006"/>
                <a:gd name="T46" fmla="*/ 329 w 601"/>
                <a:gd name="T47" fmla="*/ 992 h 1006"/>
                <a:gd name="T48" fmla="*/ 338 w 601"/>
                <a:gd name="T49" fmla="*/ 983 h 1006"/>
                <a:gd name="T50" fmla="*/ 346 w 601"/>
                <a:gd name="T51" fmla="*/ 974 h 1006"/>
                <a:gd name="T52" fmla="*/ 358 w 601"/>
                <a:gd name="T53" fmla="*/ 929 h 1006"/>
                <a:gd name="T54" fmla="*/ 371 w 601"/>
                <a:gd name="T55" fmla="*/ 846 h 1006"/>
                <a:gd name="T56" fmla="*/ 385 w 601"/>
                <a:gd name="T57" fmla="*/ 787 h 1006"/>
                <a:gd name="T58" fmla="*/ 399 w 601"/>
                <a:gd name="T59" fmla="*/ 752 h 1006"/>
                <a:gd name="T60" fmla="*/ 412 w 601"/>
                <a:gd name="T61" fmla="*/ 724 h 1006"/>
                <a:gd name="T62" fmla="*/ 423 w 601"/>
                <a:gd name="T63" fmla="*/ 707 h 1006"/>
                <a:gd name="T64" fmla="*/ 434 w 601"/>
                <a:gd name="T65" fmla="*/ 689 h 1006"/>
                <a:gd name="T66" fmla="*/ 445 w 601"/>
                <a:gd name="T67" fmla="*/ 672 h 1006"/>
                <a:gd name="T68" fmla="*/ 474 w 601"/>
                <a:gd name="T69" fmla="*/ 632 h 1006"/>
                <a:gd name="T70" fmla="*/ 522 w 601"/>
                <a:gd name="T71" fmla="*/ 554 h 1006"/>
                <a:gd name="T72" fmla="*/ 566 w 601"/>
                <a:gd name="T73" fmla="*/ 452 h 1006"/>
                <a:gd name="T74" fmla="*/ 595 w 601"/>
                <a:gd name="T75" fmla="*/ 323 h 1006"/>
                <a:gd name="T76" fmla="*/ 599 w 601"/>
                <a:gd name="T77" fmla="*/ 216 h 1006"/>
                <a:gd name="T78" fmla="*/ 584 w 601"/>
                <a:gd name="T79" fmla="*/ 158 h 1006"/>
                <a:gd name="T80" fmla="*/ 552 w 601"/>
                <a:gd name="T81" fmla="*/ 110 h 1006"/>
                <a:gd name="T82" fmla="*/ 508 w 601"/>
                <a:gd name="T83" fmla="*/ 71 h 1006"/>
                <a:gd name="T84" fmla="*/ 455 w 601"/>
                <a:gd name="T85" fmla="*/ 39 h 1006"/>
                <a:gd name="T86" fmla="*/ 396 w 601"/>
                <a:gd name="T87" fmla="*/ 16 h 1006"/>
                <a:gd name="T88" fmla="*/ 332 w 601"/>
                <a:gd name="T89" fmla="*/ 4 h 1006"/>
                <a:gd name="T90" fmla="*/ 270 w 601"/>
                <a:gd name="T91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1" h="1006">
                  <a:moveTo>
                    <a:pt x="239" y="1"/>
                  </a:moveTo>
                  <a:lnTo>
                    <a:pt x="199" y="13"/>
                  </a:lnTo>
                  <a:lnTo>
                    <a:pt x="161" y="27"/>
                  </a:lnTo>
                  <a:lnTo>
                    <a:pt x="127" y="43"/>
                  </a:lnTo>
                  <a:lnTo>
                    <a:pt x="97" y="63"/>
                  </a:lnTo>
                  <a:lnTo>
                    <a:pt x="71" y="84"/>
                  </a:lnTo>
                  <a:lnTo>
                    <a:pt x="48" y="107"/>
                  </a:lnTo>
                  <a:lnTo>
                    <a:pt x="29" y="134"/>
                  </a:lnTo>
                  <a:lnTo>
                    <a:pt x="15" y="162"/>
                  </a:lnTo>
                  <a:lnTo>
                    <a:pt x="6" y="192"/>
                  </a:lnTo>
                  <a:lnTo>
                    <a:pt x="2" y="224"/>
                  </a:lnTo>
                  <a:lnTo>
                    <a:pt x="0" y="257"/>
                  </a:lnTo>
                  <a:lnTo>
                    <a:pt x="6" y="292"/>
                  </a:lnTo>
                  <a:lnTo>
                    <a:pt x="15" y="329"/>
                  </a:lnTo>
                  <a:lnTo>
                    <a:pt x="30" y="367"/>
                  </a:lnTo>
                  <a:lnTo>
                    <a:pt x="51" y="405"/>
                  </a:lnTo>
                  <a:lnTo>
                    <a:pt x="78" y="445"/>
                  </a:lnTo>
                  <a:lnTo>
                    <a:pt x="85" y="473"/>
                  </a:lnTo>
                  <a:lnTo>
                    <a:pt x="91" y="501"/>
                  </a:lnTo>
                  <a:lnTo>
                    <a:pt x="98" y="529"/>
                  </a:lnTo>
                  <a:lnTo>
                    <a:pt x="105" y="558"/>
                  </a:lnTo>
                  <a:lnTo>
                    <a:pt x="112" y="587"/>
                  </a:lnTo>
                  <a:lnTo>
                    <a:pt x="119" y="614"/>
                  </a:lnTo>
                  <a:lnTo>
                    <a:pt x="126" y="643"/>
                  </a:lnTo>
                  <a:lnTo>
                    <a:pt x="133" y="671"/>
                  </a:lnTo>
                  <a:lnTo>
                    <a:pt x="135" y="688"/>
                  </a:lnTo>
                  <a:lnTo>
                    <a:pt x="138" y="705"/>
                  </a:lnTo>
                  <a:lnTo>
                    <a:pt x="140" y="724"/>
                  </a:lnTo>
                  <a:lnTo>
                    <a:pt x="142" y="741"/>
                  </a:lnTo>
                  <a:lnTo>
                    <a:pt x="139" y="790"/>
                  </a:lnTo>
                  <a:lnTo>
                    <a:pt x="136" y="837"/>
                  </a:lnTo>
                  <a:lnTo>
                    <a:pt x="133" y="885"/>
                  </a:lnTo>
                  <a:lnTo>
                    <a:pt x="129" y="934"/>
                  </a:lnTo>
                  <a:lnTo>
                    <a:pt x="138" y="946"/>
                  </a:lnTo>
                  <a:lnTo>
                    <a:pt x="144" y="960"/>
                  </a:lnTo>
                  <a:lnTo>
                    <a:pt x="151" y="973"/>
                  </a:lnTo>
                  <a:lnTo>
                    <a:pt x="159" y="987"/>
                  </a:lnTo>
                  <a:lnTo>
                    <a:pt x="179" y="989"/>
                  </a:lnTo>
                  <a:lnTo>
                    <a:pt x="199" y="991"/>
                  </a:lnTo>
                  <a:lnTo>
                    <a:pt x="218" y="993"/>
                  </a:lnTo>
                  <a:lnTo>
                    <a:pt x="238" y="996"/>
                  </a:lnTo>
                  <a:lnTo>
                    <a:pt x="257" y="998"/>
                  </a:lnTo>
                  <a:lnTo>
                    <a:pt x="277" y="1002"/>
                  </a:lnTo>
                  <a:lnTo>
                    <a:pt x="296" y="1004"/>
                  </a:lnTo>
                  <a:lnTo>
                    <a:pt x="316" y="1006"/>
                  </a:lnTo>
                  <a:lnTo>
                    <a:pt x="321" y="1002"/>
                  </a:lnTo>
                  <a:lnTo>
                    <a:pt x="325" y="997"/>
                  </a:lnTo>
                  <a:lnTo>
                    <a:pt x="329" y="992"/>
                  </a:lnTo>
                  <a:lnTo>
                    <a:pt x="333" y="988"/>
                  </a:lnTo>
                  <a:lnTo>
                    <a:pt x="338" y="983"/>
                  </a:lnTo>
                  <a:lnTo>
                    <a:pt x="343" y="978"/>
                  </a:lnTo>
                  <a:lnTo>
                    <a:pt x="346" y="974"/>
                  </a:lnTo>
                  <a:lnTo>
                    <a:pt x="351" y="969"/>
                  </a:lnTo>
                  <a:lnTo>
                    <a:pt x="358" y="929"/>
                  </a:lnTo>
                  <a:lnTo>
                    <a:pt x="364" y="887"/>
                  </a:lnTo>
                  <a:lnTo>
                    <a:pt x="371" y="846"/>
                  </a:lnTo>
                  <a:lnTo>
                    <a:pt x="378" y="806"/>
                  </a:lnTo>
                  <a:lnTo>
                    <a:pt x="385" y="787"/>
                  </a:lnTo>
                  <a:lnTo>
                    <a:pt x="392" y="769"/>
                  </a:lnTo>
                  <a:lnTo>
                    <a:pt x="399" y="752"/>
                  </a:lnTo>
                  <a:lnTo>
                    <a:pt x="406" y="733"/>
                  </a:lnTo>
                  <a:lnTo>
                    <a:pt x="412" y="724"/>
                  </a:lnTo>
                  <a:lnTo>
                    <a:pt x="417" y="716"/>
                  </a:lnTo>
                  <a:lnTo>
                    <a:pt x="423" y="707"/>
                  </a:lnTo>
                  <a:lnTo>
                    <a:pt x="429" y="697"/>
                  </a:lnTo>
                  <a:lnTo>
                    <a:pt x="434" y="689"/>
                  </a:lnTo>
                  <a:lnTo>
                    <a:pt x="439" y="680"/>
                  </a:lnTo>
                  <a:lnTo>
                    <a:pt x="445" y="672"/>
                  </a:lnTo>
                  <a:lnTo>
                    <a:pt x="451" y="663"/>
                  </a:lnTo>
                  <a:lnTo>
                    <a:pt x="474" y="632"/>
                  </a:lnTo>
                  <a:lnTo>
                    <a:pt x="498" y="596"/>
                  </a:lnTo>
                  <a:lnTo>
                    <a:pt x="522" y="554"/>
                  </a:lnTo>
                  <a:lnTo>
                    <a:pt x="545" y="506"/>
                  </a:lnTo>
                  <a:lnTo>
                    <a:pt x="566" y="452"/>
                  </a:lnTo>
                  <a:lnTo>
                    <a:pt x="583" y="391"/>
                  </a:lnTo>
                  <a:lnTo>
                    <a:pt x="595" y="323"/>
                  </a:lnTo>
                  <a:lnTo>
                    <a:pt x="601" y="248"/>
                  </a:lnTo>
                  <a:lnTo>
                    <a:pt x="599" y="216"/>
                  </a:lnTo>
                  <a:lnTo>
                    <a:pt x="594" y="186"/>
                  </a:lnTo>
                  <a:lnTo>
                    <a:pt x="584" y="158"/>
                  </a:lnTo>
                  <a:lnTo>
                    <a:pt x="570" y="133"/>
                  </a:lnTo>
                  <a:lnTo>
                    <a:pt x="552" y="110"/>
                  </a:lnTo>
                  <a:lnTo>
                    <a:pt x="532" y="89"/>
                  </a:lnTo>
                  <a:lnTo>
                    <a:pt x="508" y="71"/>
                  </a:lnTo>
                  <a:lnTo>
                    <a:pt x="483" y="53"/>
                  </a:lnTo>
                  <a:lnTo>
                    <a:pt x="455" y="39"/>
                  </a:lnTo>
                  <a:lnTo>
                    <a:pt x="426" y="27"/>
                  </a:lnTo>
                  <a:lnTo>
                    <a:pt x="396" y="16"/>
                  </a:lnTo>
                  <a:lnTo>
                    <a:pt x="364" y="10"/>
                  </a:lnTo>
                  <a:lnTo>
                    <a:pt x="332" y="4"/>
                  </a:lnTo>
                  <a:lnTo>
                    <a:pt x="301" y="0"/>
                  </a:lnTo>
                  <a:lnTo>
                    <a:pt x="270" y="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D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>
              <a:off x="5938838" y="2457450"/>
              <a:ext cx="441325" cy="787400"/>
            </a:xfrm>
            <a:custGeom>
              <a:avLst/>
              <a:gdLst>
                <a:gd name="T0" fmla="*/ 189 w 556"/>
                <a:gd name="T1" fmla="*/ 11 h 992"/>
                <a:gd name="T2" fmla="*/ 119 w 556"/>
                <a:gd name="T3" fmla="*/ 40 h 992"/>
                <a:gd name="T4" fmla="*/ 65 w 556"/>
                <a:gd name="T5" fmla="*/ 79 h 992"/>
                <a:gd name="T6" fmla="*/ 26 w 556"/>
                <a:gd name="T7" fmla="*/ 127 h 992"/>
                <a:gd name="T8" fmla="*/ 5 w 556"/>
                <a:gd name="T9" fmla="*/ 182 h 992"/>
                <a:gd name="T10" fmla="*/ 1 w 556"/>
                <a:gd name="T11" fmla="*/ 242 h 992"/>
                <a:gd name="T12" fmla="*/ 18 w 556"/>
                <a:gd name="T13" fmla="*/ 308 h 992"/>
                <a:gd name="T14" fmla="*/ 53 w 556"/>
                <a:gd name="T15" fmla="*/ 377 h 992"/>
                <a:gd name="T16" fmla="*/ 86 w 556"/>
                <a:gd name="T17" fmla="*/ 444 h 992"/>
                <a:gd name="T18" fmla="*/ 96 w 556"/>
                <a:gd name="T19" fmla="*/ 506 h 992"/>
                <a:gd name="T20" fmla="*/ 106 w 556"/>
                <a:gd name="T21" fmla="*/ 568 h 992"/>
                <a:gd name="T22" fmla="*/ 117 w 556"/>
                <a:gd name="T23" fmla="*/ 630 h 992"/>
                <a:gd name="T24" fmla="*/ 125 w 556"/>
                <a:gd name="T25" fmla="*/ 679 h 992"/>
                <a:gd name="T26" fmla="*/ 128 w 556"/>
                <a:gd name="T27" fmla="*/ 713 h 992"/>
                <a:gd name="T28" fmla="*/ 127 w 556"/>
                <a:gd name="T29" fmla="*/ 779 h 992"/>
                <a:gd name="T30" fmla="*/ 120 w 556"/>
                <a:gd name="T31" fmla="*/ 873 h 992"/>
                <a:gd name="T32" fmla="*/ 124 w 556"/>
                <a:gd name="T33" fmla="*/ 934 h 992"/>
                <a:gd name="T34" fmla="*/ 137 w 556"/>
                <a:gd name="T35" fmla="*/ 961 h 992"/>
                <a:gd name="T36" fmla="*/ 162 w 556"/>
                <a:gd name="T37" fmla="*/ 976 h 992"/>
                <a:gd name="T38" fmla="*/ 197 w 556"/>
                <a:gd name="T39" fmla="*/ 980 h 992"/>
                <a:gd name="T40" fmla="*/ 233 w 556"/>
                <a:gd name="T41" fmla="*/ 985 h 992"/>
                <a:gd name="T42" fmla="*/ 269 w 556"/>
                <a:gd name="T43" fmla="*/ 990 h 992"/>
                <a:gd name="T44" fmla="*/ 295 w 556"/>
                <a:gd name="T45" fmla="*/ 983 h 992"/>
                <a:gd name="T46" fmla="*/ 311 w 556"/>
                <a:gd name="T47" fmla="*/ 964 h 992"/>
                <a:gd name="T48" fmla="*/ 325 w 556"/>
                <a:gd name="T49" fmla="*/ 915 h 992"/>
                <a:gd name="T50" fmla="*/ 339 w 556"/>
                <a:gd name="T51" fmla="*/ 833 h 992"/>
                <a:gd name="T52" fmla="*/ 352 w 556"/>
                <a:gd name="T53" fmla="*/ 774 h 992"/>
                <a:gd name="T54" fmla="*/ 365 w 556"/>
                <a:gd name="T55" fmla="*/ 740 h 992"/>
                <a:gd name="T56" fmla="*/ 377 w 556"/>
                <a:gd name="T57" fmla="*/ 712 h 992"/>
                <a:gd name="T58" fmla="*/ 387 w 556"/>
                <a:gd name="T59" fmla="*/ 695 h 992"/>
                <a:gd name="T60" fmla="*/ 398 w 556"/>
                <a:gd name="T61" fmla="*/ 677 h 992"/>
                <a:gd name="T62" fmla="*/ 408 w 556"/>
                <a:gd name="T63" fmla="*/ 660 h 992"/>
                <a:gd name="T64" fmla="*/ 435 w 556"/>
                <a:gd name="T65" fmla="*/ 620 h 992"/>
                <a:gd name="T66" fmla="*/ 478 w 556"/>
                <a:gd name="T67" fmla="*/ 543 h 992"/>
                <a:gd name="T68" fmla="*/ 519 w 556"/>
                <a:gd name="T69" fmla="*/ 441 h 992"/>
                <a:gd name="T70" fmla="*/ 548 w 556"/>
                <a:gd name="T71" fmla="*/ 313 h 992"/>
                <a:gd name="T72" fmla="*/ 556 w 556"/>
                <a:gd name="T73" fmla="*/ 210 h 992"/>
                <a:gd name="T74" fmla="*/ 545 w 556"/>
                <a:gd name="T75" fmla="*/ 157 h 992"/>
                <a:gd name="T76" fmla="*/ 519 w 556"/>
                <a:gd name="T77" fmla="*/ 109 h 992"/>
                <a:gd name="T78" fmla="*/ 480 w 556"/>
                <a:gd name="T79" fmla="*/ 71 h 992"/>
                <a:gd name="T80" fmla="*/ 431 w 556"/>
                <a:gd name="T81" fmla="*/ 40 h 992"/>
                <a:gd name="T82" fmla="*/ 376 w 556"/>
                <a:gd name="T83" fmla="*/ 18 h 992"/>
                <a:gd name="T84" fmla="*/ 317 w 556"/>
                <a:gd name="T85" fmla="*/ 5 h 992"/>
                <a:gd name="T86" fmla="*/ 258 w 556"/>
                <a:gd name="T87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6" h="992">
                  <a:moveTo>
                    <a:pt x="230" y="1"/>
                  </a:moveTo>
                  <a:lnTo>
                    <a:pt x="189" y="11"/>
                  </a:lnTo>
                  <a:lnTo>
                    <a:pt x="152" y="24"/>
                  </a:lnTo>
                  <a:lnTo>
                    <a:pt x="119" y="40"/>
                  </a:lnTo>
                  <a:lnTo>
                    <a:pt x="90" y="59"/>
                  </a:lnTo>
                  <a:lnTo>
                    <a:pt x="65" y="79"/>
                  </a:lnTo>
                  <a:lnTo>
                    <a:pt x="43" y="101"/>
                  </a:lnTo>
                  <a:lnTo>
                    <a:pt x="26" y="127"/>
                  </a:lnTo>
                  <a:lnTo>
                    <a:pt x="13" y="153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2"/>
                  </a:lnTo>
                  <a:lnTo>
                    <a:pt x="7" y="274"/>
                  </a:lnTo>
                  <a:lnTo>
                    <a:pt x="18" y="308"/>
                  </a:lnTo>
                  <a:lnTo>
                    <a:pt x="33" y="342"/>
                  </a:lnTo>
                  <a:lnTo>
                    <a:pt x="53" y="377"/>
                  </a:lnTo>
                  <a:lnTo>
                    <a:pt x="80" y="412"/>
                  </a:lnTo>
                  <a:lnTo>
                    <a:pt x="86" y="444"/>
                  </a:lnTo>
                  <a:lnTo>
                    <a:pt x="90" y="475"/>
                  </a:lnTo>
                  <a:lnTo>
                    <a:pt x="96" y="506"/>
                  </a:lnTo>
                  <a:lnTo>
                    <a:pt x="102" y="537"/>
                  </a:lnTo>
                  <a:lnTo>
                    <a:pt x="106" y="568"/>
                  </a:lnTo>
                  <a:lnTo>
                    <a:pt x="112" y="599"/>
                  </a:lnTo>
                  <a:lnTo>
                    <a:pt x="117" y="630"/>
                  </a:lnTo>
                  <a:lnTo>
                    <a:pt x="122" y="661"/>
                  </a:lnTo>
                  <a:lnTo>
                    <a:pt x="125" y="679"/>
                  </a:lnTo>
                  <a:lnTo>
                    <a:pt x="127" y="696"/>
                  </a:lnTo>
                  <a:lnTo>
                    <a:pt x="128" y="713"/>
                  </a:lnTo>
                  <a:lnTo>
                    <a:pt x="130" y="730"/>
                  </a:lnTo>
                  <a:lnTo>
                    <a:pt x="127" y="779"/>
                  </a:lnTo>
                  <a:lnTo>
                    <a:pt x="124" y="826"/>
                  </a:lnTo>
                  <a:lnTo>
                    <a:pt x="120" y="873"/>
                  </a:lnTo>
                  <a:lnTo>
                    <a:pt x="118" y="921"/>
                  </a:lnTo>
                  <a:lnTo>
                    <a:pt x="124" y="934"/>
                  </a:lnTo>
                  <a:lnTo>
                    <a:pt x="130" y="947"/>
                  </a:lnTo>
                  <a:lnTo>
                    <a:pt x="137" y="961"/>
                  </a:lnTo>
                  <a:lnTo>
                    <a:pt x="144" y="974"/>
                  </a:lnTo>
                  <a:lnTo>
                    <a:pt x="162" y="976"/>
                  </a:lnTo>
                  <a:lnTo>
                    <a:pt x="180" y="978"/>
                  </a:lnTo>
                  <a:lnTo>
                    <a:pt x="197" y="980"/>
                  </a:lnTo>
                  <a:lnTo>
                    <a:pt x="216" y="983"/>
                  </a:lnTo>
                  <a:lnTo>
                    <a:pt x="233" y="985"/>
                  </a:lnTo>
                  <a:lnTo>
                    <a:pt x="251" y="987"/>
                  </a:lnTo>
                  <a:lnTo>
                    <a:pt x="269" y="990"/>
                  </a:lnTo>
                  <a:lnTo>
                    <a:pt x="287" y="992"/>
                  </a:lnTo>
                  <a:lnTo>
                    <a:pt x="295" y="983"/>
                  </a:lnTo>
                  <a:lnTo>
                    <a:pt x="303" y="974"/>
                  </a:lnTo>
                  <a:lnTo>
                    <a:pt x="311" y="964"/>
                  </a:lnTo>
                  <a:lnTo>
                    <a:pt x="319" y="955"/>
                  </a:lnTo>
                  <a:lnTo>
                    <a:pt x="325" y="915"/>
                  </a:lnTo>
                  <a:lnTo>
                    <a:pt x="332" y="873"/>
                  </a:lnTo>
                  <a:lnTo>
                    <a:pt x="339" y="833"/>
                  </a:lnTo>
                  <a:lnTo>
                    <a:pt x="346" y="793"/>
                  </a:lnTo>
                  <a:lnTo>
                    <a:pt x="352" y="774"/>
                  </a:lnTo>
                  <a:lnTo>
                    <a:pt x="359" y="757"/>
                  </a:lnTo>
                  <a:lnTo>
                    <a:pt x="365" y="740"/>
                  </a:lnTo>
                  <a:lnTo>
                    <a:pt x="371" y="721"/>
                  </a:lnTo>
                  <a:lnTo>
                    <a:pt x="377" y="712"/>
                  </a:lnTo>
                  <a:lnTo>
                    <a:pt x="382" y="703"/>
                  </a:lnTo>
                  <a:lnTo>
                    <a:pt x="387" y="695"/>
                  </a:lnTo>
                  <a:lnTo>
                    <a:pt x="393" y="686"/>
                  </a:lnTo>
                  <a:lnTo>
                    <a:pt x="398" y="677"/>
                  </a:lnTo>
                  <a:lnTo>
                    <a:pt x="404" y="668"/>
                  </a:lnTo>
                  <a:lnTo>
                    <a:pt x="408" y="660"/>
                  </a:lnTo>
                  <a:lnTo>
                    <a:pt x="414" y="651"/>
                  </a:lnTo>
                  <a:lnTo>
                    <a:pt x="435" y="620"/>
                  </a:lnTo>
                  <a:lnTo>
                    <a:pt x="457" y="584"/>
                  </a:lnTo>
                  <a:lnTo>
                    <a:pt x="478" y="543"/>
                  </a:lnTo>
                  <a:lnTo>
                    <a:pt x="499" y="495"/>
                  </a:lnTo>
                  <a:lnTo>
                    <a:pt x="519" y="441"/>
                  </a:lnTo>
                  <a:lnTo>
                    <a:pt x="535" y="381"/>
                  </a:lnTo>
                  <a:lnTo>
                    <a:pt x="548" y="313"/>
                  </a:lnTo>
                  <a:lnTo>
                    <a:pt x="554" y="240"/>
                  </a:lnTo>
                  <a:lnTo>
                    <a:pt x="556" y="210"/>
                  </a:lnTo>
                  <a:lnTo>
                    <a:pt x="552" y="182"/>
                  </a:lnTo>
                  <a:lnTo>
                    <a:pt x="545" y="157"/>
                  </a:lnTo>
                  <a:lnTo>
                    <a:pt x="534" y="132"/>
                  </a:lnTo>
                  <a:lnTo>
                    <a:pt x="519" y="109"/>
                  </a:lnTo>
                  <a:lnTo>
                    <a:pt x="500" y="90"/>
                  </a:lnTo>
                  <a:lnTo>
                    <a:pt x="480" y="71"/>
                  </a:lnTo>
                  <a:lnTo>
                    <a:pt x="457" y="55"/>
                  </a:lnTo>
                  <a:lnTo>
                    <a:pt x="431" y="40"/>
                  </a:lnTo>
                  <a:lnTo>
                    <a:pt x="405" y="29"/>
                  </a:lnTo>
                  <a:lnTo>
                    <a:pt x="376" y="18"/>
                  </a:lnTo>
                  <a:lnTo>
                    <a:pt x="347" y="10"/>
                  </a:lnTo>
                  <a:lnTo>
                    <a:pt x="317" y="5"/>
                  </a:lnTo>
                  <a:lnTo>
                    <a:pt x="287" y="1"/>
                  </a:lnTo>
                  <a:lnTo>
                    <a:pt x="258" y="0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E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5956300" y="2468563"/>
              <a:ext cx="406400" cy="774700"/>
            </a:xfrm>
            <a:custGeom>
              <a:avLst/>
              <a:gdLst>
                <a:gd name="T0" fmla="*/ 180 w 512"/>
                <a:gd name="T1" fmla="*/ 9 h 977"/>
                <a:gd name="T2" fmla="*/ 111 w 512"/>
                <a:gd name="T3" fmla="*/ 37 h 977"/>
                <a:gd name="T4" fmla="*/ 59 w 512"/>
                <a:gd name="T5" fmla="*/ 74 h 977"/>
                <a:gd name="T6" fmla="*/ 22 w 512"/>
                <a:gd name="T7" fmla="*/ 118 h 977"/>
                <a:gd name="T8" fmla="*/ 4 w 512"/>
                <a:gd name="T9" fmla="*/ 169 h 977"/>
                <a:gd name="T10" fmla="*/ 2 w 512"/>
                <a:gd name="T11" fmla="*/ 226 h 977"/>
                <a:gd name="T12" fmla="*/ 20 w 512"/>
                <a:gd name="T13" fmla="*/ 286 h 977"/>
                <a:gd name="T14" fmla="*/ 55 w 512"/>
                <a:gd name="T15" fmla="*/ 347 h 977"/>
                <a:gd name="T16" fmla="*/ 89 w 512"/>
                <a:gd name="T17" fmla="*/ 446 h 977"/>
                <a:gd name="T18" fmla="*/ 105 w 512"/>
                <a:gd name="T19" fmla="*/ 583 h 977"/>
                <a:gd name="T20" fmla="*/ 114 w 512"/>
                <a:gd name="T21" fmla="*/ 669 h 977"/>
                <a:gd name="T22" fmla="*/ 118 w 512"/>
                <a:gd name="T23" fmla="*/ 703 h 977"/>
                <a:gd name="T24" fmla="*/ 115 w 512"/>
                <a:gd name="T25" fmla="*/ 767 h 977"/>
                <a:gd name="T26" fmla="*/ 108 w 512"/>
                <a:gd name="T27" fmla="*/ 862 h 977"/>
                <a:gd name="T28" fmla="*/ 111 w 512"/>
                <a:gd name="T29" fmla="*/ 922 h 977"/>
                <a:gd name="T30" fmla="*/ 123 w 512"/>
                <a:gd name="T31" fmla="*/ 948 h 977"/>
                <a:gd name="T32" fmla="*/ 145 w 512"/>
                <a:gd name="T33" fmla="*/ 963 h 977"/>
                <a:gd name="T34" fmla="*/ 178 w 512"/>
                <a:gd name="T35" fmla="*/ 966 h 977"/>
                <a:gd name="T36" fmla="*/ 209 w 512"/>
                <a:gd name="T37" fmla="*/ 970 h 977"/>
                <a:gd name="T38" fmla="*/ 241 w 512"/>
                <a:gd name="T39" fmla="*/ 975 h 977"/>
                <a:gd name="T40" fmla="*/ 265 w 512"/>
                <a:gd name="T41" fmla="*/ 968 h 977"/>
                <a:gd name="T42" fmla="*/ 280 w 512"/>
                <a:gd name="T43" fmla="*/ 949 h 977"/>
                <a:gd name="T44" fmla="*/ 294 w 512"/>
                <a:gd name="T45" fmla="*/ 900 h 977"/>
                <a:gd name="T46" fmla="*/ 307 w 512"/>
                <a:gd name="T47" fmla="*/ 820 h 977"/>
                <a:gd name="T48" fmla="*/ 319 w 512"/>
                <a:gd name="T49" fmla="*/ 761 h 977"/>
                <a:gd name="T50" fmla="*/ 332 w 512"/>
                <a:gd name="T51" fmla="*/ 726 h 977"/>
                <a:gd name="T52" fmla="*/ 342 w 512"/>
                <a:gd name="T53" fmla="*/ 698 h 977"/>
                <a:gd name="T54" fmla="*/ 352 w 512"/>
                <a:gd name="T55" fmla="*/ 681 h 977"/>
                <a:gd name="T56" fmla="*/ 362 w 512"/>
                <a:gd name="T57" fmla="*/ 663 h 977"/>
                <a:gd name="T58" fmla="*/ 372 w 512"/>
                <a:gd name="T59" fmla="*/ 646 h 977"/>
                <a:gd name="T60" fmla="*/ 395 w 512"/>
                <a:gd name="T61" fmla="*/ 606 h 977"/>
                <a:gd name="T62" fmla="*/ 435 w 512"/>
                <a:gd name="T63" fmla="*/ 530 h 977"/>
                <a:gd name="T64" fmla="*/ 471 w 512"/>
                <a:gd name="T65" fmla="*/ 430 h 977"/>
                <a:gd name="T66" fmla="*/ 499 w 512"/>
                <a:gd name="T67" fmla="*/ 303 h 977"/>
                <a:gd name="T68" fmla="*/ 512 w 512"/>
                <a:gd name="T69" fmla="*/ 203 h 977"/>
                <a:gd name="T70" fmla="*/ 506 w 512"/>
                <a:gd name="T71" fmla="*/ 153 h 977"/>
                <a:gd name="T72" fmla="*/ 485 w 512"/>
                <a:gd name="T73" fmla="*/ 109 h 977"/>
                <a:gd name="T74" fmla="*/ 451 w 512"/>
                <a:gd name="T75" fmla="*/ 72 h 977"/>
                <a:gd name="T76" fmla="*/ 407 w 512"/>
                <a:gd name="T77" fmla="*/ 42 h 977"/>
                <a:gd name="T78" fmla="*/ 356 w 512"/>
                <a:gd name="T79" fmla="*/ 19 h 977"/>
                <a:gd name="T80" fmla="*/ 302 w 512"/>
                <a:gd name="T81" fmla="*/ 6 h 977"/>
                <a:gd name="T82" fmla="*/ 247 w 512"/>
                <a:gd name="T83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2" h="977">
                  <a:moveTo>
                    <a:pt x="220" y="0"/>
                  </a:moveTo>
                  <a:lnTo>
                    <a:pt x="180" y="9"/>
                  </a:lnTo>
                  <a:lnTo>
                    <a:pt x="144" y="22"/>
                  </a:lnTo>
                  <a:lnTo>
                    <a:pt x="111" y="37"/>
                  </a:lnTo>
                  <a:lnTo>
                    <a:pt x="83" y="54"/>
                  </a:lnTo>
                  <a:lnTo>
                    <a:pt x="59" y="74"/>
                  </a:lnTo>
                  <a:lnTo>
                    <a:pt x="38" y="95"/>
                  </a:lnTo>
                  <a:lnTo>
                    <a:pt x="22" y="118"/>
                  </a:lnTo>
                  <a:lnTo>
                    <a:pt x="11" y="144"/>
                  </a:lnTo>
                  <a:lnTo>
                    <a:pt x="4" y="169"/>
                  </a:lnTo>
                  <a:lnTo>
                    <a:pt x="0" y="197"/>
                  </a:lnTo>
                  <a:lnTo>
                    <a:pt x="2" y="226"/>
                  </a:lnTo>
                  <a:lnTo>
                    <a:pt x="8" y="256"/>
                  </a:lnTo>
                  <a:lnTo>
                    <a:pt x="20" y="286"/>
                  </a:lnTo>
                  <a:lnTo>
                    <a:pt x="35" y="315"/>
                  </a:lnTo>
                  <a:lnTo>
                    <a:pt x="55" y="347"/>
                  </a:lnTo>
                  <a:lnTo>
                    <a:pt x="81" y="378"/>
                  </a:lnTo>
                  <a:lnTo>
                    <a:pt x="89" y="446"/>
                  </a:lnTo>
                  <a:lnTo>
                    <a:pt x="97" y="515"/>
                  </a:lnTo>
                  <a:lnTo>
                    <a:pt x="105" y="583"/>
                  </a:lnTo>
                  <a:lnTo>
                    <a:pt x="113" y="652"/>
                  </a:lnTo>
                  <a:lnTo>
                    <a:pt x="114" y="669"/>
                  </a:lnTo>
                  <a:lnTo>
                    <a:pt x="117" y="685"/>
                  </a:lnTo>
                  <a:lnTo>
                    <a:pt x="118" y="703"/>
                  </a:lnTo>
                  <a:lnTo>
                    <a:pt x="119" y="720"/>
                  </a:lnTo>
                  <a:lnTo>
                    <a:pt x="115" y="767"/>
                  </a:lnTo>
                  <a:lnTo>
                    <a:pt x="112" y="814"/>
                  </a:lnTo>
                  <a:lnTo>
                    <a:pt x="108" y="862"/>
                  </a:lnTo>
                  <a:lnTo>
                    <a:pt x="105" y="909"/>
                  </a:lnTo>
                  <a:lnTo>
                    <a:pt x="111" y="922"/>
                  </a:lnTo>
                  <a:lnTo>
                    <a:pt x="118" y="934"/>
                  </a:lnTo>
                  <a:lnTo>
                    <a:pt x="123" y="948"/>
                  </a:lnTo>
                  <a:lnTo>
                    <a:pt x="129" y="961"/>
                  </a:lnTo>
                  <a:lnTo>
                    <a:pt x="145" y="963"/>
                  </a:lnTo>
                  <a:lnTo>
                    <a:pt x="161" y="964"/>
                  </a:lnTo>
                  <a:lnTo>
                    <a:pt x="178" y="966"/>
                  </a:lnTo>
                  <a:lnTo>
                    <a:pt x="194" y="969"/>
                  </a:lnTo>
                  <a:lnTo>
                    <a:pt x="209" y="970"/>
                  </a:lnTo>
                  <a:lnTo>
                    <a:pt x="225" y="972"/>
                  </a:lnTo>
                  <a:lnTo>
                    <a:pt x="241" y="975"/>
                  </a:lnTo>
                  <a:lnTo>
                    <a:pt x="257" y="977"/>
                  </a:lnTo>
                  <a:lnTo>
                    <a:pt x="265" y="968"/>
                  </a:lnTo>
                  <a:lnTo>
                    <a:pt x="272" y="958"/>
                  </a:lnTo>
                  <a:lnTo>
                    <a:pt x="280" y="949"/>
                  </a:lnTo>
                  <a:lnTo>
                    <a:pt x="287" y="940"/>
                  </a:lnTo>
                  <a:lnTo>
                    <a:pt x="294" y="900"/>
                  </a:lnTo>
                  <a:lnTo>
                    <a:pt x="301" y="859"/>
                  </a:lnTo>
                  <a:lnTo>
                    <a:pt x="307" y="820"/>
                  </a:lnTo>
                  <a:lnTo>
                    <a:pt x="314" y="780"/>
                  </a:lnTo>
                  <a:lnTo>
                    <a:pt x="319" y="761"/>
                  </a:lnTo>
                  <a:lnTo>
                    <a:pt x="326" y="743"/>
                  </a:lnTo>
                  <a:lnTo>
                    <a:pt x="332" y="726"/>
                  </a:lnTo>
                  <a:lnTo>
                    <a:pt x="338" y="707"/>
                  </a:lnTo>
                  <a:lnTo>
                    <a:pt x="342" y="698"/>
                  </a:lnTo>
                  <a:lnTo>
                    <a:pt x="347" y="690"/>
                  </a:lnTo>
                  <a:lnTo>
                    <a:pt x="352" y="681"/>
                  </a:lnTo>
                  <a:lnTo>
                    <a:pt x="357" y="673"/>
                  </a:lnTo>
                  <a:lnTo>
                    <a:pt x="362" y="663"/>
                  </a:lnTo>
                  <a:lnTo>
                    <a:pt x="367" y="655"/>
                  </a:lnTo>
                  <a:lnTo>
                    <a:pt x="372" y="646"/>
                  </a:lnTo>
                  <a:lnTo>
                    <a:pt x="377" y="637"/>
                  </a:lnTo>
                  <a:lnTo>
                    <a:pt x="395" y="606"/>
                  </a:lnTo>
                  <a:lnTo>
                    <a:pt x="415" y="570"/>
                  </a:lnTo>
                  <a:lnTo>
                    <a:pt x="435" y="530"/>
                  </a:lnTo>
                  <a:lnTo>
                    <a:pt x="454" y="483"/>
                  </a:lnTo>
                  <a:lnTo>
                    <a:pt x="471" y="430"/>
                  </a:lnTo>
                  <a:lnTo>
                    <a:pt x="486" y="370"/>
                  </a:lnTo>
                  <a:lnTo>
                    <a:pt x="499" y="303"/>
                  </a:lnTo>
                  <a:lnTo>
                    <a:pt x="507" y="229"/>
                  </a:lnTo>
                  <a:lnTo>
                    <a:pt x="512" y="203"/>
                  </a:lnTo>
                  <a:lnTo>
                    <a:pt x="511" y="177"/>
                  </a:lnTo>
                  <a:lnTo>
                    <a:pt x="506" y="153"/>
                  </a:lnTo>
                  <a:lnTo>
                    <a:pt x="497" y="130"/>
                  </a:lnTo>
                  <a:lnTo>
                    <a:pt x="485" y="109"/>
                  </a:lnTo>
                  <a:lnTo>
                    <a:pt x="469" y="90"/>
                  </a:lnTo>
                  <a:lnTo>
                    <a:pt x="451" y="72"/>
                  </a:lnTo>
                  <a:lnTo>
                    <a:pt x="430" y="56"/>
                  </a:lnTo>
                  <a:lnTo>
                    <a:pt x="407" y="42"/>
                  </a:lnTo>
                  <a:lnTo>
                    <a:pt x="383" y="30"/>
                  </a:lnTo>
                  <a:lnTo>
                    <a:pt x="356" y="19"/>
                  </a:lnTo>
                  <a:lnTo>
                    <a:pt x="330" y="11"/>
                  </a:lnTo>
                  <a:lnTo>
                    <a:pt x="302" y="6"/>
                  </a:lnTo>
                  <a:lnTo>
                    <a:pt x="274" y="1"/>
                  </a:lnTo>
                  <a:lnTo>
                    <a:pt x="247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5973763" y="2478088"/>
              <a:ext cx="371475" cy="765175"/>
            </a:xfrm>
            <a:custGeom>
              <a:avLst/>
              <a:gdLst>
                <a:gd name="T0" fmla="*/ 171 w 469"/>
                <a:gd name="T1" fmla="*/ 10 h 964"/>
                <a:gd name="T2" fmla="*/ 104 w 469"/>
                <a:gd name="T3" fmla="*/ 35 h 964"/>
                <a:gd name="T4" fmla="*/ 52 w 469"/>
                <a:gd name="T5" fmla="*/ 70 h 964"/>
                <a:gd name="T6" fmla="*/ 19 w 469"/>
                <a:gd name="T7" fmla="*/ 112 h 964"/>
                <a:gd name="T8" fmla="*/ 2 w 469"/>
                <a:gd name="T9" fmla="*/ 161 h 964"/>
                <a:gd name="T10" fmla="*/ 4 w 469"/>
                <a:gd name="T11" fmla="*/ 211 h 964"/>
                <a:gd name="T12" fmla="*/ 22 w 469"/>
                <a:gd name="T13" fmla="*/ 265 h 964"/>
                <a:gd name="T14" fmla="*/ 58 w 469"/>
                <a:gd name="T15" fmla="*/ 318 h 964"/>
                <a:gd name="T16" fmla="*/ 89 w 469"/>
                <a:gd name="T17" fmla="*/ 420 h 964"/>
                <a:gd name="T18" fmla="*/ 99 w 469"/>
                <a:gd name="T19" fmla="*/ 568 h 964"/>
                <a:gd name="T20" fmla="*/ 105 w 469"/>
                <a:gd name="T21" fmla="*/ 661 h 964"/>
                <a:gd name="T22" fmla="*/ 107 w 469"/>
                <a:gd name="T23" fmla="*/ 694 h 964"/>
                <a:gd name="T24" fmla="*/ 104 w 469"/>
                <a:gd name="T25" fmla="*/ 759 h 964"/>
                <a:gd name="T26" fmla="*/ 97 w 469"/>
                <a:gd name="T27" fmla="*/ 852 h 964"/>
                <a:gd name="T28" fmla="*/ 99 w 469"/>
                <a:gd name="T29" fmla="*/ 911 h 964"/>
                <a:gd name="T30" fmla="*/ 110 w 469"/>
                <a:gd name="T31" fmla="*/ 936 h 964"/>
                <a:gd name="T32" fmla="*/ 128 w 469"/>
                <a:gd name="T33" fmla="*/ 951 h 964"/>
                <a:gd name="T34" fmla="*/ 157 w 469"/>
                <a:gd name="T35" fmla="*/ 954 h 964"/>
                <a:gd name="T36" fmla="*/ 186 w 469"/>
                <a:gd name="T37" fmla="*/ 958 h 964"/>
                <a:gd name="T38" fmla="*/ 214 w 469"/>
                <a:gd name="T39" fmla="*/ 961 h 964"/>
                <a:gd name="T40" fmla="*/ 235 w 469"/>
                <a:gd name="T41" fmla="*/ 954 h 964"/>
                <a:gd name="T42" fmla="*/ 249 w 469"/>
                <a:gd name="T43" fmla="*/ 936 h 964"/>
                <a:gd name="T44" fmla="*/ 262 w 469"/>
                <a:gd name="T45" fmla="*/ 886 h 964"/>
                <a:gd name="T46" fmla="*/ 274 w 469"/>
                <a:gd name="T47" fmla="*/ 807 h 964"/>
                <a:gd name="T48" fmla="*/ 286 w 469"/>
                <a:gd name="T49" fmla="*/ 749 h 964"/>
                <a:gd name="T50" fmla="*/ 297 w 469"/>
                <a:gd name="T51" fmla="*/ 714 h 964"/>
                <a:gd name="T52" fmla="*/ 308 w 469"/>
                <a:gd name="T53" fmla="*/ 687 h 964"/>
                <a:gd name="T54" fmla="*/ 317 w 469"/>
                <a:gd name="T55" fmla="*/ 670 h 964"/>
                <a:gd name="T56" fmla="*/ 325 w 469"/>
                <a:gd name="T57" fmla="*/ 653 h 964"/>
                <a:gd name="T58" fmla="*/ 334 w 469"/>
                <a:gd name="T59" fmla="*/ 635 h 964"/>
                <a:gd name="T60" fmla="*/ 355 w 469"/>
                <a:gd name="T61" fmla="*/ 596 h 964"/>
                <a:gd name="T62" fmla="*/ 391 w 469"/>
                <a:gd name="T63" fmla="*/ 519 h 964"/>
                <a:gd name="T64" fmla="*/ 424 w 469"/>
                <a:gd name="T65" fmla="*/ 420 h 964"/>
                <a:gd name="T66" fmla="*/ 452 w 469"/>
                <a:gd name="T67" fmla="*/ 294 h 964"/>
                <a:gd name="T68" fmla="*/ 468 w 469"/>
                <a:gd name="T69" fmla="*/ 197 h 964"/>
                <a:gd name="T70" fmla="*/ 467 w 469"/>
                <a:gd name="T71" fmla="*/ 151 h 964"/>
                <a:gd name="T72" fmla="*/ 451 w 469"/>
                <a:gd name="T73" fmla="*/ 110 h 964"/>
                <a:gd name="T74" fmla="*/ 422 w 469"/>
                <a:gd name="T75" fmla="*/ 74 h 964"/>
                <a:gd name="T76" fmla="*/ 384 w 469"/>
                <a:gd name="T77" fmla="*/ 44 h 964"/>
                <a:gd name="T78" fmla="*/ 338 w 469"/>
                <a:gd name="T79" fmla="*/ 21 h 964"/>
                <a:gd name="T80" fmla="*/ 287 w 469"/>
                <a:gd name="T81" fmla="*/ 6 h 964"/>
                <a:gd name="T82" fmla="*/ 236 w 469"/>
                <a:gd name="T83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9" h="964">
                  <a:moveTo>
                    <a:pt x="211" y="0"/>
                  </a:moveTo>
                  <a:lnTo>
                    <a:pt x="171" y="10"/>
                  </a:lnTo>
                  <a:lnTo>
                    <a:pt x="135" y="21"/>
                  </a:lnTo>
                  <a:lnTo>
                    <a:pt x="104" y="35"/>
                  </a:lnTo>
                  <a:lnTo>
                    <a:pt x="76" y="51"/>
                  </a:lnTo>
                  <a:lnTo>
                    <a:pt x="52" y="70"/>
                  </a:lnTo>
                  <a:lnTo>
                    <a:pt x="33" y="90"/>
                  </a:lnTo>
                  <a:lnTo>
                    <a:pt x="19" y="112"/>
                  </a:lnTo>
                  <a:lnTo>
                    <a:pt x="8" y="135"/>
                  </a:lnTo>
                  <a:lnTo>
                    <a:pt x="2" y="161"/>
                  </a:lnTo>
                  <a:lnTo>
                    <a:pt x="0" y="186"/>
                  </a:lnTo>
                  <a:lnTo>
                    <a:pt x="4" y="211"/>
                  </a:lnTo>
                  <a:lnTo>
                    <a:pt x="10" y="238"/>
                  </a:lnTo>
                  <a:lnTo>
                    <a:pt x="22" y="265"/>
                  </a:lnTo>
                  <a:lnTo>
                    <a:pt x="38" y="292"/>
                  </a:lnTo>
                  <a:lnTo>
                    <a:pt x="58" y="318"/>
                  </a:lnTo>
                  <a:lnTo>
                    <a:pt x="83" y="345"/>
                  </a:lnTo>
                  <a:lnTo>
                    <a:pt x="89" y="420"/>
                  </a:lnTo>
                  <a:lnTo>
                    <a:pt x="93" y="494"/>
                  </a:lnTo>
                  <a:lnTo>
                    <a:pt x="99" y="568"/>
                  </a:lnTo>
                  <a:lnTo>
                    <a:pt x="104" y="643"/>
                  </a:lnTo>
                  <a:lnTo>
                    <a:pt x="105" y="661"/>
                  </a:lnTo>
                  <a:lnTo>
                    <a:pt x="106" y="677"/>
                  </a:lnTo>
                  <a:lnTo>
                    <a:pt x="107" y="694"/>
                  </a:lnTo>
                  <a:lnTo>
                    <a:pt x="108" y="711"/>
                  </a:lnTo>
                  <a:lnTo>
                    <a:pt x="104" y="759"/>
                  </a:lnTo>
                  <a:lnTo>
                    <a:pt x="100" y="805"/>
                  </a:lnTo>
                  <a:lnTo>
                    <a:pt x="97" y="852"/>
                  </a:lnTo>
                  <a:lnTo>
                    <a:pt x="93" y="898"/>
                  </a:lnTo>
                  <a:lnTo>
                    <a:pt x="99" y="911"/>
                  </a:lnTo>
                  <a:lnTo>
                    <a:pt x="104" y="923"/>
                  </a:lnTo>
                  <a:lnTo>
                    <a:pt x="110" y="936"/>
                  </a:lnTo>
                  <a:lnTo>
                    <a:pt x="114" y="949"/>
                  </a:lnTo>
                  <a:lnTo>
                    <a:pt x="128" y="951"/>
                  </a:lnTo>
                  <a:lnTo>
                    <a:pt x="143" y="953"/>
                  </a:lnTo>
                  <a:lnTo>
                    <a:pt x="157" y="954"/>
                  </a:lnTo>
                  <a:lnTo>
                    <a:pt x="172" y="957"/>
                  </a:lnTo>
                  <a:lnTo>
                    <a:pt x="186" y="958"/>
                  </a:lnTo>
                  <a:lnTo>
                    <a:pt x="199" y="960"/>
                  </a:lnTo>
                  <a:lnTo>
                    <a:pt x="214" y="961"/>
                  </a:lnTo>
                  <a:lnTo>
                    <a:pt x="228" y="964"/>
                  </a:lnTo>
                  <a:lnTo>
                    <a:pt x="235" y="954"/>
                  </a:lnTo>
                  <a:lnTo>
                    <a:pt x="242" y="945"/>
                  </a:lnTo>
                  <a:lnTo>
                    <a:pt x="249" y="936"/>
                  </a:lnTo>
                  <a:lnTo>
                    <a:pt x="256" y="927"/>
                  </a:lnTo>
                  <a:lnTo>
                    <a:pt x="262" y="886"/>
                  </a:lnTo>
                  <a:lnTo>
                    <a:pt x="269" y="847"/>
                  </a:lnTo>
                  <a:lnTo>
                    <a:pt x="274" y="807"/>
                  </a:lnTo>
                  <a:lnTo>
                    <a:pt x="280" y="768"/>
                  </a:lnTo>
                  <a:lnTo>
                    <a:pt x="286" y="749"/>
                  </a:lnTo>
                  <a:lnTo>
                    <a:pt x="292" y="732"/>
                  </a:lnTo>
                  <a:lnTo>
                    <a:pt x="297" y="714"/>
                  </a:lnTo>
                  <a:lnTo>
                    <a:pt x="303" y="696"/>
                  </a:lnTo>
                  <a:lnTo>
                    <a:pt x="308" y="687"/>
                  </a:lnTo>
                  <a:lnTo>
                    <a:pt x="312" y="678"/>
                  </a:lnTo>
                  <a:lnTo>
                    <a:pt x="317" y="670"/>
                  </a:lnTo>
                  <a:lnTo>
                    <a:pt x="321" y="661"/>
                  </a:lnTo>
                  <a:lnTo>
                    <a:pt x="325" y="653"/>
                  </a:lnTo>
                  <a:lnTo>
                    <a:pt x="330" y="643"/>
                  </a:lnTo>
                  <a:lnTo>
                    <a:pt x="334" y="635"/>
                  </a:lnTo>
                  <a:lnTo>
                    <a:pt x="339" y="626"/>
                  </a:lnTo>
                  <a:lnTo>
                    <a:pt x="355" y="596"/>
                  </a:lnTo>
                  <a:lnTo>
                    <a:pt x="372" y="560"/>
                  </a:lnTo>
                  <a:lnTo>
                    <a:pt x="391" y="519"/>
                  </a:lnTo>
                  <a:lnTo>
                    <a:pt x="408" y="472"/>
                  </a:lnTo>
                  <a:lnTo>
                    <a:pt x="424" y="420"/>
                  </a:lnTo>
                  <a:lnTo>
                    <a:pt x="439" y="360"/>
                  </a:lnTo>
                  <a:lnTo>
                    <a:pt x="452" y="294"/>
                  </a:lnTo>
                  <a:lnTo>
                    <a:pt x="461" y="222"/>
                  </a:lnTo>
                  <a:lnTo>
                    <a:pt x="468" y="197"/>
                  </a:lnTo>
                  <a:lnTo>
                    <a:pt x="469" y="173"/>
                  </a:lnTo>
                  <a:lnTo>
                    <a:pt x="467" y="151"/>
                  </a:lnTo>
                  <a:lnTo>
                    <a:pt x="461" y="130"/>
                  </a:lnTo>
                  <a:lnTo>
                    <a:pt x="451" y="110"/>
                  </a:lnTo>
                  <a:lnTo>
                    <a:pt x="438" y="91"/>
                  </a:lnTo>
                  <a:lnTo>
                    <a:pt x="422" y="74"/>
                  </a:lnTo>
                  <a:lnTo>
                    <a:pt x="403" y="58"/>
                  </a:lnTo>
                  <a:lnTo>
                    <a:pt x="384" y="44"/>
                  </a:lnTo>
                  <a:lnTo>
                    <a:pt x="361" y="32"/>
                  </a:lnTo>
                  <a:lnTo>
                    <a:pt x="338" y="21"/>
                  </a:lnTo>
                  <a:lnTo>
                    <a:pt x="312" y="13"/>
                  </a:lnTo>
                  <a:lnTo>
                    <a:pt x="287" y="6"/>
                  </a:lnTo>
                  <a:lnTo>
                    <a:pt x="262" y="3"/>
                  </a:lnTo>
                  <a:lnTo>
                    <a:pt x="236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FE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5991225" y="2487613"/>
              <a:ext cx="339725" cy="754062"/>
            </a:xfrm>
            <a:custGeom>
              <a:avLst/>
              <a:gdLst>
                <a:gd name="T0" fmla="*/ 161 w 429"/>
                <a:gd name="T1" fmla="*/ 8 h 951"/>
                <a:gd name="T2" fmla="*/ 94 w 429"/>
                <a:gd name="T3" fmla="*/ 32 h 951"/>
                <a:gd name="T4" fmla="*/ 46 w 429"/>
                <a:gd name="T5" fmla="*/ 66 h 951"/>
                <a:gd name="T6" fmla="*/ 15 w 429"/>
                <a:gd name="T7" fmla="*/ 106 h 951"/>
                <a:gd name="T8" fmla="*/ 1 w 429"/>
                <a:gd name="T9" fmla="*/ 150 h 951"/>
                <a:gd name="T10" fmla="*/ 3 w 429"/>
                <a:gd name="T11" fmla="*/ 197 h 951"/>
                <a:gd name="T12" fmla="*/ 23 w 429"/>
                <a:gd name="T13" fmla="*/ 244 h 951"/>
                <a:gd name="T14" fmla="*/ 60 w 429"/>
                <a:gd name="T15" fmla="*/ 290 h 951"/>
                <a:gd name="T16" fmla="*/ 86 w 429"/>
                <a:gd name="T17" fmla="*/ 393 h 951"/>
                <a:gd name="T18" fmla="*/ 91 w 429"/>
                <a:gd name="T19" fmla="*/ 554 h 951"/>
                <a:gd name="T20" fmla="*/ 94 w 429"/>
                <a:gd name="T21" fmla="*/ 652 h 951"/>
                <a:gd name="T22" fmla="*/ 96 w 429"/>
                <a:gd name="T23" fmla="*/ 686 h 951"/>
                <a:gd name="T24" fmla="*/ 92 w 429"/>
                <a:gd name="T25" fmla="*/ 749 h 951"/>
                <a:gd name="T26" fmla="*/ 85 w 429"/>
                <a:gd name="T27" fmla="*/ 842 h 951"/>
                <a:gd name="T28" fmla="*/ 85 w 429"/>
                <a:gd name="T29" fmla="*/ 901 h 951"/>
                <a:gd name="T30" fmla="*/ 93 w 429"/>
                <a:gd name="T31" fmla="*/ 925 h 951"/>
                <a:gd name="T32" fmla="*/ 111 w 429"/>
                <a:gd name="T33" fmla="*/ 939 h 951"/>
                <a:gd name="T34" fmla="*/ 136 w 429"/>
                <a:gd name="T35" fmla="*/ 942 h 951"/>
                <a:gd name="T36" fmla="*/ 161 w 429"/>
                <a:gd name="T37" fmla="*/ 946 h 951"/>
                <a:gd name="T38" fmla="*/ 187 w 429"/>
                <a:gd name="T39" fmla="*/ 949 h 951"/>
                <a:gd name="T40" fmla="*/ 205 w 429"/>
                <a:gd name="T41" fmla="*/ 941 h 951"/>
                <a:gd name="T42" fmla="*/ 218 w 429"/>
                <a:gd name="T43" fmla="*/ 923 h 951"/>
                <a:gd name="T44" fmla="*/ 229 w 429"/>
                <a:gd name="T45" fmla="*/ 874 h 951"/>
                <a:gd name="T46" fmla="*/ 242 w 429"/>
                <a:gd name="T47" fmla="*/ 795 h 951"/>
                <a:gd name="T48" fmla="*/ 253 w 429"/>
                <a:gd name="T49" fmla="*/ 737 h 951"/>
                <a:gd name="T50" fmla="*/ 264 w 429"/>
                <a:gd name="T51" fmla="*/ 703 h 951"/>
                <a:gd name="T52" fmla="*/ 276 w 429"/>
                <a:gd name="T53" fmla="*/ 667 h 951"/>
                <a:gd name="T54" fmla="*/ 294 w 429"/>
                <a:gd name="T55" fmla="*/ 633 h 951"/>
                <a:gd name="T56" fmla="*/ 316 w 429"/>
                <a:gd name="T57" fmla="*/ 585 h 951"/>
                <a:gd name="T58" fmla="*/ 347 w 429"/>
                <a:gd name="T59" fmla="*/ 508 h 951"/>
                <a:gd name="T60" fmla="*/ 377 w 429"/>
                <a:gd name="T61" fmla="*/ 410 h 951"/>
                <a:gd name="T62" fmla="*/ 403 w 429"/>
                <a:gd name="T63" fmla="*/ 286 h 951"/>
                <a:gd name="T64" fmla="*/ 423 w 429"/>
                <a:gd name="T65" fmla="*/ 191 h 951"/>
                <a:gd name="T66" fmla="*/ 429 w 429"/>
                <a:gd name="T67" fmla="*/ 150 h 951"/>
                <a:gd name="T68" fmla="*/ 417 w 429"/>
                <a:gd name="T69" fmla="*/ 111 h 951"/>
                <a:gd name="T70" fmla="*/ 393 w 429"/>
                <a:gd name="T71" fmla="*/ 76 h 951"/>
                <a:gd name="T72" fmla="*/ 359 w 429"/>
                <a:gd name="T73" fmla="*/ 47 h 951"/>
                <a:gd name="T74" fmla="*/ 318 w 429"/>
                <a:gd name="T75" fmla="*/ 24 h 951"/>
                <a:gd name="T76" fmla="*/ 272 w 429"/>
                <a:gd name="T77" fmla="*/ 8 h 951"/>
                <a:gd name="T78" fmla="*/ 223 w 429"/>
                <a:gd name="T79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9" h="951">
                  <a:moveTo>
                    <a:pt x="200" y="0"/>
                  </a:moveTo>
                  <a:lnTo>
                    <a:pt x="161" y="8"/>
                  </a:lnTo>
                  <a:lnTo>
                    <a:pt x="126" y="20"/>
                  </a:lnTo>
                  <a:lnTo>
                    <a:pt x="94" y="32"/>
                  </a:lnTo>
                  <a:lnTo>
                    <a:pt x="68" y="48"/>
                  </a:lnTo>
                  <a:lnTo>
                    <a:pt x="46" y="66"/>
                  </a:lnTo>
                  <a:lnTo>
                    <a:pt x="29" y="85"/>
                  </a:lnTo>
                  <a:lnTo>
                    <a:pt x="15" y="106"/>
                  </a:lnTo>
                  <a:lnTo>
                    <a:pt x="6" y="128"/>
                  </a:lnTo>
                  <a:lnTo>
                    <a:pt x="1" y="150"/>
                  </a:lnTo>
                  <a:lnTo>
                    <a:pt x="0" y="174"/>
                  </a:lnTo>
                  <a:lnTo>
                    <a:pt x="3" y="197"/>
                  </a:lnTo>
                  <a:lnTo>
                    <a:pt x="11" y="221"/>
                  </a:lnTo>
                  <a:lnTo>
                    <a:pt x="23" y="244"/>
                  </a:lnTo>
                  <a:lnTo>
                    <a:pt x="39" y="268"/>
                  </a:lnTo>
                  <a:lnTo>
                    <a:pt x="60" y="290"/>
                  </a:lnTo>
                  <a:lnTo>
                    <a:pt x="84" y="312"/>
                  </a:lnTo>
                  <a:lnTo>
                    <a:pt x="86" y="393"/>
                  </a:lnTo>
                  <a:lnTo>
                    <a:pt x="89" y="474"/>
                  </a:lnTo>
                  <a:lnTo>
                    <a:pt x="91" y="554"/>
                  </a:lnTo>
                  <a:lnTo>
                    <a:pt x="93" y="635"/>
                  </a:lnTo>
                  <a:lnTo>
                    <a:pt x="94" y="652"/>
                  </a:lnTo>
                  <a:lnTo>
                    <a:pt x="96" y="668"/>
                  </a:lnTo>
                  <a:lnTo>
                    <a:pt x="96" y="686"/>
                  </a:lnTo>
                  <a:lnTo>
                    <a:pt x="97" y="703"/>
                  </a:lnTo>
                  <a:lnTo>
                    <a:pt x="92" y="749"/>
                  </a:lnTo>
                  <a:lnTo>
                    <a:pt x="89" y="795"/>
                  </a:lnTo>
                  <a:lnTo>
                    <a:pt x="85" y="842"/>
                  </a:lnTo>
                  <a:lnTo>
                    <a:pt x="81" y="888"/>
                  </a:lnTo>
                  <a:lnTo>
                    <a:pt x="85" y="901"/>
                  </a:lnTo>
                  <a:lnTo>
                    <a:pt x="90" y="913"/>
                  </a:lnTo>
                  <a:lnTo>
                    <a:pt x="93" y="925"/>
                  </a:lnTo>
                  <a:lnTo>
                    <a:pt x="98" y="938"/>
                  </a:lnTo>
                  <a:lnTo>
                    <a:pt x="111" y="939"/>
                  </a:lnTo>
                  <a:lnTo>
                    <a:pt x="123" y="941"/>
                  </a:lnTo>
                  <a:lnTo>
                    <a:pt x="136" y="942"/>
                  </a:lnTo>
                  <a:lnTo>
                    <a:pt x="149" y="944"/>
                  </a:lnTo>
                  <a:lnTo>
                    <a:pt x="161" y="946"/>
                  </a:lnTo>
                  <a:lnTo>
                    <a:pt x="174" y="947"/>
                  </a:lnTo>
                  <a:lnTo>
                    <a:pt x="187" y="949"/>
                  </a:lnTo>
                  <a:lnTo>
                    <a:pt x="199" y="951"/>
                  </a:lnTo>
                  <a:lnTo>
                    <a:pt x="205" y="941"/>
                  </a:lnTo>
                  <a:lnTo>
                    <a:pt x="212" y="932"/>
                  </a:lnTo>
                  <a:lnTo>
                    <a:pt x="218" y="923"/>
                  </a:lnTo>
                  <a:lnTo>
                    <a:pt x="223" y="914"/>
                  </a:lnTo>
                  <a:lnTo>
                    <a:pt x="229" y="874"/>
                  </a:lnTo>
                  <a:lnTo>
                    <a:pt x="236" y="834"/>
                  </a:lnTo>
                  <a:lnTo>
                    <a:pt x="242" y="795"/>
                  </a:lnTo>
                  <a:lnTo>
                    <a:pt x="248" y="756"/>
                  </a:lnTo>
                  <a:lnTo>
                    <a:pt x="253" y="737"/>
                  </a:lnTo>
                  <a:lnTo>
                    <a:pt x="258" y="720"/>
                  </a:lnTo>
                  <a:lnTo>
                    <a:pt x="264" y="703"/>
                  </a:lnTo>
                  <a:lnTo>
                    <a:pt x="268" y="684"/>
                  </a:lnTo>
                  <a:lnTo>
                    <a:pt x="276" y="667"/>
                  </a:lnTo>
                  <a:lnTo>
                    <a:pt x="286" y="650"/>
                  </a:lnTo>
                  <a:lnTo>
                    <a:pt x="294" y="633"/>
                  </a:lnTo>
                  <a:lnTo>
                    <a:pt x="302" y="615"/>
                  </a:lnTo>
                  <a:lnTo>
                    <a:pt x="316" y="585"/>
                  </a:lnTo>
                  <a:lnTo>
                    <a:pt x="331" y="550"/>
                  </a:lnTo>
                  <a:lnTo>
                    <a:pt x="347" y="508"/>
                  </a:lnTo>
                  <a:lnTo>
                    <a:pt x="362" y="462"/>
                  </a:lnTo>
                  <a:lnTo>
                    <a:pt x="377" y="410"/>
                  </a:lnTo>
                  <a:lnTo>
                    <a:pt x="391" y="351"/>
                  </a:lnTo>
                  <a:lnTo>
                    <a:pt x="403" y="286"/>
                  </a:lnTo>
                  <a:lnTo>
                    <a:pt x="414" y="213"/>
                  </a:lnTo>
                  <a:lnTo>
                    <a:pt x="423" y="191"/>
                  </a:lnTo>
                  <a:lnTo>
                    <a:pt x="427" y="171"/>
                  </a:lnTo>
                  <a:lnTo>
                    <a:pt x="429" y="150"/>
                  </a:lnTo>
                  <a:lnTo>
                    <a:pt x="424" y="129"/>
                  </a:lnTo>
                  <a:lnTo>
                    <a:pt x="417" y="111"/>
                  </a:lnTo>
                  <a:lnTo>
                    <a:pt x="407" y="93"/>
                  </a:lnTo>
                  <a:lnTo>
                    <a:pt x="393" y="76"/>
                  </a:lnTo>
                  <a:lnTo>
                    <a:pt x="378" y="61"/>
                  </a:lnTo>
                  <a:lnTo>
                    <a:pt x="359" y="47"/>
                  </a:lnTo>
                  <a:lnTo>
                    <a:pt x="339" y="35"/>
                  </a:lnTo>
                  <a:lnTo>
                    <a:pt x="318" y="24"/>
                  </a:lnTo>
                  <a:lnTo>
                    <a:pt x="295" y="15"/>
                  </a:lnTo>
                  <a:lnTo>
                    <a:pt x="272" y="8"/>
                  </a:lnTo>
                  <a:lnTo>
                    <a:pt x="248" y="3"/>
                  </a:lnTo>
                  <a:lnTo>
                    <a:pt x="223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E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6008688" y="2497138"/>
              <a:ext cx="309563" cy="744537"/>
            </a:xfrm>
            <a:custGeom>
              <a:avLst/>
              <a:gdLst>
                <a:gd name="T0" fmla="*/ 152 w 389"/>
                <a:gd name="T1" fmla="*/ 8 h 936"/>
                <a:gd name="T2" fmla="*/ 87 w 389"/>
                <a:gd name="T3" fmla="*/ 30 h 936"/>
                <a:gd name="T4" fmla="*/ 40 w 389"/>
                <a:gd name="T5" fmla="*/ 61 h 936"/>
                <a:gd name="T6" fmla="*/ 11 w 389"/>
                <a:gd name="T7" fmla="*/ 99 h 936"/>
                <a:gd name="T8" fmla="*/ 0 w 389"/>
                <a:gd name="T9" fmla="*/ 139 h 936"/>
                <a:gd name="T10" fmla="*/ 4 w 389"/>
                <a:gd name="T11" fmla="*/ 182 h 936"/>
                <a:gd name="T12" fmla="*/ 25 w 389"/>
                <a:gd name="T13" fmla="*/ 223 h 936"/>
                <a:gd name="T14" fmla="*/ 62 w 389"/>
                <a:gd name="T15" fmla="*/ 261 h 936"/>
                <a:gd name="T16" fmla="*/ 85 w 389"/>
                <a:gd name="T17" fmla="*/ 366 h 936"/>
                <a:gd name="T18" fmla="*/ 85 w 389"/>
                <a:gd name="T19" fmla="*/ 539 h 936"/>
                <a:gd name="T20" fmla="*/ 84 w 389"/>
                <a:gd name="T21" fmla="*/ 643 h 936"/>
                <a:gd name="T22" fmla="*/ 85 w 389"/>
                <a:gd name="T23" fmla="*/ 676 h 936"/>
                <a:gd name="T24" fmla="*/ 82 w 389"/>
                <a:gd name="T25" fmla="*/ 739 h 936"/>
                <a:gd name="T26" fmla="*/ 74 w 389"/>
                <a:gd name="T27" fmla="*/ 830 h 936"/>
                <a:gd name="T28" fmla="*/ 72 w 389"/>
                <a:gd name="T29" fmla="*/ 888 h 936"/>
                <a:gd name="T30" fmla="*/ 79 w 389"/>
                <a:gd name="T31" fmla="*/ 912 h 936"/>
                <a:gd name="T32" fmla="*/ 93 w 389"/>
                <a:gd name="T33" fmla="*/ 926 h 936"/>
                <a:gd name="T34" fmla="*/ 115 w 389"/>
                <a:gd name="T35" fmla="*/ 929 h 936"/>
                <a:gd name="T36" fmla="*/ 138 w 389"/>
                <a:gd name="T37" fmla="*/ 933 h 936"/>
                <a:gd name="T38" fmla="*/ 160 w 389"/>
                <a:gd name="T39" fmla="*/ 935 h 936"/>
                <a:gd name="T40" fmla="*/ 176 w 389"/>
                <a:gd name="T41" fmla="*/ 927 h 936"/>
                <a:gd name="T42" fmla="*/ 186 w 389"/>
                <a:gd name="T43" fmla="*/ 909 h 936"/>
                <a:gd name="T44" fmla="*/ 198 w 389"/>
                <a:gd name="T45" fmla="*/ 860 h 936"/>
                <a:gd name="T46" fmla="*/ 210 w 389"/>
                <a:gd name="T47" fmla="*/ 782 h 936"/>
                <a:gd name="T48" fmla="*/ 220 w 389"/>
                <a:gd name="T49" fmla="*/ 726 h 936"/>
                <a:gd name="T50" fmla="*/ 230 w 389"/>
                <a:gd name="T51" fmla="*/ 690 h 936"/>
                <a:gd name="T52" fmla="*/ 242 w 389"/>
                <a:gd name="T53" fmla="*/ 655 h 936"/>
                <a:gd name="T54" fmla="*/ 257 w 389"/>
                <a:gd name="T55" fmla="*/ 620 h 936"/>
                <a:gd name="T56" fmla="*/ 276 w 389"/>
                <a:gd name="T57" fmla="*/ 572 h 936"/>
                <a:gd name="T58" fmla="*/ 302 w 389"/>
                <a:gd name="T59" fmla="*/ 496 h 936"/>
                <a:gd name="T60" fmla="*/ 329 w 389"/>
                <a:gd name="T61" fmla="*/ 399 h 936"/>
                <a:gd name="T62" fmla="*/ 356 w 389"/>
                <a:gd name="T63" fmla="*/ 276 h 936"/>
                <a:gd name="T64" fmla="*/ 379 w 389"/>
                <a:gd name="T65" fmla="*/ 185 h 936"/>
                <a:gd name="T66" fmla="*/ 389 w 389"/>
                <a:gd name="T67" fmla="*/ 147 h 936"/>
                <a:gd name="T68" fmla="*/ 383 w 389"/>
                <a:gd name="T69" fmla="*/ 111 h 936"/>
                <a:gd name="T70" fmla="*/ 365 w 389"/>
                <a:gd name="T71" fmla="*/ 78 h 936"/>
                <a:gd name="T72" fmla="*/ 335 w 389"/>
                <a:gd name="T73" fmla="*/ 49 h 936"/>
                <a:gd name="T74" fmla="*/ 299 w 389"/>
                <a:gd name="T75" fmla="*/ 25 h 936"/>
                <a:gd name="T76" fmla="*/ 257 w 389"/>
                <a:gd name="T77" fmla="*/ 9 h 936"/>
                <a:gd name="T78" fmla="*/ 213 w 389"/>
                <a:gd name="T79" fmla="*/ 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9" h="936">
                  <a:moveTo>
                    <a:pt x="191" y="0"/>
                  </a:moveTo>
                  <a:lnTo>
                    <a:pt x="152" y="8"/>
                  </a:lnTo>
                  <a:lnTo>
                    <a:pt x="117" y="17"/>
                  </a:lnTo>
                  <a:lnTo>
                    <a:pt x="87" y="30"/>
                  </a:lnTo>
                  <a:lnTo>
                    <a:pt x="61" y="45"/>
                  </a:lnTo>
                  <a:lnTo>
                    <a:pt x="40" y="61"/>
                  </a:lnTo>
                  <a:lnTo>
                    <a:pt x="24" y="79"/>
                  </a:lnTo>
                  <a:lnTo>
                    <a:pt x="11" y="99"/>
                  </a:lnTo>
                  <a:lnTo>
                    <a:pt x="3" y="118"/>
                  </a:lnTo>
                  <a:lnTo>
                    <a:pt x="0" y="139"/>
                  </a:lnTo>
                  <a:lnTo>
                    <a:pt x="0" y="161"/>
                  </a:lnTo>
                  <a:lnTo>
                    <a:pt x="4" y="182"/>
                  </a:lnTo>
                  <a:lnTo>
                    <a:pt x="13" y="202"/>
                  </a:lnTo>
                  <a:lnTo>
                    <a:pt x="25" y="223"/>
                  </a:lnTo>
                  <a:lnTo>
                    <a:pt x="42" y="243"/>
                  </a:lnTo>
                  <a:lnTo>
                    <a:pt x="62" y="261"/>
                  </a:lnTo>
                  <a:lnTo>
                    <a:pt x="86" y="278"/>
                  </a:lnTo>
                  <a:lnTo>
                    <a:pt x="85" y="366"/>
                  </a:lnTo>
                  <a:lnTo>
                    <a:pt x="85" y="452"/>
                  </a:lnTo>
                  <a:lnTo>
                    <a:pt x="85" y="539"/>
                  </a:lnTo>
                  <a:lnTo>
                    <a:pt x="84" y="626"/>
                  </a:lnTo>
                  <a:lnTo>
                    <a:pt x="84" y="643"/>
                  </a:lnTo>
                  <a:lnTo>
                    <a:pt x="85" y="660"/>
                  </a:lnTo>
                  <a:lnTo>
                    <a:pt x="85" y="676"/>
                  </a:lnTo>
                  <a:lnTo>
                    <a:pt x="85" y="693"/>
                  </a:lnTo>
                  <a:lnTo>
                    <a:pt x="82" y="739"/>
                  </a:lnTo>
                  <a:lnTo>
                    <a:pt x="77" y="784"/>
                  </a:lnTo>
                  <a:lnTo>
                    <a:pt x="74" y="830"/>
                  </a:lnTo>
                  <a:lnTo>
                    <a:pt x="69" y="876"/>
                  </a:lnTo>
                  <a:lnTo>
                    <a:pt x="72" y="888"/>
                  </a:lnTo>
                  <a:lnTo>
                    <a:pt x="76" y="901"/>
                  </a:lnTo>
                  <a:lnTo>
                    <a:pt x="79" y="912"/>
                  </a:lnTo>
                  <a:lnTo>
                    <a:pt x="83" y="925"/>
                  </a:lnTo>
                  <a:lnTo>
                    <a:pt x="93" y="926"/>
                  </a:lnTo>
                  <a:lnTo>
                    <a:pt x="105" y="928"/>
                  </a:lnTo>
                  <a:lnTo>
                    <a:pt x="115" y="929"/>
                  </a:lnTo>
                  <a:lnTo>
                    <a:pt x="127" y="931"/>
                  </a:lnTo>
                  <a:lnTo>
                    <a:pt x="138" y="933"/>
                  </a:lnTo>
                  <a:lnTo>
                    <a:pt x="148" y="934"/>
                  </a:lnTo>
                  <a:lnTo>
                    <a:pt x="160" y="935"/>
                  </a:lnTo>
                  <a:lnTo>
                    <a:pt x="170" y="936"/>
                  </a:lnTo>
                  <a:lnTo>
                    <a:pt x="176" y="927"/>
                  </a:lnTo>
                  <a:lnTo>
                    <a:pt x="182" y="918"/>
                  </a:lnTo>
                  <a:lnTo>
                    <a:pt x="186" y="909"/>
                  </a:lnTo>
                  <a:lnTo>
                    <a:pt x="192" y="900"/>
                  </a:lnTo>
                  <a:lnTo>
                    <a:pt x="198" y="860"/>
                  </a:lnTo>
                  <a:lnTo>
                    <a:pt x="204" y="821"/>
                  </a:lnTo>
                  <a:lnTo>
                    <a:pt x="210" y="782"/>
                  </a:lnTo>
                  <a:lnTo>
                    <a:pt x="215" y="743"/>
                  </a:lnTo>
                  <a:lnTo>
                    <a:pt x="220" y="726"/>
                  </a:lnTo>
                  <a:lnTo>
                    <a:pt x="226" y="707"/>
                  </a:lnTo>
                  <a:lnTo>
                    <a:pt x="230" y="690"/>
                  </a:lnTo>
                  <a:lnTo>
                    <a:pt x="235" y="673"/>
                  </a:lnTo>
                  <a:lnTo>
                    <a:pt x="242" y="655"/>
                  </a:lnTo>
                  <a:lnTo>
                    <a:pt x="250" y="637"/>
                  </a:lnTo>
                  <a:lnTo>
                    <a:pt x="257" y="620"/>
                  </a:lnTo>
                  <a:lnTo>
                    <a:pt x="264" y="602"/>
                  </a:lnTo>
                  <a:lnTo>
                    <a:pt x="276" y="572"/>
                  </a:lnTo>
                  <a:lnTo>
                    <a:pt x="289" y="537"/>
                  </a:lnTo>
                  <a:lnTo>
                    <a:pt x="302" y="496"/>
                  </a:lnTo>
                  <a:lnTo>
                    <a:pt x="316" y="451"/>
                  </a:lnTo>
                  <a:lnTo>
                    <a:pt x="329" y="399"/>
                  </a:lnTo>
                  <a:lnTo>
                    <a:pt x="343" y="342"/>
                  </a:lnTo>
                  <a:lnTo>
                    <a:pt x="356" y="276"/>
                  </a:lnTo>
                  <a:lnTo>
                    <a:pt x="367" y="205"/>
                  </a:lnTo>
                  <a:lnTo>
                    <a:pt x="379" y="185"/>
                  </a:lnTo>
                  <a:lnTo>
                    <a:pt x="387" y="167"/>
                  </a:lnTo>
                  <a:lnTo>
                    <a:pt x="389" y="147"/>
                  </a:lnTo>
                  <a:lnTo>
                    <a:pt x="388" y="129"/>
                  </a:lnTo>
                  <a:lnTo>
                    <a:pt x="383" y="111"/>
                  </a:lnTo>
                  <a:lnTo>
                    <a:pt x="375" y="94"/>
                  </a:lnTo>
                  <a:lnTo>
                    <a:pt x="365" y="78"/>
                  </a:lnTo>
                  <a:lnTo>
                    <a:pt x="351" y="63"/>
                  </a:lnTo>
                  <a:lnTo>
                    <a:pt x="335" y="49"/>
                  </a:lnTo>
                  <a:lnTo>
                    <a:pt x="318" y="37"/>
                  </a:lnTo>
                  <a:lnTo>
                    <a:pt x="299" y="25"/>
                  </a:lnTo>
                  <a:lnTo>
                    <a:pt x="279" y="16"/>
                  </a:lnTo>
                  <a:lnTo>
                    <a:pt x="257" y="9"/>
                  </a:lnTo>
                  <a:lnTo>
                    <a:pt x="235" y="3"/>
                  </a:lnTo>
                  <a:lnTo>
                    <a:pt x="213" y="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6024563" y="2508250"/>
              <a:ext cx="280988" cy="731837"/>
            </a:xfrm>
            <a:custGeom>
              <a:avLst/>
              <a:gdLst>
                <a:gd name="T0" fmla="*/ 144 w 352"/>
                <a:gd name="T1" fmla="*/ 7 h 923"/>
                <a:gd name="T2" fmla="*/ 80 w 352"/>
                <a:gd name="T3" fmla="*/ 28 h 923"/>
                <a:gd name="T4" fmla="*/ 35 w 352"/>
                <a:gd name="T5" fmla="*/ 58 h 923"/>
                <a:gd name="T6" fmla="*/ 9 w 352"/>
                <a:gd name="T7" fmla="*/ 93 h 923"/>
                <a:gd name="T8" fmla="*/ 0 w 352"/>
                <a:gd name="T9" fmla="*/ 129 h 923"/>
                <a:gd name="T10" fmla="*/ 7 w 352"/>
                <a:gd name="T11" fmla="*/ 167 h 923"/>
                <a:gd name="T12" fmla="*/ 28 w 352"/>
                <a:gd name="T13" fmla="*/ 203 h 923"/>
                <a:gd name="T14" fmla="*/ 65 w 352"/>
                <a:gd name="T15" fmla="*/ 233 h 923"/>
                <a:gd name="T16" fmla="*/ 85 w 352"/>
                <a:gd name="T17" fmla="*/ 339 h 923"/>
                <a:gd name="T18" fmla="*/ 78 w 352"/>
                <a:gd name="T19" fmla="*/ 526 h 923"/>
                <a:gd name="T20" fmla="*/ 76 w 352"/>
                <a:gd name="T21" fmla="*/ 634 h 923"/>
                <a:gd name="T22" fmla="*/ 76 w 352"/>
                <a:gd name="T23" fmla="*/ 667 h 923"/>
                <a:gd name="T24" fmla="*/ 71 w 352"/>
                <a:gd name="T25" fmla="*/ 730 h 923"/>
                <a:gd name="T26" fmla="*/ 62 w 352"/>
                <a:gd name="T27" fmla="*/ 821 h 923"/>
                <a:gd name="T28" fmla="*/ 61 w 352"/>
                <a:gd name="T29" fmla="*/ 878 h 923"/>
                <a:gd name="T30" fmla="*/ 66 w 352"/>
                <a:gd name="T31" fmla="*/ 902 h 923"/>
                <a:gd name="T32" fmla="*/ 78 w 352"/>
                <a:gd name="T33" fmla="*/ 915 h 923"/>
                <a:gd name="T34" fmla="*/ 96 w 352"/>
                <a:gd name="T35" fmla="*/ 917 h 923"/>
                <a:gd name="T36" fmla="*/ 115 w 352"/>
                <a:gd name="T37" fmla="*/ 920 h 923"/>
                <a:gd name="T38" fmla="*/ 133 w 352"/>
                <a:gd name="T39" fmla="*/ 922 h 923"/>
                <a:gd name="T40" fmla="*/ 147 w 352"/>
                <a:gd name="T41" fmla="*/ 914 h 923"/>
                <a:gd name="T42" fmla="*/ 156 w 352"/>
                <a:gd name="T43" fmla="*/ 896 h 923"/>
                <a:gd name="T44" fmla="*/ 167 w 352"/>
                <a:gd name="T45" fmla="*/ 847 h 923"/>
                <a:gd name="T46" fmla="*/ 178 w 352"/>
                <a:gd name="T47" fmla="*/ 770 h 923"/>
                <a:gd name="T48" fmla="*/ 189 w 352"/>
                <a:gd name="T49" fmla="*/ 714 h 923"/>
                <a:gd name="T50" fmla="*/ 197 w 352"/>
                <a:gd name="T51" fmla="*/ 678 h 923"/>
                <a:gd name="T52" fmla="*/ 208 w 352"/>
                <a:gd name="T53" fmla="*/ 643 h 923"/>
                <a:gd name="T54" fmla="*/ 221 w 352"/>
                <a:gd name="T55" fmla="*/ 609 h 923"/>
                <a:gd name="T56" fmla="*/ 238 w 352"/>
                <a:gd name="T57" fmla="*/ 561 h 923"/>
                <a:gd name="T58" fmla="*/ 259 w 352"/>
                <a:gd name="T59" fmla="*/ 487 h 923"/>
                <a:gd name="T60" fmla="*/ 283 w 352"/>
                <a:gd name="T61" fmla="*/ 390 h 923"/>
                <a:gd name="T62" fmla="*/ 308 w 352"/>
                <a:gd name="T63" fmla="*/ 268 h 923"/>
                <a:gd name="T64" fmla="*/ 336 w 352"/>
                <a:gd name="T65" fmla="*/ 180 h 923"/>
                <a:gd name="T66" fmla="*/ 351 w 352"/>
                <a:gd name="T67" fmla="*/ 146 h 923"/>
                <a:gd name="T68" fmla="*/ 350 w 352"/>
                <a:gd name="T69" fmla="*/ 112 h 923"/>
                <a:gd name="T70" fmla="*/ 337 w 352"/>
                <a:gd name="T71" fmla="*/ 80 h 923"/>
                <a:gd name="T72" fmla="*/ 313 w 352"/>
                <a:gd name="T73" fmla="*/ 51 h 923"/>
                <a:gd name="T74" fmla="*/ 281 w 352"/>
                <a:gd name="T75" fmla="*/ 28 h 923"/>
                <a:gd name="T76" fmla="*/ 243 w 352"/>
                <a:gd name="T77" fmla="*/ 11 h 923"/>
                <a:gd name="T78" fmla="*/ 204 w 352"/>
                <a:gd name="T79" fmla="*/ 1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923">
                  <a:moveTo>
                    <a:pt x="183" y="0"/>
                  </a:moveTo>
                  <a:lnTo>
                    <a:pt x="144" y="7"/>
                  </a:lnTo>
                  <a:lnTo>
                    <a:pt x="109" y="16"/>
                  </a:lnTo>
                  <a:lnTo>
                    <a:pt x="80" y="28"/>
                  </a:lnTo>
                  <a:lnTo>
                    <a:pt x="55" y="42"/>
                  </a:lnTo>
                  <a:lnTo>
                    <a:pt x="35" y="58"/>
                  </a:lnTo>
                  <a:lnTo>
                    <a:pt x="20" y="74"/>
                  </a:lnTo>
                  <a:lnTo>
                    <a:pt x="9" y="93"/>
                  </a:lnTo>
                  <a:lnTo>
                    <a:pt x="2" y="111"/>
                  </a:lnTo>
                  <a:lnTo>
                    <a:pt x="0" y="129"/>
                  </a:lnTo>
                  <a:lnTo>
                    <a:pt x="1" y="149"/>
                  </a:lnTo>
                  <a:lnTo>
                    <a:pt x="7" y="167"/>
                  </a:lnTo>
                  <a:lnTo>
                    <a:pt x="16" y="186"/>
                  </a:lnTo>
                  <a:lnTo>
                    <a:pt x="28" y="203"/>
                  </a:lnTo>
                  <a:lnTo>
                    <a:pt x="45" y="219"/>
                  </a:lnTo>
                  <a:lnTo>
                    <a:pt x="65" y="233"/>
                  </a:lnTo>
                  <a:lnTo>
                    <a:pt x="88" y="246"/>
                  </a:lnTo>
                  <a:lnTo>
                    <a:pt x="85" y="339"/>
                  </a:lnTo>
                  <a:lnTo>
                    <a:pt x="81" y="432"/>
                  </a:lnTo>
                  <a:lnTo>
                    <a:pt x="78" y="526"/>
                  </a:lnTo>
                  <a:lnTo>
                    <a:pt x="76" y="618"/>
                  </a:lnTo>
                  <a:lnTo>
                    <a:pt x="76" y="634"/>
                  </a:lnTo>
                  <a:lnTo>
                    <a:pt x="76" y="650"/>
                  </a:lnTo>
                  <a:lnTo>
                    <a:pt x="76" y="667"/>
                  </a:lnTo>
                  <a:lnTo>
                    <a:pt x="76" y="684"/>
                  </a:lnTo>
                  <a:lnTo>
                    <a:pt x="71" y="730"/>
                  </a:lnTo>
                  <a:lnTo>
                    <a:pt x="66" y="775"/>
                  </a:lnTo>
                  <a:lnTo>
                    <a:pt x="62" y="821"/>
                  </a:lnTo>
                  <a:lnTo>
                    <a:pt x="57" y="867"/>
                  </a:lnTo>
                  <a:lnTo>
                    <a:pt x="61" y="878"/>
                  </a:lnTo>
                  <a:lnTo>
                    <a:pt x="63" y="890"/>
                  </a:lnTo>
                  <a:lnTo>
                    <a:pt x="66" y="902"/>
                  </a:lnTo>
                  <a:lnTo>
                    <a:pt x="69" y="914"/>
                  </a:lnTo>
                  <a:lnTo>
                    <a:pt x="78" y="915"/>
                  </a:lnTo>
                  <a:lnTo>
                    <a:pt x="87" y="916"/>
                  </a:lnTo>
                  <a:lnTo>
                    <a:pt x="96" y="917"/>
                  </a:lnTo>
                  <a:lnTo>
                    <a:pt x="106" y="919"/>
                  </a:lnTo>
                  <a:lnTo>
                    <a:pt x="115" y="920"/>
                  </a:lnTo>
                  <a:lnTo>
                    <a:pt x="124" y="921"/>
                  </a:lnTo>
                  <a:lnTo>
                    <a:pt x="133" y="922"/>
                  </a:lnTo>
                  <a:lnTo>
                    <a:pt x="142" y="923"/>
                  </a:lnTo>
                  <a:lnTo>
                    <a:pt x="147" y="914"/>
                  </a:lnTo>
                  <a:lnTo>
                    <a:pt x="152" y="905"/>
                  </a:lnTo>
                  <a:lnTo>
                    <a:pt x="156" y="896"/>
                  </a:lnTo>
                  <a:lnTo>
                    <a:pt x="161" y="886"/>
                  </a:lnTo>
                  <a:lnTo>
                    <a:pt x="167" y="847"/>
                  </a:lnTo>
                  <a:lnTo>
                    <a:pt x="172" y="808"/>
                  </a:lnTo>
                  <a:lnTo>
                    <a:pt x="178" y="770"/>
                  </a:lnTo>
                  <a:lnTo>
                    <a:pt x="184" y="731"/>
                  </a:lnTo>
                  <a:lnTo>
                    <a:pt x="189" y="714"/>
                  </a:lnTo>
                  <a:lnTo>
                    <a:pt x="193" y="695"/>
                  </a:lnTo>
                  <a:lnTo>
                    <a:pt x="197" y="678"/>
                  </a:lnTo>
                  <a:lnTo>
                    <a:pt x="201" y="661"/>
                  </a:lnTo>
                  <a:lnTo>
                    <a:pt x="208" y="643"/>
                  </a:lnTo>
                  <a:lnTo>
                    <a:pt x="215" y="626"/>
                  </a:lnTo>
                  <a:lnTo>
                    <a:pt x="221" y="609"/>
                  </a:lnTo>
                  <a:lnTo>
                    <a:pt x="228" y="591"/>
                  </a:lnTo>
                  <a:lnTo>
                    <a:pt x="238" y="561"/>
                  </a:lnTo>
                  <a:lnTo>
                    <a:pt x="248" y="526"/>
                  </a:lnTo>
                  <a:lnTo>
                    <a:pt x="259" y="487"/>
                  </a:lnTo>
                  <a:lnTo>
                    <a:pt x="271" y="440"/>
                  </a:lnTo>
                  <a:lnTo>
                    <a:pt x="283" y="390"/>
                  </a:lnTo>
                  <a:lnTo>
                    <a:pt x="296" y="332"/>
                  </a:lnTo>
                  <a:lnTo>
                    <a:pt x="308" y="268"/>
                  </a:lnTo>
                  <a:lnTo>
                    <a:pt x="321" y="196"/>
                  </a:lnTo>
                  <a:lnTo>
                    <a:pt x="336" y="180"/>
                  </a:lnTo>
                  <a:lnTo>
                    <a:pt x="345" y="163"/>
                  </a:lnTo>
                  <a:lnTo>
                    <a:pt x="351" y="146"/>
                  </a:lnTo>
                  <a:lnTo>
                    <a:pt x="352" y="128"/>
                  </a:lnTo>
                  <a:lnTo>
                    <a:pt x="350" y="112"/>
                  </a:lnTo>
                  <a:lnTo>
                    <a:pt x="345" y="96"/>
                  </a:lnTo>
                  <a:lnTo>
                    <a:pt x="337" y="80"/>
                  </a:lnTo>
                  <a:lnTo>
                    <a:pt x="326" y="65"/>
                  </a:lnTo>
                  <a:lnTo>
                    <a:pt x="313" y="51"/>
                  </a:lnTo>
                  <a:lnTo>
                    <a:pt x="297" y="38"/>
                  </a:lnTo>
                  <a:lnTo>
                    <a:pt x="281" y="28"/>
                  </a:lnTo>
                  <a:lnTo>
                    <a:pt x="262" y="18"/>
                  </a:lnTo>
                  <a:lnTo>
                    <a:pt x="243" y="11"/>
                  </a:lnTo>
                  <a:lnTo>
                    <a:pt x="223" y="5"/>
                  </a:lnTo>
                  <a:lnTo>
                    <a:pt x="204" y="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6042025" y="2516188"/>
              <a:ext cx="252413" cy="723900"/>
            </a:xfrm>
            <a:custGeom>
              <a:avLst/>
              <a:gdLst>
                <a:gd name="T0" fmla="*/ 136 w 319"/>
                <a:gd name="T1" fmla="*/ 6 h 910"/>
                <a:gd name="T2" fmla="*/ 74 w 319"/>
                <a:gd name="T3" fmla="*/ 26 h 910"/>
                <a:gd name="T4" fmla="*/ 31 w 319"/>
                <a:gd name="T5" fmla="*/ 53 h 910"/>
                <a:gd name="T6" fmla="*/ 7 w 319"/>
                <a:gd name="T7" fmla="*/ 85 h 910"/>
                <a:gd name="T8" fmla="*/ 0 w 319"/>
                <a:gd name="T9" fmla="*/ 120 h 910"/>
                <a:gd name="T10" fmla="*/ 10 w 319"/>
                <a:gd name="T11" fmla="*/ 153 h 910"/>
                <a:gd name="T12" fmla="*/ 33 w 319"/>
                <a:gd name="T13" fmla="*/ 183 h 910"/>
                <a:gd name="T14" fmla="*/ 69 w 319"/>
                <a:gd name="T15" fmla="*/ 206 h 910"/>
                <a:gd name="T16" fmla="*/ 87 w 319"/>
                <a:gd name="T17" fmla="*/ 313 h 910"/>
                <a:gd name="T18" fmla="*/ 73 w 319"/>
                <a:gd name="T19" fmla="*/ 511 h 910"/>
                <a:gd name="T20" fmla="*/ 67 w 319"/>
                <a:gd name="T21" fmla="*/ 627 h 910"/>
                <a:gd name="T22" fmla="*/ 66 w 319"/>
                <a:gd name="T23" fmla="*/ 659 h 910"/>
                <a:gd name="T24" fmla="*/ 61 w 319"/>
                <a:gd name="T25" fmla="*/ 720 h 910"/>
                <a:gd name="T26" fmla="*/ 52 w 319"/>
                <a:gd name="T27" fmla="*/ 811 h 910"/>
                <a:gd name="T28" fmla="*/ 50 w 319"/>
                <a:gd name="T29" fmla="*/ 867 h 910"/>
                <a:gd name="T30" fmla="*/ 53 w 319"/>
                <a:gd name="T31" fmla="*/ 892 h 910"/>
                <a:gd name="T32" fmla="*/ 63 w 319"/>
                <a:gd name="T33" fmla="*/ 904 h 910"/>
                <a:gd name="T34" fmla="*/ 78 w 319"/>
                <a:gd name="T35" fmla="*/ 905 h 910"/>
                <a:gd name="T36" fmla="*/ 92 w 319"/>
                <a:gd name="T37" fmla="*/ 908 h 910"/>
                <a:gd name="T38" fmla="*/ 107 w 319"/>
                <a:gd name="T39" fmla="*/ 909 h 910"/>
                <a:gd name="T40" fmla="*/ 119 w 319"/>
                <a:gd name="T41" fmla="*/ 901 h 910"/>
                <a:gd name="T42" fmla="*/ 127 w 319"/>
                <a:gd name="T43" fmla="*/ 882 h 910"/>
                <a:gd name="T44" fmla="*/ 137 w 319"/>
                <a:gd name="T45" fmla="*/ 834 h 910"/>
                <a:gd name="T46" fmla="*/ 148 w 319"/>
                <a:gd name="T47" fmla="*/ 758 h 910"/>
                <a:gd name="T48" fmla="*/ 158 w 319"/>
                <a:gd name="T49" fmla="*/ 702 h 910"/>
                <a:gd name="T50" fmla="*/ 165 w 319"/>
                <a:gd name="T51" fmla="*/ 667 h 910"/>
                <a:gd name="T52" fmla="*/ 175 w 319"/>
                <a:gd name="T53" fmla="*/ 632 h 910"/>
                <a:gd name="T54" fmla="*/ 187 w 319"/>
                <a:gd name="T55" fmla="*/ 598 h 910"/>
                <a:gd name="T56" fmla="*/ 201 w 319"/>
                <a:gd name="T57" fmla="*/ 551 h 910"/>
                <a:gd name="T58" fmla="*/ 218 w 319"/>
                <a:gd name="T59" fmla="*/ 476 h 910"/>
                <a:gd name="T60" fmla="*/ 238 w 319"/>
                <a:gd name="T61" fmla="*/ 380 h 910"/>
                <a:gd name="T62" fmla="*/ 263 w 319"/>
                <a:gd name="T63" fmla="*/ 259 h 910"/>
                <a:gd name="T64" fmla="*/ 294 w 319"/>
                <a:gd name="T65" fmla="*/ 175 h 910"/>
                <a:gd name="T66" fmla="*/ 315 w 319"/>
                <a:gd name="T67" fmla="*/ 144 h 910"/>
                <a:gd name="T68" fmla="*/ 319 w 319"/>
                <a:gd name="T69" fmla="*/ 113 h 910"/>
                <a:gd name="T70" fmla="*/ 310 w 319"/>
                <a:gd name="T71" fmla="*/ 82 h 910"/>
                <a:gd name="T72" fmla="*/ 291 w 319"/>
                <a:gd name="T73" fmla="*/ 54 h 910"/>
                <a:gd name="T74" fmla="*/ 263 w 319"/>
                <a:gd name="T75" fmla="*/ 30 h 910"/>
                <a:gd name="T76" fmla="*/ 230 w 319"/>
                <a:gd name="T77" fmla="*/ 11 h 910"/>
                <a:gd name="T78" fmla="*/ 194 w 319"/>
                <a:gd name="T79" fmla="*/ 1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9" h="910">
                  <a:moveTo>
                    <a:pt x="175" y="0"/>
                  </a:moveTo>
                  <a:lnTo>
                    <a:pt x="136" y="6"/>
                  </a:lnTo>
                  <a:lnTo>
                    <a:pt x="103" y="15"/>
                  </a:lnTo>
                  <a:lnTo>
                    <a:pt x="74" y="26"/>
                  </a:lnTo>
                  <a:lnTo>
                    <a:pt x="50" y="39"/>
                  </a:lnTo>
                  <a:lnTo>
                    <a:pt x="31" y="53"/>
                  </a:lnTo>
                  <a:lnTo>
                    <a:pt x="18" y="69"/>
                  </a:lnTo>
                  <a:lnTo>
                    <a:pt x="7" y="85"/>
                  </a:lnTo>
                  <a:lnTo>
                    <a:pt x="1" y="102"/>
                  </a:lnTo>
                  <a:lnTo>
                    <a:pt x="0" y="120"/>
                  </a:lnTo>
                  <a:lnTo>
                    <a:pt x="3" y="137"/>
                  </a:lnTo>
                  <a:lnTo>
                    <a:pt x="10" y="153"/>
                  </a:lnTo>
                  <a:lnTo>
                    <a:pt x="19" y="169"/>
                  </a:lnTo>
                  <a:lnTo>
                    <a:pt x="33" y="183"/>
                  </a:lnTo>
                  <a:lnTo>
                    <a:pt x="50" y="196"/>
                  </a:lnTo>
                  <a:lnTo>
                    <a:pt x="69" y="206"/>
                  </a:lnTo>
                  <a:lnTo>
                    <a:pt x="92" y="214"/>
                  </a:lnTo>
                  <a:lnTo>
                    <a:pt x="87" y="313"/>
                  </a:lnTo>
                  <a:lnTo>
                    <a:pt x="80" y="412"/>
                  </a:lnTo>
                  <a:lnTo>
                    <a:pt x="73" y="511"/>
                  </a:lnTo>
                  <a:lnTo>
                    <a:pt x="67" y="611"/>
                  </a:lnTo>
                  <a:lnTo>
                    <a:pt x="67" y="627"/>
                  </a:lnTo>
                  <a:lnTo>
                    <a:pt x="67" y="643"/>
                  </a:lnTo>
                  <a:lnTo>
                    <a:pt x="66" y="659"/>
                  </a:lnTo>
                  <a:lnTo>
                    <a:pt x="66" y="675"/>
                  </a:lnTo>
                  <a:lnTo>
                    <a:pt x="61" y="720"/>
                  </a:lnTo>
                  <a:lnTo>
                    <a:pt x="57" y="765"/>
                  </a:lnTo>
                  <a:lnTo>
                    <a:pt x="52" y="811"/>
                  </a:lnTo>
                  <a:lnTo>
                    <a:pt x="48" y="856"/>
                  </a:lnTo>
                  <a:lnTo>
                    <a:pt x="50" y="867"/>
                  </a:lnTo>
                  <a:lnTo>
                    <a:pt x="52" y="879"/>
                  </a:lnTo>
                  <a:lnTo>
                    <a:pt x="53" y="892"/>
                  </a:lnTo>
                  <a:lnTo>
                    <a:pt x="56" y="903"/>
                  </a:lnTo>
                  <a:lnTo>
                    <a:pt x="63" y="904"/>
                  </a:lnTo>
                  <a:lnTo>
                    <a:pt x="71" y="904"/>
                  </a:lnTo>
                  <a:lnTo>
                    <a:pt x="78" y="905"/>
                  </a:lnTo>
                  <a:lnTo>
                    <a:pt x="86" y="907"/>
                  </a:lnTo>
                  <a:lnTo>
                    <a:pt x="92" y="908"/>
                  </a:lnTo>
                  <a:lnTo>
                    <a:pt x="101" y="908"/>
                  </a:lnTo>
                  <a:lnTo>
                    <a:pt x="107" y="909"/>
                  </a:lnTo>
                  <a:lnTo>
                    <a:pt x="116" y="910"/>
                  </a:lnTo>
                  <a:lnTo>
                    <a:pt x="119" y="901"/>
                  </a:lnTo>
                  <a:lnTo>
                    <a:pt x="124" y="892"/>
                  </a:lnTo>
                  <a:lnTo>
                    <a:pt x="127" y="882"/>
                  </a:lnTo>
                  <a:lnTo>
                    <a:pt x="132" y="873"/>
                  </a:lnTo>
                  <a:lnTo>
                    <a:pt x="137" y="834"/>
                  </a:lnTo>
                  <a:lnTo>
                    <a:pt x="143" y="796"/>
                  </a:lnTo>
                  <a:lnTo>
                    <a:pt x="148" y="758"/>
                  </a:lnTo>
                  <a:lnTo>
                    <a:pt x="154" y="719"/>
                  </a:lnTo>
                  <a:lnTo>
                    <a:pt x="158" y="702"/>
                  </a:lnTo>
                  <a:lnTo>
                    <a:pt x="162" y="684"/>
                  </a:lnTo>
                  <a:lnTo>
                    <a:pt x="165" y="667"/>
                  </a:lnTo>
                  <a:lnTo>
                    <a:pt x="170" y="650"/>
                  </a:lnTo>
                  <a:lnTo>
                    <a:pt x="175" y="632"/>
                  </a:lnTo>
                  <a:lnTo>
                    <a:pt x="181" y="615"/>
                  </a:lnTo>
                  <a:lnTo>
                    <a:pt x="187" y="598"/>
                  </a:lnTo>
                  <a:lnTo>
                    <a:pt x="193" y="581"/>
                  </a:lnTo>
                  <a:lnTo>
                    <a:pt x="201" y="551"/>
                  </a:lnTo>
                  <a:lnTo>
                    <a:pt x="209" y="516"/>
                  </a:lnTo>
                  <a:lnTo>
                    <a:pt x="218" y="476"/>
                  </a:lnTo>
                  <a:lnTo>
                    <a:pt x="227" y="431"/>
                  </a:lnTo>
                  <a:lnTo>
                    <a:pt x="238" y="380"/>
                  </a:lnTo>
                  <a:lnTo>
                    <a:pt x="250" y="324"/>
                  </a:lnTo>
                  <a:lnTo>
                    <a:pt x="263" y="259"/>
                  </a:lnTo>
                  <a:lnTo>
                    <a:pt x="277" y="189"/>
                  </a:lnTo>
                  <a:lnTo>
                    <a:pt x="294" y="175"/>
                  </a:lnTo>
                  <a:lnTo>
                    <a:pt x="307" y="160"/>
                  </a:lnTo>
                  <a:lnTo>
                    <a:pt x="315" y="144"/>
                  </a:lnTo>
                  <a:lnTo>
                    <a:pt x="318" y="129"/>
                  </a:lnTo>
                  <a:lnTo>
                    <a:pt x="319" y="113"/>
                  </a:lnTo>
                  <a:lnTo>
                    <a:pt x="316" y="98"/>
                  </a:lnTo>
                  <a:lnTo>
                    <a:pt x="310" y="82"/>
                  </a:lnTo>
                  <a:lnTo>
                    <a:pt x="302" y="68"/>
                  </a:lnTo>
                  <a:lnTo>
                    <a:pt x="291" y="54"/>
                  </a:lnTo>
                  <a:lnTo>
                    <a:pt x="278" y="41"/>
                  </a:lnTo>
                  <a:lnTo>
                    <a:pt x="263" y="30"/>
                  </a:lnTo>
                  <a:lnTo>
                    <a:pt x="247" y="19"/>
                  </a:lnTo>
                  <a:lnTo>
                    <a:pt x="230" y="11"/>
                  </a:lnTo>
                  <a:lnTo>
                    <a:pt x="212" y="6"/>
                  </a:lnTo>
                  <a:lnTo>
                    <a:pt x="194" y="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FFF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6057900" y="2527300"/>
              <a:ext cx="227013" cy="711200"/>
            </a:xfrm>
            <a:custGeom>
              <a:avLst/>
              <a:gdLst>
                <a:gd name="T0" fmla="*/ 166 w 286"/>
                <a:gd name="T1" fmla="*/ 0 h 896"/>
                <a:gd name="T2" fmla="*/ 127 w 286"/>
                <a:gd name="T3" fmla="*/ 5 h 896"/>
                <a:gd name="T4" fmla="*/ 95 w 286"/>
                <a:gd name="T5" fmla="*/ 13 h 896"/>
                <a:gd name="T6" fmla="*/ 67 w 286"/>
                <a:gd name="T7" fmla="*/ 24 h 896"/>
                <a:gd name="T8" fmla="*/ 44 w 286"/>
                <a:gd name="T9" fmla="*/ 35 h 896"/>
                <a:gd name="T10" fmla="*/ 27 w 286"/>
                <a:gd name="T11" fmla="*/ 49 h 896"/>
                <a:gd name="T12" fmla="*/ 13 w 286"/>
                <a:gd name="T13" fmla="*/ 64 h 896"/>
                <a:gd name="T14" fmla="*/ 5 w 286"/>
                <a:gd name="T15" fmla="*/ 79 h 896"/>
                <a:gd name="T16" fmla="*/ 0 w 286"/>
                <a:gd name="T17" fmla="*/ 94 h 896"/>
                <a:gd name="T18" fmla="*/ 0 w 286"/>
                <a:gd name="T19" fmla="*/ 110 h 896"/>
                <a:gd name="T20" fmla="*/ 4 w 286"/>
                <a:gd name="T21" fmla="*/ 124 h 896"/>
                <a:gd name="T22" fmla="*/ 10 w 286"/>
                <a:gd name="T23" fmla="*/ 138 h 896"/>
                <a:gd name="T24" fmla="*/ 22 w 286"/>
                <a:gd name="T25" fmla="*/ 150 h 896"/>
                <a:gd name="T26" fmla="*/ 36 w 286"/>
                <a:gd name="T27" fmla="*/ 162 h 896"/>
                <a:gd name="T28" fmla="*/ 52 w 286"/>
                <a:gd name="T29" fmla="*/ 170 h 896"/>
                <a:gd name="T30" fmla="*/ 73 w 286"/>
                <a:gd name="T31" fmla="*/ 177 h 896"/>
                <a:gd name="T32" fmla="*/ 95 w 286"/>
                <a:gd name="T33" fmla="*/ 180 h 896"/>
                <a:gd name="T34" fmla="*/ 59 w 286"/>
                <a:gd name="T35" fmla="*/ 601 h 896"/>
                <a:gd name="T36" fmla="*/ 55 w 286"/>
                <a:gd name="T37" fmla="*/ 665 h 896"/>
                <a:gd name="T38" fmla="*/ 37 w 286"/>
                <a:gd name="T39" fmla="*/ 844 h 896"/>
                <a:gd name="T40" fmla="*/ 42 w 286"/>
                <a:gd name="T41" fmla="*/ 890 h 896"/>
                <a:gd name="T42" fmla="*/ 86 w 286"/>
                <a:gd name="T43" fmla="*/ 896 h 896"/>
                <a:gd name="T44" fmla="*/ 100 w 286"/>
                <a:gd name="T45" fmla="*/ 859 h 896"/>
                <a:gd name="T46" fmla="*/ 122 w 286"/>
                <a:gd name="T47" fmla="*/ 706 h 896"/>
                <a:gd name="T48" fmla="*/ 136 w 286"/>
                <a:gd name="T49" fmla="*/ 637 h 896"/>
                <a:gd name="T50" fmla="*/ 156 w 286"/>
                <a:gd name="T51" fmla="*/ 568 h 896"/>
                <a:gd name="T52" fmla="*/ 161 w 286"/>
                <a:gd name="T53" fmla="*/ 538 h 896"/>
                <a:gd name="T54" fmla="*/ 167 w 286"/>
                <a:gd name="T55" fmla="*/ 503 h 896"/>
                <a:gd name="T56" fmla="*/ 174 w 286"/>
                <a:gd name="T57" fmla="*/ 464 h 896"/>
                <a:gd name="T58" fmla="*/ 182 w 286"/>
                <a:gd name="T59" fmla="*/ 419 h 896"/>
                <a:gd name="T60" fmla="*/ 191 w 286"/>
                <a:gd name="T61" fmla="*/ 369 h 896"/>
                <a:gd name="T62" fmla="*/ 203 w 286"/>
                <a:gd name="T63" fmla="*/ 313 h 896"/>
                <a:gd name="T64" fmla="*/ 215 w 286"/>
                <a:gd name="T65" fmla="*/ 250 h 896"/>
                <a:gd name="T66" fmla="*/ 230 w 286"/>
                <a:gd name="T67" fmla="*/ 179 h 896"/>
                <a:gd name="T68" fmla="*/ 265 w 286"/>
                <a:gd name="T69" fmla="*/ 155 h 896"/>
                <a:gd name="T70" fmla="*/ 282 w 286"/>
                <a:gd name="T71" fmla="*/ 127 h 896"/>
                <a:gd name="T72" fmla="*/ 286 w 286"/>
                <a:gd name="T73" fmla="*/ 99 h 896"/>
                <a:gd name="T74" fmla="*/ 277 w 286"/>
                <a:gd name="T75" fmla="*/ 70 h 896"/>
                <a:gd name="T76" fmla="*/ 257 w 286"/>
                <a:gd name="T77" fmla="*/ 43 h 896"/>
                <a:gd name="T78" fmla="*/ 230 w 286"/>
                <a:gd name="T79" fmla="*/ 21 h 896"/>
                <a:gd name="T80" fmla="*/ 199 w 286"/>
                <a:gd name="T81" fmla="*/ 6 h 896"/>
                <a:gd name="T82" fmla="*/ 166 w 286"/>
                <a:gd name="T83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896">
                  <a:moveTo>
                    <a:pt x="166" y="0"/>
                  </a:moveTo>
                  <a:lnTo>
                    <a:pt x="127" y="5"/>
                  </a:lnTo>
                  <a:lnTo>
                    <a:pt x="95" y="13"/>
                  </a:lnTo>
                  <a:lnTo>
                    <a:pt x="67" y="24"/>
                  </a:lnTo>
                  <a:lnTo>
                    <a:pt x="44" y="35"/>
                  </a:lnTo>
                  <a:lnTo>
                    <a:pt x="27" y="49"/>
                  </a:lnTo>
                  <a:lnTo>
                    <a:pt x="13" y="64"/>
                  </a:lnTo>
                  <a:lnTo>
                    <a:pt x="5" y="79"/>
                  </a:lnTo>
                  <a:lnTo>
                    <a:pt x="0" y="94"/>
                  </a:lnTo>
                  <a:lnTo>
                    <a:pt x="0" y="110"/>
                  </a:lnTo>
                  <a:lnTo>
                    <a:pt x="4" y="124"/>
                  </a:lnTo>
                  <a:lnTo>
                    <a:pt x="10" y="138"/>
                  </a:lnTo>
                  <a:lnTo>
                    <a:pt x="22" y="150"/>
                  </a:lnTo>
                  <a:lnTo>
                    <a:pt x="36" y="162"/>
                  </a:lnTo>
                  <a:lnTo>
                    <a:pt x="52" y="170"/>
                  </a:lnTo>
                  <a:lnTo>
                    <a:pt x="73" y="177"/>
                  </a:lnTo>
                  <a:lnTo>
                    <a:pt x="95" y="180"/>
                  </a:lnTo>
                  <a:lnTo>
                    <a:pt x="59" y="601"/>
                  </a:lnTo>
                  <a:lnTo>
                    <a:pt x="55" y="665"/>
                  </a:lnTo>
                  <a:lnTo>
                    <a:pt x="37" y="844"/>
                  </a:lnTo>
                  <a:lnTo>
                    <a:pt x="42" y="890"/>
                  </a:lnTo>
                  <a:lnTo>
                    <a:pt x="86" y="896"/>
                  </a:lnTo>
                  <a:lnTo>
                    <a:pt x="100" y="859"/>
                  </a:lnTo>
                  <a:lnTo>
                    <a:pt x="122" y="706"/>
                  </a:lnTo>
                  <a:lnTo>
                    <a:pt x="136" y="637"/>
                  </a:lnTo>
                  <a:lnTo>
                    <a:pt x="156" y="568"/>
                  </a:lnTo>
                  <a:lnTo>
                    <a:pt x="161" y="538"/>
                  </a:lnTo>
                  <a:lnTo>
                    <a:pt x="167" y="503"/>
                  </a:lnTo>
                  <a:lnTo>
                    <a:pt x="174" y="464"/>
                  </a:lnTo>
                  <a:lnTo>
                    <a:pt x="182" y="419"/>
                  </a:lnTo>
                  <a:lnTo>
                    <a:pt x="191" y="369"/>
                  </a:lnTo>
                  <a:lnTo>
                    <a:pt x="203" y="313"/>
                  </a:lnTo>
                  <a:lnTo>
                    <a:pt x="215" y="250"/>
                  </a:lnTo>
                  <a:lnTo>
                    <a:pt x="230" y="179"/>
                  </a:lnTo>
                  <a:lnTo>
                    <a:pt x="265" y="155"/>
                  </a:lnTo>
                  <a:lnTo>
                    <a:pt x="282" y="127"/>
                  </a:lnTo>
                  <a:lnTo>
                    <a:pt x="286" y="99"/>
                  </a:lnTo>
                  <a:lnTo>
                    <a:pt x="277" y="70"/>
                  </a:lnTo>
                  <a:lnTo>
                    <a:pt x="257" y="43"/>
                  </a:lnTo>
                  <a:lnTo>
                    <a:pt x="230" y="21"/>
                  </a:lnTo>
                  <a:lnTo>
                    <a:pt x="199" y="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5829300" y="2390775"/>
              <a:ext cx="274638" cy="381000"/>
            </a:xfrm>
            <a:custGeom>
              <a:avLst/>
              <a:gdLst>
                <a:gd name="T0" fmla="*/ 266 w 346"/>
                <a:gd name="T1" fmla="*/ 0 h 480"/>
                <a:gd name="T2" fmla="*/ 235 w 346"/>
                <a:gd name="T3" fmla="*/ 11 h 480"/>
                <a:gd name="T4" fmla="*/ 205 w 346"/>
                <a:gd name="T5" fmla="*/ 25 h 480"/>
                <a:gd name="T6" fmla="*/ 175 w 346"/>
                <a:gd name="T7" fmla="*/ 44 h 480"/>
                <a:gd name="T8" fmla="*/ 146 w 346"/>
                <a:gd name="T9" fmla="*/ 63 h 480"/>
                <a:gd name="T10" fmla="*/ 119 w 346"/>
                <a:gd name="T11" fmla="*/ 87 h 480"/>
                <a:gd name="T12" fmla="*/ 93 w 346"/>
                <a:gd name="T13" fmla="*/ 113 h 480"/>
                <a:gd name="T14" fmla="*/ 69 w 346"/>
                <a:gd name="T15" fmla="*/ 142 h 480"/>
                <a:gd name="T16" fmla="*/ 48 w 346"/>
                <a:gd name="T17" fmla="*/ 173 h 480"/>
                <a:gd name="T18" fmla="*/ 31 w 346"/>
                <a:gd name="T19" fmla="*/ 205 h 480"/>
                <a:gd name="T20" fmla="*/ 17 w 346"/>
                <a:gd name="T21" fmla="*/ 240 h 480"/>
                <a:gd name="T22" fmla="*/ 7 w 346"/>
                <a:gd name="T23" fmla="*/ 276 h 480"/>
                <a:gd name="T24" fmla="*/ 1 w 346"/>
                <a:gd name="T25" fmla="*/ 314 h 480"/>
                <a:gd name="T26" fmla="*/ 0 w 346"/>
                <a:gd name="T27" fmla="*/ 355 h 480"/>
                <a:gd name="T28" fmla="*/ 5 w 346"/>
                <a:gd name="T29" fmla="*/ 395 h 480"/>
                <a:gd name="T30" fmla="*/ 14 w 346"/>
                <a:gd name="T31" fmla="*/ 438 h 480"/>
                <a:gd name="T32" fmla="*/ 30 w 346"/>
                <a:gd name="T33" fmla="*/ 480 h 480"/>
                <a:gd name="T34" fmla="*/ 36 w 346"/>
                <a:gd name="T35" fmla="*/ 445 h 480"/>
                <a:gd name="T36" fmla="*/ 43 w 346"/>
                <a:gd name="T37" fmla="*/ 408 h 480"/>
                <a:gd name="T38" fmla="*/ 52 w 346"/>
                <a:gd name="T39" fmla="*/ 372 h 480"/>
                <a:gd name="T40" fmla="*/ 63 w 346"/>
                <a:gd name="T41" fmla="*/ 337 h 480"/>
                <a:gd name="T42" fmla="*/ 76 w 346"/>
                <a:gd name="T43" fmla="*/ 303 h 480"/>
                <a:gd name="T44" fmla="*/ 91 w 346"/>
                <a:gd name="T45" fmla="*/ 268 h 480"/>
                <a:gd name="T46" fmla="*/ 107 w 346"/>
                <a:gd name="T47" fmla="*/ 236 h 480"/>
                <a:gd name="T48" fmla="*/ 126 w 346"/>
                <a:gd name="T49" fmla="*/ 204 h 480"/>
                <a:gd name="T50" fmla="*/ 146 w 346"/>
                <a:gd name="T51" fmla="*/ 174 h 480"/>
                <a:gd name="T52" fmla="*/ 168 w 346"/>
                <a:gd name="T53" fmla="*/ 144 h 480"/>
                <a:gd name="T54" fmla="*/ 192 w 346"/>
                <a:gd name="T55" fmla="*/ 116 h 480"/>
                <a:gd name="T56" fmla="*/ 219 w 346"/>
                <a:gd name="T57" fmla="*/ 91 h 480"/>
                <a:gd name="T58" fmla="*/ 248 w 346"/>
                <a:gd name="T59" fmla="*/ 67 h 480"/>
                <a:gd name="T60" fmla="*/ 278 w 346"/>
                <a:gd name="T61" fmla="*/ 45 h 480"/>
                <a:gd name="T62" fmla="*/ 311 w 346"/>
                <a:gd name="T63" fmla="*/ 25 h 480"/>
                <a:gd name="T64" fmla="*/ 346 w 346"/>
                <a:gd name="T65" fmla="*/ 8 h 480"/>
                <a:gd name="T66" fmla="*/ 266 w 346"/>
                <a:gd name="T6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6" h="480">
                  <a:moveTo>
                    <a:pt x="266" y="0"/>
                  </a:moveTo>
                  <a:lnTo>
                    <a:pt x="235" y="11"/>
                  </a:lnTo>
                  <a:lnTo>
                    <a:pt x="205" y="25"/>
                  </a:lnTo>
                  <a:lnTo>
                    <a:pt x="175" y="44"/>
                  </a:lnTo>
                  <a:lnTo>
                    <a:pt x="146" y="63"/>
                  </a:lnTo>
                  <a:lnTo>
                    <a:pt x="119" y="87"/>
                  </a:lnTo>
                  <a:lnTo>
                    <a:pt x="93" y="113"/>
                  </a:lnTo>
                  <a:lnTo>
                    <a:pt x="69" y="142"/>
                  </a:lnTo>
                  <a:lnTo>
                    <a:pt x="48" y="173"/>
                  </a:lnTo>
                  <a:lnTo>
                    <a:pt x="31" y="205"/>
                  </a:lnTo>
                  <a:lnTo>
                    <a:pt x="17" y="240"/>
                  </a:lnTo>
                  <a:lnTo>
                    <a:pt x="7" y="276"/>
                  </a:lnTo>
                  <a:lnTo>
                    <a:pt x="1" y="314"/>
                  </a:lnTo>
                  <a:lnTo>
                    <a:pt x="0" y="355"/>
                  </a:lnTo>
                  <a:lnTo>
                    <a:pt x="5" y="395"/>
                  </a:lnTo>
                  <a:lnTo>
                    <a:pt x="14" y="438"/>
                  </a:lnTo>
                  <a:lnTo>
                    <a:pt x="30" y="480"/>
                  </a:lnTo>
                  <a:lnTo>
                    <a:pt x="36" y="445"/>
                  </a:lnTo>
                  <a:lnTo>
                    <a:pt x="43" y="408"/>
                  </a:lnTo>
                  <a:lnTo>
                    <a:pt x="52" y="372"/>
                  </a:lnTo>
                  <a:lnTo>
                    <a:pt x="63" y="337"/>
                  </a:lnTo>
                  <a:lnTo>
                    <a:pt x="76" y="303"/>
                  </a:lnTo>
                  <a:lnTo>
                    <a:pt x="91" y="268"/>
                  </a:lnTo>
                  <a:lnTo>
                    <a:pt x="107" y="236"/>
                  </a:lnTo>
                  <a:lnTo>
                    <a:pt x="126" y="204"/>
                  </a:lnTo>
                  <a:lnTo>
                    <a:pt x="146" y="174"/>
                  </a:lnTo>
                  <a:lnTo>
                    <a:pt x="168" y="144"/>
                  </a:lnTo>
                  <a:lnTo>
                    <a:pt x="192" y="116"/>
                  </a:lnTo>
                  <a:lnTo>
                    <a:pt x="219" y="91"/>
                  </a:lnTo>
                  <a:lnTo>
                    <a:pt x="248" y="67"/>
                  </a:lnTo>
                  <a:lnTo>
                    <a:pt x="278" y="45"/>
                  </a:lnTo>
                  <a:lnTo>
                    <a:pt x="311" y="25"/>
                  </a:lnTo>
                  <a:lnTo>
                    <a:pt x="346" y="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" name="Freeform 49"/>
            <p:cNvSpPr>
              <a:spLocks/>
            </p:cNvSpPr>
            <p:nvPr/>
          </p:nvSpPr>
          <p:spPr bwMode="auto">
            <a:xfrm>
              <a:off x="5832475" y="2393950"/>
              <a:ext cx="268288" cy="373062"/>
            </a:xfrm>
            <a:custGeom>
              <a:avLst/>
              <a:gdLst>
                <a:gd name="T0" fmla="*/ 259 w 337"/>
                <a:gd name="T1" fmla="*/ 0 h 469"/>
                <a:gd name="T2" fmla="*/ 229 w 337"/>
                <a:gd name="T3" fmla="*/ 12 h 469"/>
                <a:gd name="T4" fmla="*/ 200 w 337"/>
                <a:gd name="T5" fmla="*/ 26 h 469"/>
                <a:gd name="T6" fmla="*/ 170 w 337"/>
                <a:gd name="T7" fmla="*/ 44 h 469"/>
                <a:gd name="T8" fmla="*/ 142 w 337"/>
                <a:gd name="T9" fmla="*/ 64 h 469"/>
                <a:gd name="T10" fmla="*/ 116 w 337"/>
                <a:gd name="T11" fmla="*/ 86 h 469"/>
                <a:gd name="T12" fmla="*/ 91 w 337"/>
                <a:gd name="T13" fmla="*/ 111 h 469"/>
                <a:gd name="T14" fmla="*/ 67 w 337"/>
                <a:gd name="T15" fmla="*/ 139 h 469"/>
                <a:gd name="T16" fmla="*/ 48 w 337"/>
                <a:gd name="T17" fmla="*/ 169 h 469"/>
                <a:gd name="T18" fmla="*/ 31 w 337"/>
                <a:gd name="T19" fmla="*/ 200 h 469"/>
                <a:gd name="T20" fmla="*/ 17 w 337"/>
                <a:gd name="T21" fmla="*/ 233 h 469"/>
                <a:gd name="T22" fmla="*/ 6 w 337"/>
                <a:gd name="T23" fmla="*/ 269 h 469"/>
                <a:gd name="T24" fmla="*/ 1 w 337"/>
                <a:gd name="T25" fmla="*/ 306 h 469"/>
                <a:gd name="T26" fmla="*/ 0 w 337"/>
                <a:gd name="T27" fmla="*/ 345 h 469"/>
                <a:gd name="T28" fmla="*/ 3 w 337"/>
                <a:gd name="T29" fmla="*/ 385 h 469"/>
                <a:gd name="T30" fmla="*/ 12 w 337"/>
                <a:gd name="T31" fmla="*/ 427 h 469"/>
                <a:gd name="T32" fmla="*/ 27 w 337"/>
                <a:gd name="T33" fmla="*/ 469 h 469"/>
                <a:gd name="T34" fmla="*/ 33 w 337"/>
                <a:gd name="T35" fmla="*/ 434 h 469"/>
                <a:gd name="T36" fmla="*/ 40 w 337"/>
                <a:gd name="T37" fmla="*/ 397 h 469"/>
                <a:gd name="T38" fmla="*/ 49 w 337"/>
                <a:gd name="T39" fmla="*/ 362 h 469"/>
                <a:gd name="T40" fmla="*/ 59 w 337"/>
                <a:gd name="T41" fmla="*/ 328 h 469"/>
                <a:gd name="T42" fmla="*/ 72 w 337"/>
                <a:gd name="T43" fmla="*/ 293 h 469"/>
                <a:gd name="T44" fmla="*/ 86 w 337"/>
                <a:gd name="T45" fmla="*/ 260 h 469"/>
                <a:gd name="T46" fmla="*/ 102 w 337"/>
                <a:gd name="T47" fmla="*/ 227 h 469"/>
                <a:gd name="T48" fmla="*/ 120 w 337"/>
                <a:gd name="T49" fmla="*/ 196 h 469"/>
                <a:gd name="T50" fmla="*/ 140 w 337"/>
                <a:gd name="T51" fmla="*/ 166 h 469"/>
                <a:gd name="T52" fmla="*/ 162 w 337"/>
                <a:gd name="T53" fmla="*/ 139 h 469"/>
                <a:gd name="T54" fmla="*/ 185 w 337"/>
                <a:gd name="T55" fmla="*/ 111 h 469"/>
                <a:gd name="T56" fmla="*/ 211 w 337"/>
                <a:gd name="T57" fmla="*/ 87 h 469"/>
                <a:gd name="T58" fmla="*/ 239 w 337"/>
                <a:gd name="T59" fmla="*/ 63 h 469"/>
                <a:gd name="T60" fmla="*/ 270 w 337"/>
                <a:gd name="T61" fmla="*/ 42 h 469"/>
                <a:gd name="T62" fmla="*/ 302 w 337"/>
                <a:gd name="T63" fmla="*/ 22 h 469"/>
                <a:gd name="T64" fmla="*/ 337 w 337"/>
                <a:gd name="T65" fmla="*/ 5 h 469"/>
                <a:gd name="T66" fmla="*/ 327 w 337"/>
                <a:gd name="T67" fmla="*/ 5 h 469"/>
                <a:gd name="T68" fmla="*/ 317 w 337"/>
                <a:gd name="T69" fmla="*/ 4 h 469"/>
                <a:gd name="T70" fmla="*/ 307 w 337"/>
                <a:gd name="T71" fmla="*/ 4 h 469"/>
                <a:gd name="T72" fmla="*/ 298 w 337"/>
                <a:gd name="T73" fmla="*/ 3 h 469"/>
                <a:gd name="T74" fmla="*/ 289 w 337"/>
                <a:gd name="T75" fmla="*/ 2 h 469"/>
                <a:gd name="T76" fmla="*/ 278 w 337"/>
                <a:gd name="T77" fmla="*/ 2 h 469"/>
                <a:gd name="T78" fmla="*/ 269 w 337"/>
                <a:gd name="T79" fmla="*/ 0 h 469"/>
                <a:gd name="T80" fmla="*/ 259 w 337"/>
                <a:gd name="T81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7" h="469">
                  <a:moveTo>
                    <a:pt x="259" y="0"/>
                  </a:moveTo>
                  <a:lnTo>
                    <a:pt x="229" y="12"/>
                  </a:lnTo>
                  <a:lnTo>
                    <a:pt x="200" y="26"/>
                  </a:lnTo>
                  <a:lnTo>
                    <a:pt x="170" y="44"/>
                  </a:lnTo>
                  <a:lnTo>
                    <a:pt x="142" y="64"/>
                  </a:lnTo>
                  <a:lnTo>
                    <a:pt x="116" y="86"/>
                  </a:lnTo>
                  <a:lnTo>
                    <a:pt x="91" y="111"/>
                  </a:lnTo>
                  <a:lnTo>
                    <a:pt x="67" y="139"/>
                  </a:lnTo>
                  <a:lnTo>
                    <a:pt x="48" y="169"/>
                  </a:lnTo>
                  <a:lnTo>
                    <a:pt x="31" y="200"/>
                  </a:lnTo>
                  <a:lnTo>
                    <a:pt x="17" y="233"/>
                  </a:lnTo>
                  <a:lnTo>
                    <a:pt x="6" y="269"/>
                  </a:lnTo>
                  <a:lnTo>
                    <a:pt x="1" y="306"/>
                  </a:lnTo>
                  <a:lnTo>
                    <a:pt x="0" y="345"/>
                  </a:lnTo>
                  <a:lnTo>
                    <a:pt x="3" y="385"/>
                  </a:lnTo>
                  <a:lnTo>
                    <a:pt x="12" y="427"/>
                  </a:lnTo>
                  <a:lnTo>
                    <a:pt x="27" y="469"/>
                  </a:lnTo>
                  <a:lnTo>
                    <a:pt x="33" y="434"/>
                  </a:lnTo>
                  <a:lnTo>
                    <a:pt x="40" y="397"/>
                  </a:lnTo>
                  <a:lnTo>
                    <a:pt x="49" y="362"/>
                  </a:lnTo>
                  <a:lnTo>
                    <a:pt x="59" y="328"/>
                  </a:lnTo>
                  <a:lnTo>
                    <a:pt x="72" y="293"/>
                  </a:lnTo>
                  <a:lnTo>
                    <a:pt x="86" y="260"/>
                  </a:lnTo>
                  <a:lnTo>
                    <a:pt x="102" y="227"/>
                  </a:lnTo>
                  <a:lnTo>
                    <a:pt x="120" y="196"/>
                  </a:lnTo>
                  <a:lnTo>
                    <a:pt x="140" y="166"/>
                  </a:lnTo>
                  <a:lnTo>
                    <a:pt x="162" y="139"/>
                  </a:lnTo>
                  <a:lnTo>
                    <a:pt x="185" y="111"/>
                  </a:lnTo>
                  <a:lnTo>
                    <a:pt x="211" y="87"/>
                  </a:lnTo>
                  <a:lnTo>
                    <a:pt x="239" y="63"/>
                  </a:lnTo>
                  <a:lnTo>
                    <a:pt x="270" y="42"/>
                  </a:lnTo>
                  <a:lnTo>
                    <a:pt x="302" y="22"/>
                  </a:lnTo>
                  <a:lnTo>
                    <a:pt x="337" y="5"/>
                  </a:lnTo>
                  <a:lnTo>
                    <a:pt x="327" y="5"/>
                  </a:lnTo>
                  <a:lnTo>
                    <a:pt x="317" y="4"/>
                  </a:lnTo>
                  <a:lnTo>
                    <a:pt x="307" y="4"/>
                  </a:lnTo>
                  <a:lnTo>
                    <a:pt x="298" y="3"/>
                  </a:lnTo>
                  <a:lnTo>
                    <a:pt x="289" y="2"/>
                  </a:lnTo>
                  <a:lnTo>
                    <a:pt x="278" y="2"/>
                  </a:lnTo>
                  <a:lnTo>
                    <a:pt x="269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auto">
            <a:xfrm>
              <a:off x="5834063" y="2397125"/>
              <a:ext cx="263525" cy="363537"/>
            </a:xfrm>
            <a:custGeom>
              <a:avLst/>
              <a:gdLst>
                <a:gd name="T0" fmla="*/ 253 w 332"/>
                <a:gd name="T1" fmla="*/ 0 h 458"/>
                <a:gd name="T2" fmla="*/ 224 w 332"/>
                <a:gd name="T3" fmla="*/ 11 h 458"/>
                <a:gd name="T4" fmla="*/ 196 w 332"/>
                <a:gd name="T5" fmla="*/ 26 h 458"/>
                <a:gd name="T6" fmla="*/ 168 w 332"/>
                <a:gd name="T7" fmla="*/ 44 h 458"/>
                <a:gd name="T8" fmla="*/ 140 w 332"/>
                <a:gd name="T9" fmla="*/ 63 h 458"/>
                <a:gd name="T10" fmla="*/ 114 w 332"/>
                <a:gd name="T11" fmla="*/ 85 h 458"/>
                <a:gd name="T12" fmla="*/ 90 w 332"/>
                <a:gd name="T13" fmla="*/ 109 h 458"/>
                <a:gd name="T14" fmla="*/ 68 w 332"/>
                <a:gd name="T15" fmla="*/ 136 h 458"/>
                <a:gd name="T16" fmla="*/ 48 w 332"/>
                <a:gd name="T17" fmla="*/ 165 h 458"/>
                <a:gd name="T18" fmla="*/ 31 w 332"/>
                <a:gd name="T19" fmla="*/ 195 h 458"/>
                <a:gd name="T20" fmla="*/ 18 w 332"/>
                <a:gd name="T21" fmla="*/ 228 h 458"/>
                <a:gd name="T22" fmla="*/ 8 w 332"/>
                <a:gd name="T23" fmla="*/ 263 h 458"/>
                <a:gd name="T24" fmla="*/ 2 w 332"/>
                <a:gd name="T25" fmla="*/ 298 h 458"/>
                <a:gd name="T26" fmla="*/ 0 w 332"/>
                <a:gd name="T27" fmla="*/ 336 h 458"/>
                <a:gd name="T28" fmla="*/ 3 w 332"/>
                <a:gd name="T29" fmla="*/ 376 h 458"/>
                <a:gd name="T30" fmla="*/ 12 w 332"/>
                <a:gd name="T31" fmla="*/ 416 h 458"/>
                <a:gd name="T32" fmla="*/ 26 w 332"/>
                <a:gd name="T33" fmla="*/ 458 h 458"/>
                <a:gd name="T34" fmla="*/ 32 w 332"/>
                <a:gd name="T35" fmla="*/ 422 h 458"/>
                <a:gd name="T36" fmla="*/ 39 w 332"/>
                <a:gd name="T37" fmla="*/ 386 h 458"/>
                <a:gd name="T38" fmla="*/ 47 w 332"/>
                <a:gd name="T39" fmla="*/ 351 h 458"/>
                <a:gd name="T40" fmla="*/ 57 w 332"/>
                <a:gd name="T41" fmla="*/ 317 h 458"/>
                <a:gd name="T42" fmla="*/ 69 w 332"/>
                <a:gd name="T43" fmla="*/ 283 h 458"/>
                <a:gd name="T44" fmla="*/ 83 w 332"/>
                <a:gd name="T45" fmla="*/ 250 h 458"/>
                <a:gd name="T46" fmla="*/ 99 w 332"/>
                <a:gd name="T47" fmla="*/ 219 h 458"/>
                <a:gd name="T48" fmla="*/ 116 w 332"/>
                <a:gd name="T49" fmla="*/ 189 h 458"/>
                <a:gd name="T50" fmla="*/ 136 w 332"/>
                <a:gd name="T51" fmla="*/ 160 h 458"/>
                <a:gd name="T52" fmla="*/ 156 w 332"/>
                <a:gd name="T53" fmla="*/ 132 h 458"/>
                <a:gd name="T54" fmla="*/ 181 w 332"/>
                <a:gd name="T55" fmla="*/ 106 h 458"/>
                <a:gd name="T56" fmla="*/ 206 w 332"/>
                <a:gd name="T57" fmla="*/ 82 h 458"/>
                <a:gd name="T58" fmla="*/ 234 w 332"/>
                <a:gd name="T59" fmla="*/ 59 h 458"/>
                <a:gd name="T60" fmla="*/ 265 w 332"/>
                <a:gd name="T61" fmla="*/ 38 h 458"/>
                <a:gd name="T62" fmla="*/ 297 w 332"/>
                <a:gd name="T63" fmla="*/ 20 h 458"/>
                <a:gd name="T64" fmla="*/ 332 w 332"/>
                <a:gd name="T65" fmla="*/ 3 h 458"/>
                <a:gd name="T66" fmla="*/ 321 w 332"/>
                <a:gd name="T67" fmla="*/ 3 h 458"/>
                <a:gd name="T68" fmla="*/ 312 w 332"/>
                <a:gd name="T69" fmla="*/ 2 h 458"/>
                <a:gd name="T70" fmla="*/ 302 w 332"/>
                <a:gd name="T71" fmla="*/ 2 h 458"/>
                <a:gd name="T72" fmla="*/ 292 w 332"/>
                <a:gd name="T73" fmla="*/ 1 h 458"/>
                <a:gd name="T74" fmla="*/ 282 w 332"/>
                <a:gd name="T75" fmla="*/ 1 h 458"/>
                <a:gd name="T76" fmla="*/ 273 w 332"/>
                <a:gd name="T77" fmla="*/ 1 h 458"/>
                <a:gd name="T78" fmla="*/ 262 w 332"/>
                <a:gd name="T79" fmla="*/ 0 h 458"/>
                <a:gd name="T80" fmla="*/ 253 w 332"/>
                <a:gd name="T81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2" h="458">
                  <a:moveTo>
                    <a:pt x="253" y="0"/>
                  </a:moveTo>
                  <a:lnTo>
                    <a:pt x="224" y="11"/>
                  </a:lnTo>
                  <a:lnTo>
                    <a:pt x="196" y="26"/>
                  </a:lnTo>
                  <a:lnTo>
                    <a:pt x="168" y="44"/>
                  </a:lnTo>
                  <a:lnTo>
                    <a:pt x="140" y="63"/>
                  </a:lnTo>
                  <a:lnTo>
                    <a:pt x="114" y="85"/>
                  </a:lnTo>
                  <a:lnTo>
                    <a:pt x="90" y="109"/>
                  </a:lnTo>
                  <a:lnTo>
                    <a:pt x="68" y="136"/>
                  </a:lnTo>
                  <a:lnTo>
                    <a:pt x="48" y="165"/>
                  </a:lnTo>
                  <a:lnTo>
                    <a:pt x="31" y="195"/>
                  </a:lnTo>
                  <a:lnTo>
                    <a:pt x="18" y="228"/>
                  </a:lnTo>
                  <a:lnTo>
                    <a:pt x="8" y="263"/>
                  </a:lnTo>
                  <a:lnTo>
                    <a:pt x="2" y="298"/>
                  </a:lnTo>
                  <a:lnTo>
                    <a:pt x="0" y="336"/>
                  </a:lnTo>
                  <a:lnTo>
                    <a:pt x="3" y="376"/>
                  </a:lnTo>
                  <a:lnTo>
                    <a:pt x="12" y="416"/>
                  </a:lnTo>
                  <a:lnTo>
                    <a:pt x="26" y="458"/>
                  </a:lnTo>
                  <a:lnTo>
                    <a:pt x="32" y="422"/>
                  </a:lnTo>
                  <a:lnTo>
                    <a:pt x="39" y="386"/>
                  </a:lnTo>
                  <a:lnTo>
                    <a:pt x="47" y="351"/>
                  </a:lnTo>
                  <a:lnTo>
                    <a:pt x="57" y="317"/>
                  </a:lnTo>
                  <a:lnTo>
                    <a:pt x="69" y="283"/>
                  </a:lnTo>
                  <a:lnTo>
                    <a:pt x="83" y="250"/>
                  </a:lnTo>
                  <a:lnTo>
                    <a:pt x="99" y="219"/>
                  </a:lnTo>
                  <a:lnTo>
                    <a:pt x="116" y="189"/>
                  </a:lnTo>
                  <a:lnTo>
                    <a:pt x="136" y="160"/>
                  </a:lnTo>
                  <a:lnTo>
                    <a:pt x="156" y="132"/>
                  </a:lnTo>
                  <a:lnTo>
                    <a:pt x="181" y="106"/>
                  </a:lnTo>
                  <a:lnTo>
                    <a:pt x="206" y="82"/>
                  </a:lnTo>
                  <a:lnTo>
                    <a:pt x="234" y="59"/>
                  </a:lnTo>
                  <a:lnTo>
                    <a:pt x="265" y="38"/>
                  </a:lnTo>
                  <a:lnTo>
                    <a:pt x="297" y="20"/>
                  </a:lnTo>
                  <a:lnTo>
                    <a:pt x="332" y="3"/>
                  </a:lnTo>
                  <a:lnTo>
                    <a:pt x="321" y="3"/>
                  </a:lnTo>
                  <a:lnTo>
                    <a:pt x="312" y="2"/>
                  </a:lnTo>
                  <a:lnTo>
                    <a:pt x="302" y="2"/>
                  </a:lnTo>
                  <a:lnTo>
                    <a:pt x="292" y="1"/>
                  </a:lnTo>
                  <a:lnTo>
                    <a:pt x="282" y="1"/>
                  </a:lnTo>
                  <a:lnTo>
                    <a:pt x="273" y="1"/>
                  </a:lnTo>
                  <a:lnTo>
                    <a:pt x="262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FD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>
              <a:off x="5837238" y="2398713"/>
              <a:ext cx="255588" cy="357187"/>
            </a:xfrm>
            <a:custGeom>
              <a:avLst/>
              <a:gdLst>
                <a:gd name="T0" fmla="*/ 247 w 324"/>
                <a:gd name="T1" fmla="*/ 0 h 451"/>
                <a:gd name="T2" fmla="*/ 219 w 324"/>
                <a:gd name="T3" fmla="*/ 13 h 451"/>
                <a:gd name="T4" fmla="*/ 192 w 324"/>
                <a:gd name="T5" fmla="*/ 28 h 451"/>
                <a:gd name="T6" fmla="*/ 164 w 324"/>
                <a:gd name="T7" fmla="*/ 45 h 451"/>
                <a:gd name="T8" fmla="*/ 137 w 324"/>
                <a:gd name="T9" fmla="*/ 64 h 451"/>
                <a:gd name="T10" fmla="*/ 112 w 324"/>
                <a:gd name="T11" fmla="*/ 85 h 451"/>
                <a:gd name="T12" fmla="*/ 89 w 324"/>
                <a:gd name="T13" fmla="*/ 110 h 451"/>
                <a:gd name="T14" fmla="*/ 67 w 324"/>
                <a:gd name="T15" fmla="*/ 135 h 451"/>
                <a:gd name="T16" fmla="*/ 48 w 324"/>
                <a:gd name="T17" fmla="*/ 163 h 451"/>
                <a:gd name="T18" fmla="*/ 31 w 324"/>
                <a:gd name="T19" fmla="*/ 193 h 451"/>
                <a:gd name="T20" fmla="*/ 18 w 324"/>
                <a:gd name="T21" fmla="*/ 224 h 451"/>
                <a:gd name="T22" fmla="*/ 8 w 324"/>
                <a:gd name="T23" fmla="*/ 257 h 451"/>
                <a:gd name="T24" fmla="*/ 3 w 324"/>
                <a:gd name="T25" fmla="*/ 293 h 451"/>
                <a:gd name="T26" fmla="*/ 0 w 324"/>
                <a:gd name="T27" fmla="*/ 330 h 451"/>
                <a:gd name="T28" fmla="*/ 4 w 324"/>
                <a:gd name="T29" fmla="*/ 369 h 451"/>
                <a:gd name="T30" fmla="*/ 11 w 324"/>
                <a:gd name="T31" fmla="*/ 409 h 451"/>
                <a:gd name="T32" fmla="*/ 24 w 324"/>
                <a:gd name="T33" fmla="*/ 451 h 451"/>
                <a:gd name="T34" fmla="*/ 30 w 324"/>
                <a:gd name="T35" fmla="*/ 414 h 451"/>
                <a:gd name="T36" fmla="*/ 36 w 324"/>
                <a:gd name="T37" fmla="*/ 378 h 451"/>
                <a:gd name="T38" fmla="*/ 44 w 324"/>
                <a:gd name="T39" fmla="*/ 344 h 451"/>
                <a:gd name="T40" fmla="*/ 54 w 324"/>
                <a:gd name="T41" fmla="*/ 309 h 451"/>
                <a:gd name="T42" fmla="*/ 66 w 324"/>
                <a:gd name="T43" fmla="*/ 276 h 451"/>
                <a:gd name="T44" fmla="*/ 79 w 324"/>
                <a:gd name="T45" fmla="*/ 243 h 451"/>
                <a:gd name="T46" fmla="*/ 95 w 324"/>
                <a:gd name="T47" fmla="*/ 212 h 451"/>
                <a:gd name="T48" fmla="*/ 111 w 324"/>
                <a:gd name="T49" fmla="*/ 182 h 451"/>
                <a:gd name="T50" fmla="*/ 130 w 324"/>
                <a:gd name="T51" fmla="*/ 155 h 451"/>
                <a:gd name="T52" fmla="*/ 151 w 324"/>
                <a:gd name="T53" fmla="*/ 127 h 451"/>
                <a:gd name="T54" fmla="*/ 174 w 324"/>
                <a:gd name="T55" fmla="*/ 102 h 451"/>
                <a:gd name="T56" fmla="*/ 200 w 324"/>
                <a:gd name="T57" fmla="*/ 79 h 451"/>
                <a:gd name="T58" fmla="*/ 227 w 324"/>
                <a:gd name="T59" fmla="*/ 57 h 451"/>
                <a:gd name="T60" fmla="*/ 257 w 324"/>
                <a:gd name="T61" fmla="*/ 37 h 451"/>
                <a:gd name="T62" fmla="*/ 289 w 324"/>
                <a:gd name="T63" fmla="*/ 19 h 451"/>
                <a:gd name="T64" fmla="*/ 324 w 324"/>
                <a:gd name="T65" fmla="*/ 3 h 451"/>
                <a:gd name="T66" fmla="*/ 314 w 324"/>
                <a:gd name="T67" fmla="*/ 3 h 451"/>
                <a:gd name="T68" fmla="*/ 304 w 324"/>
                <a:gd name="T69" fmla="*/ 1 h 451"/>
                <a:gd name="T70" fmla="*/ 294 w 324"/>
                <a:gd name="T71" fmla="*/ 1 h 451"/>
                <a:gd name="T72" fmla="*/ 285 w 324"/>
                <a:gd name="T73" fmla="*/ 1 h 451"/>
                <a:gd name="T74" fmla="*/ 276 w 324"/>
                <a:gd name="T75" fmla="*/ 1 h 451"/>
                <a:gd name="T76" fmla="*/ 266 w 324"/>
                <a:gd name="T77" fmla="*/ 1 h 451"/>
                <a:gd name="T78" fmla="*/ 256 w 324"/>
                <a:gd name="T79" fmla="*/ 0 h 451"/>
                <a:gd name="T80" fmla="*/ 247 w 324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" h="451">
                  <a:moveTo>
                    <a:pt x="247" y="0"/>
                  </a:moveTo>
                  <a:lnTo>
                    <a:pt x="219" y="13"/>
                  </a:lnTo>
                  <a:lnTo>
                    <a:pt x="192" y="28"/>
                  </a:lnTo>
                  <a:lnTo>
                    <a:pt x="164" y="45"/>
                  </a:lnTo>
                  <a:lnTo>
                    <a:pt x="137" y="64"/>
                  </a:lnTo>
                  <a:lnTo>
                    <a:pt x="112" y="85"/>
                  </a:lnTo>
                  <a:lnTo>
                    <a:pt x="89" y="110"/>
                  </a:lnTo>
                  <a:lnTo>
                    <a:pt x="67" y="135"/>
                  </a:lnTo>
                  <a:lnTo>
                    <a:pt x="48" y="163"/>
                  </a:lnTo>
                  <a:lnTo>
                    <a:pt x="31" y="193"/>
                  </a:lnTo>
                  <a:lnTo>
                    <a:pt x="18" y="224"/>
                  </a:lnTo>
                  <a:lnTo>
                    <a:pt x="8" y="257"/>
                  </a:lnTo>
                  <a:lnTo>
                    <a:pt x="3" y="293"/>
                  </a:lnTo>
                  <a:lnTo>
                    <a:pt x="0" y="330"/>
                  </a:lnTo>
                  <a:lnTo>
                    <a:pt x="4" y="369"/>
                  </a:lnTo>
                  <a:lnTo>
                    <a:pt x="11" y="409"/>
                  </a:lnTo>
                  <a:lnTo>
                    <a:pt x="24" y="451"/>
                  </a:lnTo>
                  <a:lnTo>
                    <a:pt x="30" y="414"/>
                  </a:lnTo>
                  <a:lnTo>
                    <a:pt x="36" y="378"/>
                  </a:lnTo>
                  <a:lnTo>
                    <a:pt x="44" y="344"/>
                  </a:lnTo>
                  <a:lnTo>
                    <a:pt x="54" y="309"/>
                  </a:lnTo>
                  <a:lnTo>
                    <a:pt x="66" y="276"/>
                  </a:lnTo>
                  <a:lnTo>
                    <a:pt x="79" y="243"/>
                  </a:lnTo>
                  <a:lnTo>
                    <a:pt x="95" y="212"/>
                  </a:lnTo>
                  <a:lnTo>
                    <a:pt x="111" y="182"/>
                  </a:lnTo>
                  <a:lnTo>
                    <a:pt x="130" y="155"/>
                  </a:lnTo>
                  <a:lnTo>
                    <a:pt x="151" y="127"/>
                  </a:lnTo>
                  <a:lnTo>
                    <a:pt x="174" y="102"/>
                  </a:lnTo>
                  <a:lnTo>
                    <a:pt x="200" y="79"/>
                  </a:lnTo>
                  <a:lnTo>
                    <a:pt x="227" y="57"/>
                  </a:lnTo>
                  <a:lnTo>
                    <a:pt x="257" y="37"/>
                  </a:lnTo>
                  <a:lnTo>
                    <a:pt x="289" y="19"/>
                  </a:lnTo>
                  <a:lnTo>
                    <a:pt x="324" y="3"/>
                  </a:lnTo>
                  <a:lnTo>
                    <a:pt x="314" y="3"/>
                  </a:lnTo>
                  <a:lnTo>
                    <a:pt x="304" y="1"/>
                  </a:lnTo>
                  <a:lnTo>
                    <a:pt x="294" y="1"/>
                  </a:lnTo>
                  <a:lnTo>
                    <a:pt x="285" y="1"/>
                  </a:lnTo>
                  <a:lnTo>
                    <a:pt x="276" y="1"/>
                  </a:lnTo>
                  <a:lnTo>
                    <a:pt x="266" y="1"/>
                  </a:lnTo>
                  <a:lnTo>
                    <a:pt x="256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auto">
            <a:xfrm>
              <a:off x="5838825" y="2401888"/>
              <a:ext cx="250825" cy="349250"/>
            </a:xfrm>
            <a:custGeom>
              <a:avLst/>
              <a:gdLst>
                <a:gd name="T0" fmla="*/ 240 w 316"/>
                <a:gd name="T1" fmla="*/ 0 h 440"/>
                <a:gd name="T2" fmla="*/ 214 w 316"/>
                <a:gd name="T3" fmla="*/ 12 h 440"/>
                <a:gd name="T4" fmla="*/ 186 w 316"/>
                <a:gd name="T5" fmla="*/ 27 h 440"/>
                <a:gd name="T6" fmla="*/ 160 w 316"/>
                <a:gd name="T7" fmla="*/ 45 h 440"/>
                <a:gd name="T8" fmla="*/ 134 w 316"/>
                <a:gd name="T9" fmla="*/ 63 h 440"/>
                <a:gd name="T10" fmla="*/ 110 w 316"/>
                <a:gd name="T11" fmla="*/ 84 h 440"/>
                <a:gd name="T12" fmla="*/ 87 w 316"/>
                <a:gd name="T13" fmla="*/ 107 h 440"/>
                <a:gd name="T14" fmla="*/ 66 w 316"/>
                <a:gd name="T15" fmla="*/ 131 h 440"/>
                <a:gd name="T16" fmla="*/ 47 w 316"/>
                <a:gd name="T17" fmla="*/ 159 h 440"/>
                <a:gd name="T18" fmla="*/ 31 w 316"/>
                <a:gd name="T19" fmla="*/ 187 h 440"/>
                <a:gd name="T20" fmla="*/ 18 w 316"/>
                <a:gd name="T21" fmla="*/ 217 h 440"/>
                <a:gd name="T22" fmla="*/ 8 w 316"/>
                <a:gd name="T23" fmla="*/ 250 h 440"/>
                <a:gd name="T24" fmla="*/ 2 w 316"/>
                <a:gd name="T25" fmla="*/ 284 h 440"/>
                <a:gd name="T26" fmla="*/ 0 w 316"/>
                <a:gd name="T27" fmla="*/ 321 h 440"/>
                <a:gd name="T28" fmla="*/ 2 w 316"/>
                <a:gd name="T29" fmla="*/ 359 h 440"/>
                <a:gd name="T30" fmla="*/ 9 w 316"/>
                <a:gd name="T31" fmla="*/ 398 h 440"/>
                <a:gd name="T32" fmla="*/ 21 w 316"/>
                <a:gd name="T33" fmla="*/ 440 h 440"/>
                <a:gd name="T34" fmla="*/ 27 w 316"/>
                <a:gd name="T35" fmla="*/ 403 h 440"/>
                <a:gd name="T36" fmla="*/ 33 w 316"/>
                <a:gd name="T37" fmla="*/ 367 h 440"/>
                <a:gd name="T38" fmla="*/ 41 w 316"/>
                <a:gd name="T39" fmla="*/ 333 h 440"/>
                <a:gd name="T40" fmla="*/ 51 w 316"/>
                <a:gd name="T41" fmla="*/ 298 h 440"/>
                <a:gd name="T42" fmla="*/ 62 w 316"/>
                <a:gd name="T43" fmla="*/ 266 h 440"/>
                <a:gd name="T44" fmla="*/ 76 w 316"/>
                <a:gd name="T45" fmla="*/ 234 h 440"/>
                <a:gd name="T46" fmla="*/ 89 w 316"/>
                <a:gd name="T47" fmla="*/ 204 h 440"/>
                <a:gd name="T48" fmla="*/ 107 w 316"/>
                <a:gd name="T49" fmla="*/ 175 h 440"/>
                <a:gd name="T50" fmla="*/ 125 w 316"/>
                <a:gd name="T51" fmla="*/ 147 h 440"/>
                <a:gd name="T52" fmla="*/ 145 w 316"/>
                <a:gd name="T53" fmla="*/ 121 h 440"/>
                <a:gd name="T54" fmla="*/ 168 w 316"/>
                <a:gd name="T55" fmla="*/ 96 h 440"/>
                <a:gd name="T56" fmla="*/ 193 w 316"/>
                <a:gd name="T57" fmla="*/ 73 h 440"/>
                <a:gd name="T58" fmla="*/ 220 w 316"/>
                <a:gd name="T59" fmla="*/ 52 h 440"/>
                <a:gd name="T60" fmla="*/ 250 w 316"/>
                <a:gd name="T61" fmla="*/ 33 h 440"/>
                <a:gd name="T62" fmla="*/ 282 w 316"/>
                <a:gd name="T63" fmla="*/ 15 h 440"/>
                <a:gd name="T64" fmla="*/ 316 w 316"/>
                <a:gd name="T65" fmla="*/ 0 h 440"/>
                <a:gd name="T66" fmla="*/ 307 w 316"/>
                <a:gd name="T67" fmla="*/ 0 h 440"/>
                <a:gd name="T68" fmla="*/ 298 w 316"/>
                <a:gd name="T69" fmla="*/ 0 h 440"/>
                <a:gd name="T70" fmla="*/ 288 w 316"/>
                <a:gd name="T71" fmla="*/ 0 h 440"/>
                <a:gd name="T72" fmla="*/ 278 w 316"/>
                <a:gd name="T73" fmla="*/ 0 h 440"/>
                <a:gd name="T74" fmla="*/ 269 w 316"/>
                <a:gd name="T75" fmla="*/ 0 h 440"/>
                <a:gd name="T76" fmla="*/ 260 w 316"/>
                <a:gd name="T77" fmla="*/ 0 h 440"/>
                <a:gd name="T78" fmla="*/ 250 w 316"/>
                <a:gd name="T79" fmla="*/ 0 h 440"/>
                <a:gd name="T80" fmla="*/ 240 w 316"/>
                <a:gd name="T8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6" h="440">
                  <a:moveTo>
                    <a:pt x="240" y="0"/>
                  </a:moveTo>
                  <a:lnTo>
                    <a:pt x="214" y="12"/>
                  </a:lnTo>
                  <a:lnTo>
                    <a:pt x="186" y="27"/>
                  </a:lnTo>
                  <a:lnTo>
                    <a:pt x="160" y="45"/>
                  </a:lnTo>
                  <a:lnTo>
                    <a:pt x="134" y="63"/>
                  </a:lnTo>
                  <a:lnTo>
                    <a:pt x="110" y="84"/>
                  </a:lnTo>
                  <a:lnTo>
                    <a:pt x="87" y="107"/>
                  </a:lnTo>
                  <a:lnTo>
                    <a:pt x="66" y="131"/>
                  </a:lnTo>
                  <a:lnTo>
                    <a:pt x="47" y="159"/>
                  </a:lnTo>
                  <a:lnTo>
                    <a:pt x="31" y="187"/>
                  </a:lnTo>
                  <a:lnTo>
                    <a:pt x="18" y="217"/>
                  </a:lnTo>
                  <a:lnTo>
                    <a:pt x="8" y="250"/>
                  </a:lnTo>
                  <a:lnTo>
                    <a:pt x="2" y="284"/>
                  </a:lnTo>
                  <a:lnTo>
                    <a:pt x="0" y="321"/>
                  </a:lnTo>
                  <a:lnTo>
                    <a:pt x="2" y="359"/>
                  </a:lnTo>
                  <a:lnTo>
                    <a:pt x="9" y="398"/>
                  </a:lnTo>
                  <a:lnTo>
                    <a:pt x="21" y="440"/>
                  </a:lnTo>
                  <a:lnTo>
                    <a:pt x="27" y="403"/>
                  </a:lnTo>
                  <a:lnTo>
                    <a:pt x="33" y="367"/>
                  </a:lnTo>
                  <a:lnTo>
                    <a:pt x="41" y="333"/>
                  </a:lnTo>
                  <a:lnTo>
                    <a:pt x="51" y="298"/>
                  </a:lnTo>
                  <a:lnTo>
                    <a:pt x="62" y="266"/>
                  </a:lnTo>
                  <a:lnTo>
                    <a:pt x="76" y="234"/>
                  </a:lnTo>
                  <a:lnTo>
                    <a:pt x="89" y="204"/>
                  </a:lnTo>
                  <a:lnTo>
                    <a:pt x="107" y="175"/>
                  </a:lnTo>
                  <a:lnTo>
                    <a:pt x="125" y="147"/>
                  </a:lnTo>
                  <a:lnTo>
                    <a:pt x="145" y="121"/>
                  </a:lnTo>
                  <a:lnTo>
                    <a:pt x="168" y="96"/>
                  </a:lnTo>
                  <a:lnTo>
                    <a:pt x="193" y="73"/>
                  </a:lnTo>
                  <a:lnTo>
                    <a:pt x="220" y="52"/>
                  </a:lnTo>
                  <a:lnTo>
                    <a:pt x="250" y="33"/>
                  </a:lnTo>
                  <a:lnTo>
                    <a:pt x="282" y="15"/>
                  </a:lnTo>
                  <a:lnTo>
                    <a:pt x="316" y="0"/>
                  </a:lnTo>
                  <a:lnTo>
                    <a:pt x="307" y="0"/>
                  </a:lnTo>
                  <a:lnTo>
                    <a:pt x="298" y="0"/>
                  </a:lnTo>
                  <a:lnTo>
                    <a:pt x="288" y="0"/>
                  </a:lnTo>
                  <a:lnTo>
                    <a:pt x="278" y="0"/>
                  </a:lnTo>
                  <a:lnTo>
                    <a:pt x="269" y="0"/>
                  </a:lnTo>
                  <a:lnTo>
                    <a:pt x="260" y="0"/>
                  </a:lnTo>
                  <a:lnTo>
                    <a:pt x="25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D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" name="Freeform 53"/>
            <p:cNvSpPr>
              <a:spLocks/>
            </p:cNvSpPr>
            <p:nvPr/>
          </p:nvSpPr>
          <p:spPr bwMode="auto">
            <a:xfrm>
              <a:off x="5840413" y="2403475"/>
              <a:ext cx="246063" cy="341312"/>
            </a:xfrm>
            <a:custGeom>
              <a:avLst/>
              <a:gdLst>
                <a:gd name="T0" fmla="*/ 234 w 310"/>
                <a:gd name="T1" fmla="*/ 0 h 431"/>
                <a:gd name="T2" fmla="*/ 208 w 310"/>
                <a:gd name="T3" fmla="*/ 14 h 431"/>
                <a:gd name="T4" fmla="*/ 182 w 310"/>
                <a:gd name="T5" fmla="*/ 29 h 431"/>
                <a:gd name="T6" fmla="*/ 157 w 310"/>
                <a:gd name="T7" fmla="*/ 45 h 431"/>
                <a:gd name="T8" fmla="*/ 132 w 310"/>
                <a:gd name="T9" fmla="*/ 65 h 431"/>
                <a:gd name="T10" fmla="*/ 109 w 310"/>
                <a:gd name="T11" fmla="*/ 84 h 431"/>
                <a:gd name="T12" fmla="*/ 86 w 310"/>
                <a:gd name="T13" fmla="*/ 107 h 431"/>
                <a:gd name="T14" fmla="*/ 66 w 310"/>
                <a:gd name="T15" fmla="*/ 131 h 431"/>
                <a:gd name="T16" fmla="*/ 48 w 310"/>
                <a:gd name="T17" fmla="*/ 157 h 431"/>
                <a:gd name="T18" fmla="*/ 32 w 310"/>
                <a:gd name="T19" fmla="*/ 184 h 431"/>
                <a:gd name="T20" fmla="*/ 18 w 310"/>
                <a:gd name="T21" fmla="*/ 214 h 431"/>
                <a:gd name="T22" fmla="*/ 9 w 310"/>
                <a:gd name="T23" fmla="*/ 245 h 431"/>
                <a:gd name="T24" fmla="*/ 2 w 310"/>
                <a:gd name="T25" fmla="*/ 279 h 431"/>
                <a:gd name="T26" fmla="*/ 0 w 310"/>
                <a:gd name="T27" fmla="*/ 313 h 431"/>
                <a:gd name="T28" fmla="*/ 2 w 310"/>
                <a:gd name="T29" fmla="*/ 351 h 431"/>
                <a:gd name="T30" fmla="*/ 9 w 310"/>
                <a:gd name="T31" fmla="*/ 389 h 431"/>
                <a:gd name="T32" fmla="*/ 21 w 310"/>
                <a:gd name="T33" fmla="*/ 431 h 431"/>
                <a:gd name="T34" fmla="*/ 26 w 310"/>
                <a:gd name="T35" fmla="*/ 394 h 431"/>
                <a:gd name="T36" fmla="*/ 32 w 310"/>
                <a:gd name="T37" fmla="*/ 358 h 431"/>
                <a:gd name="T38" fmla="*/ 40 w 310"/>
                <a:gd name="T39" fmla="*/ 324 h 431"/>
                <a:gd name="T40" fmla="*/ 49 w 310"/>
                <a:gd name="T41" fmla="*/ 290 h 431"/>
                <a:gd name="T42" fmla="*/ 60 w 310"/>
                <a:gd name="T43" fmla="*/ 257 h 431"/>
                <a:gd name="T44" fmla="*/ 72 w 310"/>
                <a:gd name="T45" fmla="*/ 227 h 431"/>
                <a:gd name="T46" fmla="*/ 86 w 310"/>
                <a:gd name="T47" fmla="*/ 197 h 431"/>
                <a:gd name="T48" fmla="*/ 102 w 310"/>
                <a:gd name="T49" fmla="*/ 168 h 431"/>
                <a:gd name="T50" fmla="*/ 121 w 310"/>
                <a:gd name="T51" fmla="*/ 142 h 431"/>
                <a:gd name="T52" fmla="*/ 140 w 310"/>
                <a:gd name="T53" fmla="*/ 116 h 431"/>
                <a:gd name="T54" fmla="*/ 162 w 310"/>
                <a:gd name="T55" fmla="*/ 92 h 431"/>
                <a:gd name="T56" fmla="*/ 187 w 310"/>
                <a:gd name="T57" fmla="*/ 70 h 431"/>
                <a:gd name="T58" fmla="*/ 214 w 310"/>
                <a:gd name="T59" fmla="*/ 50 h 431"/>
                <a:gd name="T60" fmla="*/ 243 w 310"/>
                <a:gd name="T61" fmla="*/ 31 h 431"/>
                <a:gd name="T62" fmla="*/ 275 w 310"/>
                <a:gd name="T63" fmla="*/ 15 h 431"/>
                <a:gd name="T64" fmla="*/ 310 w 310"/>
                <a:gd name="T65" fmla="*/ 0 h 431"/>
                <a:gd name="T66" fmla="*/ 301 w 310"/>
                <a:gd name="T67" fmla="*/ 0 h 431"/>
                <a:gd name="T68" fmla="*/ 291 w 310"/>
                <a:gd name="T69" fmla="*/ 0 h 431"/>
                <a:gd name="T70" fmla="*/ 281 w 310"/>
                <a:gd name="T71" fmla="*/ 0 h 431"/>
                <a:gd name="T72" fmla="*/ 272 w 310"/>
                <a:gd name="T73" fmla="*/ 0 h 431"/>
                <a:gd name="T74" fmla="*/ 263 w 310"/>
                <a:gd name="T75" fmla="*/ 0 h 431"/>
                <a:gd name="T76" fmla="*/ 253 w 310"/>
                <a:gd name="T77" fmla="*/ 0 h 431"/>
                <a:gd name="T78" fmla="*/ 243 w 310"/>
                <a:gd name="T79" fmla="*/ 0 h 431"/>
                <a:gd name="T80" fmla="*/ 234 w 310"/>
                <a:gd name="T81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0" h="431">
                  <a:moveTo>
                    <a:pt x="234" y="0"/>
                  </a:moveTo>
                  <a:lnTo>
                    <a:pt x="208" y="14"/>
                  </a:lnTo>
                  <a:lnTo>
                    <a:pt x="182" y="29"/>
                  </a:lnTo>
                  <a:lnTo>
                    <a:pt x="157" y="45"/>
                  </a:lnTo>
                  <a:lnTo>
                    <a:pt x="132" y="65"/>
                  </a:lnTo>
                  <a:lnTo>
                    <a:pt x="109" y="84"/>
                  </a:lnTo>
                  <a:lnTo>
                    <a:pt x="86" y="107"/>
                  </a:lnTo>
                  <a:lnTo>
                    <a:pt x="66" y="131"/>
                  </a:lnTo>
                  <a:lnTo>
                    <a:pt x="48" y="157"/>
                  </a:lnTo>
                  <a:lnTo>
                    <a:pt x="32" y="184"/>
                  </a:lnTo>
                  <a:lnTo>
                    <a:pt x="18" y="214"/>
                  </a:lnTo>
                  <a:lnTo>
                    <a:pt x="9" y="245"/>
                  </a:lnTo>
                  <a:lnTo>
                    <a:pt x="2" y="279"/>
                  </a:lnTo>
                  <a:lnTo>
                    <a:pt x="0" y="313"/>
                  </a:lnTo>
                  <a:lnTo>
                    <a:pt x="2" y="351"/>
                  </a:lnTo>
                  <a:lnTo>
                    <a:pt x="9" y="389"/>
                  </a:lnTo>
                  <a:lnTo>
                    <a:pt x="21" y="431"/>
                  </a:lnTo>
                  <a:lnTo>
                    <a:pt x="26" y="394"/>
                  </a:lnTo>
                  <a:lnTo>
                    <a:pt x="32" y="358"/>
                  </a:lnTo>
                  <a:lnTo>
                    <a:pt x="40" y="324"/>
                  </a:lnTo>
                  <a:lnTo>
                    <a:pt x="49" y="290"/>
                  </a:lnTo>
                  <a:lnTo>
                    <a:pt x="60" y="257"/>
                  </a:lnTo>
                  <a:lnTo>
                    <a:pt x="72" y="227"/>
                  </a:lnTo>
                  <a:lnTo>
                    <a:pt x="86" y="197"/>
                  </a:lnTo>
                  <a:lnTo>
                    <a:pt x="102" y="168"/>
                  </a:lnTo>
                  <a:lnTo>
                    <a:pt x="121" y="142"/>
                  </a:lnTo>
                  <a:lnTo>
                    <a:pt x="140" y="116"/>
                  </a:lnTo>
                  <a:lnTo>
                    <a:pt x="162" y="92"/>
                  </a:lnTo>
                  <a:lnTo>
                    <a:pt x="187" y="70"/>
                  </a:lnTo>
                  <a:lnTo>
                    <a:pt x="214" y="50"/>
                  </a:lnTo>
                  <a:lnTo>
                    <a:pt x="243" y="31"/>
                  </a:lnTo>
                  <a:lnTo>
                    <a:pt x="275" y="15"/>
                  </a:lnTo>
                  <a:lnTo>
                    <a:pt x="310" y="0"/>
                  </a:lnTo>
                  <a:lnTo>
                    <a:pt x="301" y="0"/>
                  </a:lnTo>
                  <a:lnTo>
                    <a:pt x="291" y="0"/>
                  </a:lnTo>
                  <a:lnTo>
                    <a:pt x="281" y="0"/>
                  </a:lnTo>
                  <a:lnTo>
                    <a:pt x="272" y="0"/>
                  </a:lnTo>
                  <a:lnTo>
                    <a:pt x="263" y="0"/>
                  </a:lnTo>
                  <a:lnTo>
                    <a:pt x="253" y="0"/>
                  </a:lnTo>
                  <a:lnTo>
                    <a:pt x="243" y="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D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" name="Freeform 54"/>
            <p:cNvSpPr>
              <a:spLocks/>
            </p:cNvSpPr>
            <p:nvPr/>
          </p:nvSpPr>
          <p:spPr bwMode="auto">
            <a:xfrm>
              <a:off x="5843588" y="2405063"/>
              <a:ext cx="239713" cy="334962"/>
            </a:xfrm>
            <a:custGeom>
              <a:avLst/>
              <a:gdLst>
                <a:gd name="T0" fmla="*/ 227 w 302"/>
                <a:gd name="T1" fmla="*/ 2 h 423"/>
                <a:gd name="T2" fmla="*/ 202 w 302"/>
                <a:gd name="T3" fmla="*/ 16 h 423"/>
                <a:gd name="T4" fmla="*/ 178 w 302"/>
                <a:gd name="T5" fmla="*/ 31 h 423"/>
                <a:gd name="T6" fmla="*/ 154 w 302"/>
                <a:gd name="T7" fmla="*/ 49 h 423"/>
                <a:gd name="T8" fmla="*/ 129 w 302"/>
                <a:gd name="T9" fmla="*/ 66 h 423"/>
                <a:gd name="T10" fmla="*/ 106 w 302"/>
                <a:gd name="T11" fmla="*/ 87 h 423"/>
                <a:gd name="T12" fmla="*/ 84 w 302"/>
                <a:gd name="T13" fmla="*/ 107 h 423"/>
                <a:gd name="T14" fmla="*/ 65 w 302"/>
                <a:gd name="T15" fmla="*/ 130 h 423"/>
                <a:gd name="T16" fmla="*/ 48 w 302"/>
                <a:gd name="T17" fmla="*/ 156 h 423"/>
                <a:gd name="T18" fmla="*/ 31 w 302"/>
                <a:gd name="T19" fmla="*/ 182 h 423"/>
                <a:gd name="T20" fmla="*/ 19 w 302"/>
                <a:gd name="T21" fmla="*/ 211 h 423"/>
                <a:gd name="T22" fmla="*/ 10 w 302"/>
                <a:gd name="T23" fmla="*/ 241 h 423"/>
                <a:gd name="T24" fmla="*/ 3 w 302"/>
                <a:gd name="T25" fmla="*/ 273 h 423"/>
                <a:gd name="T26" fmla="*/ 0 w 302"/>
                <a:gd name="T27" fmla="*/ 308 h 423"/>
                <a:gd name="T28" fmla="*/ 1 w 302"/>
                <a:gd name="T29" fmla="*/ 345 h 423"/>
                <a:gd name="T30" fmla="*/ 8 w 302"/>
                <a:gd name="T31" fmla="*/ 383 h 423"/>
                <a:gd name="T32" fmla="*/ 19 w 302"/>
                <a:gd name="T33" fmla="*/ 423 h 423"/>
                <a:gd name="T34" fmla="*/ 25 w 302"/>
                <a:gd name="T35" fmla="*/ 386 h 423"/>
                <a:gd name="T36" fmla="*/ 30 w 302"/>
                <a:gd name="T37" fmla="*/ 350 h 423"/>
                <a:gd name="T38" fmla="*/ 38 w 302"/>
                <a:gd name="T39" fmla="*/ 315 h 423"/>
                <a:gd name="T40" fmla="*/ 46 w 302"/>
                <a:gd name="T41" fmla="*/ 282 h 423"/>
                <a:gd name="T42" fmla="*/ 57 w 302"/>
                <a:gd name="T43" fmla="*/ 250 h 423"/>
                <a:gd name="T44" fmla="*/ 69 w 302"/>
                <a:gd name="T45" fmla="*/ 219 h 423"/>
                <a:gd name="T46" fmla="*/ 83 w 302"/>
                <a:gd name="T47" fmla="*/ 190 h 423"/>
                <a:gd name="T48" fmla="*/ 98 w 302"/>
                <a:gd name="T49" fmla="*/ 163 h 423"/>
                <a:gd name="T50" fmla="*/ 116 w 302"/>
                <a:gd name="T51" fmla="*/ 136 h 423"/>
                <a:gd name="T52" fmla="*/ 135 w 302"/>
                <a:gd name="T53" fmla="*/ 112 h 423"/>
                <a:gd name="T54" fmla="*/ 157 w 302"/>
                <a:gd name="T55" fmla="*/ 89 h 423"/>
                <a:gd name="T56" fmla="*/ 181 w 302"/>
                <a:gd name="T57" fmla="*/ 68 h 423"/>
                <a:gd name="T58" fmla="*/ 208 w 302"/>
                <a:gd name="T59" fmla="*/ 49 h 423"/>
                <a:gd name="T60" fmla="*/ 237 w 302"/>
                <a:gd name="T61" fmla="*/ 30 h 423"/>
                <a:gd name="T62" fmla="*/ 268 w 302"/>
                <a:gd name="T63" fmla="*/ 14 h 423"/>
                <a:gd name="T64" fmla="*/ 302 w 302"/>
                <a:gd name="T65" fmla="*/ 0 h 423"/>
                <a:gd name="T66" fmla="*/ 293 w 302"/>
                <a:gd name="T67" fmla="*/ 0 h 423"/>
                <a:gd name="T68" fmla="*/ 284 w 302"/>
                <a:gd name="T69" fmla="*/ 1 h 423"/>
                <a:gd name="T70" fmla="*/ 275 w 302"/>
                <a:gd name="T71" fmla="*/ 1 h 423"/>
                <a:gd name="T72" fmla="*/ 265 w 302"/>
                <a:gd name="T73" fmla="*/ 1 h 423"/>
                <a:gd name="T74" fmla="*/ 255 w 302"/>
                <a:gd name="T75" fmla="*/ 1 h 423"/>
                <a:gd name="T76" fmla="*/ 246 w 302"/>
                <a:gd name="T77" fmla="*/ 1 h 423"/>
                <a:gd name="T78" fmla="*/ 237 w 302"/>
                <a:gd name="T79" fmla="*/ 2 h 423"/>
                <a:gd name="T80" fmla="*/ 227 w 302"/>
                <a:gd name="T81" fmla="*/ 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423">
                  <a:moveTo>
                    <a:pt x="227" y="2"/>
                  </a:moveTo>
                  <a:lnTo>
                    <a:pt x="202" y="16"/>
                  </a:lnTo>
                  <a:lnTo>
                    <a:pt x="178" y="31"/>
                  </a:lnTo>
                  <a:lnTo>
                    <a:pt x="154" y="49"/>
                  </a:lnTo>
                  <a:lnTo>
                    <a:pt x="129" y="66"/>
                  </a:lnTo>
                  <a:lnTo>
                    <a:pt x="106" y="87"/>
                  </a:lnTo>
                  <a:lnTo>
                    <a:pt x="84" y="107"/>
                  </a:lnTo>
                  <a:lnTo>
                    <a:pt x="65" y="130"/>
                  </a:lnTo>
                  <a:lnTo>
                    <a:pt x="48" y="156"/>
                  </a:lnTo>
                  <a:lnTo>
                    <a:pt x="31" y="182"/>
                  </a:lnTo>
                  <a:lnTo>
                    <a:pt x="19" y="211"/>
                  </a:lnTo>
                  <a:lnTo>
                    <a:pt x="10" y="241"/>
                  </a:lnTo>
                  <a:lnTo>
                    <a:pt x="3" y="273"/>
                  </a:lnTo>
                  <a:lnTo>
                    <a:pt x="0" y="308"/>
                  </a:lnTo>
                  <a:lnTo>
                    <a:pt x="1" y="345"/>
                  </a:lnTo>
                  <a:lnTo>
                    <a:pt x="8" y="383"/>
                  </a:lnTo>
                  <a:lnTo>
                    <a:pt x="19" y="423"/>
                  </a:lnTo>
                  <a:lnTo>
                    <a:pt x="25" y="386"/>
                  </a:lnTo>
                  <a:lnTo>
                    <a:pt x="30" y="350"/>
                  </a:lnTo>
                  <a:lnTo>
                    <a:pt x="38" y="315"/>
                  </a:lnTo>
                  <a:lnTo>
                    <a:pt x="46" y="282"/>
                  </a:lnTo>
                  <a:lnTo>
                    <a:pt x="57" y="250"/>
                  </a:lnTo>
                  <a:lnTo>
                    <a:pt x="69" y="219"/>
                  </a:lnTo>
                  <a:lnTo>
                    <a:pt x="83" y="190"/>
                  </a:lnTo>
                  <a:lnTo>
                    <a:pt x="98" y="163"/>
                  </a:lnTo>
                  <a:lnTo>
                    <a:pt x="116" y="136"/>
                  </a:lnTo>
                  <a:lnTo>
                    <a:pt x="135" y="112"/>
                  </a:lnTo>
                  <a:lnTo>
                    <a:pt x="157" y="89"/>
                  </a:lnTo>
                  <a:lnTo>
                    <a:pt x="181" y="68"/>
                  </a:lnTo>
                  <a:lnTo>
                    <a:pt x="208" y="49"/>
                  </a:lnTo>
                  <a:lnTo>
                    <a:pt x="237" y="30"/>
                  </a:lnTo>
                  <a:lnTo>
                    <a:pt x="268" y="14"/>
                  </a:lnTo>
                  <a:lnTo>
                    <a:pt x="302" y="0"/>
                  </a:lnTo>
                  <a:lnTo>
                    <a:pt x="293" y="0"/>
                  </a:lnTo>
                  <a:lnTo>
                    <a:pt x="284" y="1"/>
                  </a:lnTo>
                  <a:lnTo>
                    <a:pt x="275" y="1"/>
                  </a:lnTo>
                  <a:lnTo>
                    <a:pt x="265" y="1"/>
                  </a:lnTo>
                  <a:lnTo>
                    <a:pt x="255" y="1"/>
                  </a:lnTo>
                  <a:lnTo>
                    <a:pt x="246" y="1"/>
                  </a:lnTo>
                  <a:lnTo>
                    <a:pt x="237" y="2"/>
                  </a:lnTo>
                  <a:lnTo>
                    <a:pt x="227" y="2"/>
                  </a:lnTo>
                  <a:close/>
                </a:path>
              </a:pathLst>
            </a:custGeom>
            <a:solidFill>
              <a:srgbClr val="FFE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" name="Freeform 55"/>
            <p:cNvSpPr>
              <a:spLocks/>
            </p:cNvSpPr>
            <p:nvPr/>
          </p:nvSpPr>
          <p:spPr bwMode="auto">
            <a:xfrm>
              <a:off x="5845175" y="2405063"/>
              <a:ext cx="233363" cy="328612"/>
            </a:xfrm>
            <a:custGeom>
              <a:avLst/>
              <a:gdLst>
                <a:gd name="T0" fmla="*/ 221 w 295"/>
                <a:gd name="T1" fmla="*/ 5 h 414"/>
                <a:gd name="T2" fmla="*/ 197 w 295"/>
                <a:gd name="T3" fmla="*/ 19 h 414"/>
                <a:gd name="T4" fmla="*/ 174 w 295"/>
                <a:gd name="T5" fmla="*/ 34 h 414"/>
                <a:gd name="T6" fmla="*/ 149 w 295"/>
                <a:gd name="T7" fmla="*/ 51 h 414"/>
                <a:gd name="T8" fmla="*/ 126 w 295"/>
                <a:gd name="T9" fmla="*/ 68 h 414"/>
                <a:gd name="T10" fmla="*/ 104 w 295"/>
                <a:gd name="T11" fmla="*/ 88 h 414"/>
                <a:gd name="T12" fmla="*/ 84 w 295"/>
                <a:gd name="T13" fmla="*/ 107 h 414"/>
                <a:gd name="T14" fmla="*/ 64 w 295"/>
                <a:gd name="T15" fmla="*/ 130 h 414"/>
                <a:gd name="T16" fmla="*/ 47 w 295"/>
                <a:gd name="T17" fmla="*/ 154 h 414"/>
                <a:gd name="T18" fmla="*/ 32 w 295"/>
                <a:gd name="T19" fmla="*/ 180 h 414"/>
                <a:gd name="T20" fmla="*/ 19 w 295"/>
                <a:gd name="T21" fmla="*/ 208 h 414"/>
                <a:gd name="T22" fmla="*/ 9 w 295"/>
                <a:gd name="T23" fmla="*/ 236 h 414"/>
                <a:gd name="T24" fmla="*/ 3 w 295"/>
                <a:gd name="T25" fmla="*/ 268 h 414"/>
                <a:gd name="T26" fmla="*/ 0 w 295"/>
                <a:gd name="T27" fmla="*/ 301 h 414"/>
                <a:gd name="T28" fmla="*/ 1 w 295"/>
                <a:gd name="T29" fmla="*/ 337 h 414"/>
                <a:gd name="T30" fmla="*/ 7 w 295"/>
                <a:gd name="T31" fmla="*/ 374 h 414"/>
                <a:gd name="T32" fmla="*/ 17 w 295"/>
                <a:gd name="T33" fmla="*/ 414 h 414"/>
                <a:gd name="T34" fmla="*/ 23 w 295"/>
                <a:gd name="T35" fmla="*/ 377 h 414"/>
                <a:gd name="T36" fmla="*/ 28 w 295"/>
                <a:gd name="T37" fmla="*/ 341 h 414"/>
                <a:gd name="T38" fmla="*/ 35 w 295"/>
                <a:gd name="T39" fmla="*/ 307 h 414"/>
                <a:gd name="T40" fmla="*/ 45 w 295"/>
                <a:gd name="T41" fmla="*/ 275 h 414"/>
                <a:gd name="T42" fmla="*/ 54 w 295"/>
                <a:gd name="T43" fmla="*/ 243 h 414"/>
                <a:gd name="T44" fmla="*/ 65 w 295"/>
                <a:gd name="T45" fmla="*/ 213 h 414"/>
                <a:gd name="T46" fmla="*/ 79 w 295"/>
                <a:gd name="T47" fmla="*/ 185 h 414"/>
                <a:gd name="T48" fmla="*/ 94 w 295"/>
                <a:gd name="T49" fmla="*/ 158 h 414"/>
                <a:gd name="T50" fmla="*/ 110 w 295"/>
                <a:gd name="T51" fmla="*/ 133 h 414"/>
                <a:gd name="T52" fmla="*/ 130 w 295"/>
                <a:gd name="T53" fmla="*/ 109 h 414"/>
                <a:gd name="T54" fmla="*/ 151 w 295"/>
                <a:gd name="T55" fmla="*/ 87 h 414"/>
                <a:gd name="T56" fmla="*/ 174 w 295"/>
                <a:gd name="T57" fmla="*/ 66 h 414"/>
                <a:gd name="T58" fmla="*/ 200 w 295"/>
                <a:gd name="T59" fmla="*/ 46 h 414"/>
                <a:gd name="T60" fmla="*/ 229 w 295"/>
                <a:gd name="T61" fmla="*/ 30 h 414"/>
                <a:gd name="T62" fmla="*/ 260 w 295"/>
                <a:gd name="T63" fmla="*/ 14 h 414"/>
                <a:gd name="T64" fmla="*/ 295 w 295"/>
                <a:gd name="T65" fmla="*/ 0 h 414"/>
                <a:gd name="T66" fmla="*/ 285 w 295"/>
                <a:gd name="T67" fmla="*/ 0 h 414"/>
                <a:gd name="T68" fmla="*/ 276 w 295"/>
                <a:gd name="T69" fmla="*/ 1 h 414"/>
                <a:gd name="T70" fmla="*/ 267 w 295"/>
                <a:gd name="T71" fmla="*/ 1 h 414"/>
                <a:gd name="T72" fmla="*/ 258 w 295"/>
                <a:gd name="T73" fmla="*/ 3 h 414"/>
                <a:gd name="T74" fmla="*/ 248 w 295"/>
                <a:gd name="T75" fmla="*/ 4 h 414"/>
                <a:gd name="T76" fmla="*/ 239 w 295"/>
                <a:gd name="T77" fmla="*/ 4 h 414"/>
                <a:gd name="T78" fmla="*/ 230 w 295"/>
                <a:gd name="T79" fmla="*/ 5 h 414"/>
                <a:gd name="T80" fmla="*/ 221 w 295"/>
                <a:gd name="T81" fmla="*/ 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414">
                  <a:moveTo>
                    <a:pt x="221" y="5"/>
                  </a:moveTo>
                  <a:lnTo>
                    <a:pt x="197" y="19"/>
                  </a:lnTo>
                  <a:lnTo>
                    <a:pt x="174" y="34"/>
                  </a:lnTo>
                  <a:lnTo>
                    <a:pt x="149" y="51"/>
                  </a:lnTo>
                  <a:lnTo>
                    <a:pt x="126" y="68"/>
                  </a:lnTo>
                  <a:lnTo>
                    <a:pt x="104" y="88"/>
                  </a:lnTo>
                  <a:lnTo>
                    <a:pt x="84" y="107"/>
                  </a:lnTo>
                  <a:lnTo>
                    <a:pt x="64" y="130"/>
                  </a:lnTo>
                  <a:lnTo>
                    <a:pt x="47" y="154"/>
                  </a:lnTo>
                  <a:lnTo>
                    <a:pt x="32" y="180"/>
                  </a:lnTo>
                  <a:lnTo>
                    <a:pt x="19" y="208"/>
                  </a:lnTo>
                  <a:lnTo>
                    <a:pt x="9" y="236"/>
                  </a:lnTo>
                  <a:lnTo>
                    <a:pt x="3" y="268"/>
                  </a:lnTo>
                  <a:lnTo>
                    <a:pt x="0" y="301"/>
                  </a:lnTo>
                  <a:lnTo>
                    <a:pt x="1" y="337"/>
                  </a:lnTo>
                  <a:lnTo>
                    <a:pt x="7" y="374"/>
                  </a:lnTo>
                  <a:lnTo>
                    <a:pt x="17" y="414"/>
                  </a:lnTo>
                  <a:lnTo>
                    <a:pt x="23" y="377"/>
                  </a:lnTo>
                  <a:lnTo>
                    <a:pt x="28" y="341"/>
                  </a:lnTo>
                  <a:lnTo>
                    <a:pt x="35" y="307"/>
                  </a:lnTo>
                  <a:lnTo>
                    <a:pt x="45" y="275"/>
                  </a:lnTo>
                  <a:lnTo>
                    <a:pt x="54" y="243"/>
                  </a:lnTo>
                  <a:lnTo>
                    <a:pt x="65" y="213"/>
                  </a:lnTo>
                  <a:lnTo>
                    <a:pt x="79" y="185"/>
                  </a:lnTo>
                  <a:lnTo>
                    <a:pt x="94" y="158"/>
                  </a:lnTo>
                  <a:lnTo>
                    <a:pt x="110" y="133"/>
                  </a:lnTo>
                  <a:lnTo>
                    <a:pt x="130" y="109"/>
                  </a:lnTo>
                  <a:lnTo>
                    <a:pt x="151" y="87"/>
                  </a:lnTo>
                  <a:lnTo>
                    <a:pt x="174" y="66"/>
                  </a:lnTo>
                  <a:lnTo>
                    <a:pt x="200" y="46"/>
                  </a:lnTo>
                  <a:lnTo>
                    <a:pt x="229" y="30"/>
                  </a:lnTo>
                  <a:lnTo>
                    <a:pt x="260" y="14"/>
                  </a:lnTo>
                  <a:lnTo>
                    <a:pt x="295" y="0"/>
                  </a:lnTo>
                  <a:lnTo>
                    <a:pt x="285" y="0"/>
                  </a:lnTo>
                  <a:lnTo>
                    <a:pt x="276" y="1"/>
                  </a:lnTo>
                  <a:lnTo>
                    <a:pt x="267" y="1"/>
                  </a:lnTo>
                  <a:lnTo>
                    <a:pt x="258" y="3"/>
                  </a:lnTo>
                  <a:lnTo>
                    <a:pt x="248" y="4"/>
                  </a:lnTo>
                  <a:lnTo>
                    <a:pt x="239" y="4"/>
                  </a:lnTo>
                  <a:lnTo>
                    <a:pt x="230" y="5"/>
                  </a:lnTo>
                  <a:lnTo>
                    <a:pt x="221" y="5"/>
                  </a:lnTo>
                  <a:close/>
                </a:path>
              </a:pathLst>
            </a:custGeom>
            <a:solidFill>
              <a:srgbClr val="FFE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5846763" y="2406650"/>
              <a:ext cx="228600" cy="322262"/>
            </a:xfrm>
            <a:custGeom>
              <a:avLst/>
              <a:gdLst>
                <a:gd name="T0" fmla="*/ 215 w 288"/>
                <a:gd name="T1" fmla="*/ 4 h 405"/>
                <a:gd name="T2" fmla="*/ 192 w 288"/>
                <a:gd name="T3" fmla="*/ 19 h 405"/>
                <a:gd name="T4" fmla="*/ 169 w 288"/>
                <a:gd name="T5" fmla="*/ 34 h 405"/>
                <a:gd name="T6" fmla="*/ 147 w 288"/>
                <a:gd name="T7" fmla="*/ 50 h 405"/>
                <a:gd name="T8" fmla="*/ 124 w 288"/>
                <a:gd name="T9" fmla="*/ 69 h 405"/>
                <a:gd name="T10" fmla="*/ 104 w 288"/>
                <a:gd name="T11" fmla="*/ 87 h 405"/>
                <a:gd name="T12" fmla="*/ 83 w 288"/>
                <a:gd name="T13" fmla="*/ 107 h 405"/>
                <a:gd name="T14" fmla="*/ 64 w 288"/>
                <a:gd name="T15" fmla="*/ 129 h 405"/>
                <a:gd name="T16" fmla="*/ 47 w 288"/>
                <a:gd name="T17" fmla="*/ 152 h 405"/>
                <a:gd name="T18" fmla="*/ 32 w 288"/>
                <a:gd name="T19" fmla="*/ 176 h 405"/>
                <a:gd name="T20" fmla="*/ 20 w 288"/>
                <a:gd name="T21" fmla="*/ 202 h 405"/>
                <a:gd name="T22" fmla="*/ 10 w 288"/>
                <a:gd name="T23" fmla="*/ 231 h 405"/>
                <a:gd name="T24" fmla="*/ 3 w 288"/>
                <a:gd name="T25" fmla="*/ 261 h 405"/>
                <a:gd name="T26" fmla="*/ 0 w 288"/>
                <a:gd name="T27" fmla="*/ 293 h 405"/>
                <a:gd name="T28" fmla="*/ 1 w 288"/>
                <a:gd name="T29" fmla="*/ 328 h 405"/>
                <a:gd name="T30" fmla="*/ 6 w 288"/>
                <a:gd name="T31" fmla="*/ 366 h 405"/>
                <a:gd name="T32" fmla="*/ 15 w 288"/>
                <a:gd name="T33" fmla="*/ 405 h 405"/>
                <a:gd name="T34" fmla="*/ 21 w 288"/>
                <a:gd name="T35" fmla="*/ 368 h 405"/>
                <a:gd name="T36" fmla="*/ 26 w 288"/>
                <a:gd name="T37" fmla="*/ 333 h 405"/>
                <a:gd name="T38" fmla="*/ 33 w 288"/>
                <a:gd name="T39" fmla="*/ 298 h 405"/>
                <a:gd name="T40" fmla="*/ 41 w 288"/>
                <a:gd name="T41" fmla="*/ 266 h 405"/>
                <a:gd name="T42" fmla="*/ 52 w 288"/>
                <a:gd name="T43" fmla="*/ 235 h 405"/>
                <a:gd name="T44" fmla="*/ 62 w 288"/>
                <a:gd name="T45" fmla="*/ 205 h 405"/>
                <a:gd name="T46" fmla="*/ 75 w 288"/>
                <a:gd name="T47" fmla="*/ 177 h 405"/>
                <a:gd name="T48" fmla="*/ 90 w 288"/>
                <a:gd name="T49" fmla="*/ 151 h 405"/>
                <a:gd name="T50" fmla="*/ 106 w 288"/>
                <a:gd name="T51" fmla="*/ 126 h 405"/>
                <a:gd name="T52" fmla="*/ 124 w 288"/>
                <a:gd name="T53" fmla="*/ 103 h 405"/>
                <a:gd name="T54" fmla="*/ 145 w 288"/>
                <a:gd name="T55" fmla="*/ 81 h 405"/>
                <a:gd name="T56" fmla="*/ 168 w 288"/>
                <a:gd name="T57" fmla="*/ 62 h 405"/>
                <a:gd name="T58" fmla="*/ 193 w 288"/>
                <a:gd name="T59" fmla="*/ 45 h 405"/>
                <a:gd name="T60" fmla="*/ 222 w 288"/>
                <a:gd name="T61" fmla="*/ 27 h 405"/>
                <a:gd name="T62" fmla="*/ 253 w 288"/>
                <a:gd name="T63" fmla="*/ 12 h 405"/>
                <a:gd name="T64" fmla="*/ 288 w 288"/>
                <a:gd name="T65" fmla="*/ 0 h 405"/>
                <a:gd name="T66" fmla="*/ 279 w 288"/>
                <a:gd name="T67" fmla="*/ 0 h 405"/>
                <a:gd name="T68" fmla="*/ 270 w 288"/>
                <a:gd name="T69" fmla="*/ 1 h 405"/>
                <a:gd name="T70" fmla="*/ 260 w 288"/>
                <a:gd name="T71" fmla="*/ 1 h 405"/>
                <a:gd name="T72" fmla="*/ 252 w 288"/>
                <a:gd name="T73" fmla="*/ 2 h 405"/>
                <a:gd name="T74" fmla="*/ 243 w 288"/>
                <a:gd name="T75" fmla="*/ 3 h 405"/>
                <a:gd name="T76" fmla="*/ 234 w 288"/>
                <a:gd name="T77" fmla="*/ 3 h 405"/>
                <a:gd name="T78" fmla="*/ 225 w 288"/>
                <a:gd name="T79" fmla="*/ 4 h 405"/>
                <a:gd name="T80" fmla="*/ 215 w 288"/>
                <a:gd name="T81" fmla="*/ 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8" h="405">
                  <a:moveTo>
                    <a:pt x="215" y="4"/>
                  </a:moveTo>
                  <a:lnTo>
                    <a:pt x="192" y="19"/>
                  </a:lnTo>
                  <a:lnTo>
                    <a:pt x="169" y="34"/>
                  </a:lnTo>
                  <a:lnTo>
                    <a:pt x="147" y="50"/>
                  </a:lnTo>
                  <a:lnTo>
                    <a:pt x="124" y="69"/>
                  </a:lnTo>
                  <a:lnTo>
                    <a:pt x="104" y="87"/>
                  </a:lnTo>
                  <a:lnTo>
                    <a:pt x="83" y="107"/>
                  </a:lnTo>
                  <a:lnTo>
                    <a:pt x="64" y="129"/>
                  </a:lnTo>
                  <a:lnTo>
                    <a:pt x="47" y="152"/>
                  </a:lnTo>
                  <a:lnTo>
                    <a:pt x="32" y="176"/>
                  </a:lnTo>
                  <a:lnTo>
                    <a:pt x="20" y="202"/>
                  </a:lnTo>
                  <a:lnTo>
                    <a:pt x="10" y="231"/>
                  </a:lnTo>
                  <a:lnTo>
                    <a:pt x="3" y="261"/>
                  </a:lnTo>
                  <a:lnTo>
                    <a:pt x="0" y="293"/>
                  </a:lnTo>
                  <a:lnTo>
                    <a:pt x="1" y="328"/>
                  </a:lnTo>
                  <a:lnTo>
                    <a:pt x="6" y="366"/>
                  </a:lnTo>
                  <a:lnTo>
                    <a:pt x="15" y="405"/>
                  </a:lnTo>
                  <a:lnTo>
                    <a:pt x="21" y="368"/>
                  </a:lnTo>
                  <a:lnTo>
                    <a:pt x="26" y="333"/>
                  </a:lnTo>
                  <a:lnTo>
                    <a:pt x="33" y="298"/>
                  </a:lnTo>
                  <a:lnTo>
                    <a:pt x="41" y="266"/>
                  </a:lnTo>
                  <a:lnTo>
                    <a:pt x="52" y="235"/>
                  </a:lnTo>
                  <a:lnTo>
                    <a:pt x="62" y="205"/>
                  </a:lnTo>
                  <a:lnTo>
                    <a:pt x="75" y="177"/>
                  </a:lnTo>
                  <a:lnTo>
                    <a:pt x="90" y="151"/>
                  </a:lnTo>
                  <a:lnTo>
                    <a:pt x="106" y="126"/>
                  </a:lnTo>
                  <a:lnTo>
                    <a:pt x="124" y="103"/>
                  </a:lnTo>
                  <a:lnTo>
                    <a:pt x="145" y="81"/>
                  </a:lnTo>
                  <a:lnTo>
                    <a:pt x="168" y="62"/>
                  </a:lnTo>
                  <a:lnTo>
                    <a:pt x="193" y="45"/>
                  </a:lnTo>
                  <a:lnTo>
                    <a:pt x="222" y="27"/>
                  </a:lnTo>
                  <a:lnTo>
                    <a:pt x="253" y="12"/>
                  </a:lnTo>
                  <a:lnTo>
                    <a:pt x="288" y="0"/>
                  </a:lnTo>
                  <a:lnTo>
                    <a:pt x="279" y="0"/>
                  </a:lnTo>
                  <a:lnTo>
                    <a:pt x="270" y="1"/>
                  </a:lnTo>
                  <a:lnTo>
                    <a:pt x="260" y="1"/>
                  </a:lnTo>
                  <a:lnTo>
                    <a:pt x="252" y="2"/>
                  </a:lnTo>
                  <a:lnTo>
                    <a:pt x="243" y="3"/>
                  </a:lnTo>
                  <a:lnTo>
                    <a:pt x="234" y="3"/>
                  </a:lnTo>
                  <a:lnTo>
                    <a:pt x="225" y="4"/>
                  </a:lnTo>
                  <a:lnTo>
                    <a:pt x="215" y="4"/>
                  </a:lnTo>
                  <a:close/>
                </a:path>
              </a:pathLst>
            </a:custGeom>
            <a:solidFill>
              <a:srgbClr val="FFE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" name="Freeform 57"/>
            <p:cNvSpPr>
              <a:spLocks/>
            </p:cNvSpPr>
            <p:nvPr/>
          </p:nvSpPr>
          <p:spPr bwMode="auto">
            <a:xfrm>
              <a:off x="5849938" y="2408238"/>
              <a:ext cx="222250" cy="315912"/>
            </a:xfrm>
            <a:custGeom>
              <a:avLst/>
              <a:gdLst>
                <a:gd name="T0" fmla="*/ 209 w 280"/>
                <a:gd name="T1" fmla="*/ 7 h 397"/>
                <a:gd name="T2" fmla="*/ 187 w 280"/>
                <a:gd name="T3" fmla="*/ 22 h 397"/>
                <a:gd name="T4" fmla="*/ 165 w 280"/>
                <a:gd name="T5" fmla="*/ 38 h 397"/>
                <a:gd name="T6" fmla="*/ 143 w 280"/>
                <a:gd name="T7" fmla="*/ 54 h 397"/>
                <a:gd name="T8" fmla="*/ 121 w 280"/>
                <a:gd name="T9" fmla="*/ 71 h 397"/>
                <a:gd name="T10" fmla="*/ 101 w 280"/>
                <a:gd name="T11" fmla="*/ 88 h 397"/>
                <a:gd name="T12" fmla="*/ 81 w 280"/>
                <a:gd name="T13" fmla="*/ 108 h 397"/>
                <a:gd name="T14" fmla="*/ 63 w 280"/>
                <a:gd name="T15" fmla="*/ 129 h 397"/>
                <a:gd name="T16" fmla="*/ 46 w 280"/>
                <a:gd name="T17" fmla="*/ 151 h 397"/>
                <a:gd name="T18" fmla="*/ 32 w 280"/>
                <a:gd name="T19" fmla="*/ 174 h 397"/>
                <a:gd name="T20" fmla="*/ 20 w 280"/>
                <a:gd name="T21" fmla="*/ 199 h 397"/>
                <a:gd name="T22" fmla="*/ 11 w 280"/>
                <a:gd name="T23" fmla="*/ 227 h 397"/>
                <a:gd name="T24" fmla="*/ 4 w 280"/>
                <a:gd name="T25" fmla="*/ 256 h 397"/>
                <a:gd name="T26" fmla="*/ 0 w 280"/>
                <a:gd name="T27" fmla="*/ 288 h 397"/>
                <a:gd name="T28" fmla="*/ 0 w 280"/>
                <a:gd name="T29" fmla="*/ 321 h 397"/>
                <a:gd name="T30" fmla="*/ 5 w 280"/>
                <a:gd name="T31" fmla="*/ 358 h 397"/>
                <a:gd name="T32" fmla="*/ 13 w 280"/>
                <a:gd name="T33" fmla="*/ 397 h 397"/>
                <a:gd name="T34" fmla="*/ 19 w 280"/>
                <a:gd name="T35" fmla="*/ 360 h 397"/>
                <a:gd name="T36" fmla="*/ 25 w 280"/>
                <a:gd name="T37" fmla="*/ 325 h 397"/>
                <a:gd name="T38" fmla="*/ 32 w 280"/>
                <a:gd name="T39" fmla="*/ 290 h 397"/>
                <a:gd name="T40" fmla="*/ 40 w 280"/>
                <a:gd name="T41" fmla="*/ 258 h 397"/>
                <a:gd name="T42" fmla="*/ 49 w 280"/>
                <a:gd name="T43" fmla="*/ 228 h 397"/>
                <a:gd name="T44" fmla="*/ 59 w 280"/>
                <a:gd name="T45" fmla="*/ 199 h 397"/>
                <a:gd name="T46" fmla="*/ 71 w 280"/>
                <a:gd name="T47" fmla="*/ 171 h 397"/>
                <a:gd name="T48" fmla="*/ 84 w 280"/>
                <a:gd name="T49" fmla="*/ 146 h 397"/>
                <a:gd name="T50" fmla="*/ 101 w 280"/>
                <a:gd name="T51" fmla="*/ 122 h 397"/>
                <a:gd name="T52" fmla="*/ 119 w 280"/>
                <a:gd name="T53" fmla="*/ 100 h 397"/>
                <a:gd name="T54" fmla="*/ 139 w 280"/>
                <a:gd name="T55" fmla="*/ 79 h 397"/>
                <a:gd name="T56" fmla="*/ 162 w 280"/>
                <a:gd name="T57" fmla="*/ 60 h 397"/>
                <a:gd name="T58" fmla="*/ 187 w 280"/>
                <a:gd name="T59" fmla="*/ 42 h 397"/>
                <a:gd name="T60" fmla="*/ 215 w 280"/>
                <a:gd name="T61" fmla="*/ 26 h 397"/>
                <a:gd name="T62" fmla="*/ 246 w 280"/>
                <a:gd name="T63" fmla="*/ 12 h 397"/>
                <a:gd name="T64" fmla="*/ 280 w 280"/>
                <a:gd name="T65" fmla="*/ 0 h 397"/>
                <a:gd name="T66" fmla="*/ 271 w 280"/>
                <a:gd name="T67" fmla="*/ 1 h 397"/>
                <a:gd name="T68" fmla="*/ 263 w 280"/>
                <a:gd name="T69" fmla="*/ 1 h 397"/>
                <a:gd name="T70" fmla="*/ 254 w 280"/>
                <a:gd name="T71" fmla="*/ 2 h 397"/>
                <a:gd name="T72" fmla="*/ 245 w 280"/>
                <a:gd name="T73" fmla="*/ 3 h 397"/>
                <a:gd name="T74" fmla="*/ 237 w 280"/>
                <a:gd name="T75" fmla="*/ 4 h 397"/>
                <a:gd name="T76" fmla="*/ 227 w 280"/>
                <a:gd name="T77" fmla="*/ 4 h 397"/>
                <a:gd name="T78" fmla="*/ 218 w 280"/>
                <a:gd name="T79" fmla="*/ 6 h 397"/>
                <a:gd name="T80" fmla="*/ 209 w 280"/>
                <a:gd name="T81" fmla="*/ 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97">
                  <a:moveTo>
                    <a:pt x="209" y="7"/>
                  </a:moveTo>
                  <a:lnTo>
                    <a:pt x="187" y="22"/>
                  </a:lnTo>
                  <a:lnTo>
                    <a:pt x="165" y="38"/>
                  </a:lnTo>
                  <a:lnTo>
                    <a:pt x="143" y="54"/>
                  </a:lnTo>
                  <a:lnTo>
                    <a:pt x="121" y="71"/>
                  </a:lnTo>
                  <a:lnTo>
                    <a:pt x="101" y="88"/>
                  </a:lnTo>
                  <a:lnTo>
                    <a:pt x="81" y="108"/>
                  </a:lnTo>
                  <a:lnTo>
                    <a:pt x="63" y="129"/>
                  </a:lnTo>
                  <a:lnTo>
                    <a:pt x="46" y="151"/>
                  </a:lnTo>
                  <a:lnTo>
                    <a:pt x="32" y="174"/>
                  </a:lnTo>
                  <a:lnTo>
                    <a:pt x="20" y="199"/>
                  </a:lnTo>
                  <a:lnTo>
                    <a:pt x="11" y="227"/>
                  </a:lnTo>
                  <a:lnTo>
                    <a:pt x="4" y="256"/>
                  </a:lnTo>
                  <a:lnTo>
                    <a:pt x="0" y="288"/>
                  </a:lnTo>
                  <a:lnTo>
                    <a:pt x="0" y="321"/>
                  </a:lnTo>
                  <a:lnTo>
                    <a:pt x="5" y="358"/>
                  </a:lnTo>
                  <a:lnTo>
                    <a:pt x="13" y="397"/>
                  </a:lnTo>
                  <a:lnTo>
                    <a:pt x="19" y="360"/>
                  </a:lnTo>
                  <a:lnTo>
                    <a:pt x="25" y="325"/>
                  </a:lnTo>
                  <a:lnTo>
                    <a:pt x="32" y="290"/>
                  </a:lnTo>
                  <a:lnTo>
                    <a:pt x="40" y="258"/>
                  </a:lnTo>
                  <a:lnTo>
                    <a:pt x="49" y="228"/>
                  </a:lnTo>
                  <a:lnTo>
                    <a:pt x="59" y="199"/>
                  </a:lnTo>
                  <a:lnTo>
                    <a:pt x="71" y="171"/>
                  </a:lnTo>
                  <a:lnTo>
                    <a:pt x="84" y="146"/>
                  </a:lnTo>
                  <a:lnTo>
                    <a:pt x="101" y="122"/>
                  </a:lnTo>
                  <a:lnTo>
                    <a:pt x="119" y="100"/>
                  </a:lnTo>
                  <a:lnTo>
                    <a:pt x="139" y="79"/>
                  </a:lnTo>
                  <a:lnTo>
                    <a:pt x="162" y="60"/>
                  </a:lnTo>
                  <a:lnTo>
                    <a:pt x="187" y="42"/>
                  </a:lnTo>
                  <a:lnTo>
                    <a:pt x="215" y="26"/>
                  </a:lnTo>
                  <a:lnTo>
                    <a:pt x="246" y="12"/>
                  </a:lnTo>
                  <a:lnTo>
                    <a:pt x="280" y="0"/>
                  </a:lnTo>
                  <a:lnTo>
                    <a:pt x="271" y="1"/>
                  </a:lnTo>
                  <a:lnTo>
                    <a:pt x="263" y="1"/>
                  </a:lnTo>
                  <a:lnTo>
                    <a:pt x="254" y="2"/>
                  </a:lnTo>
                  <a:lnTo>
                    <a:pt x="245" y="3"/>
                  </a:lnTo>
                  <a:lnTo>
                    <a:pt x="237" y="4"/>
                  </a:lnTo>
                  <a:lnTo>
                    <a:pt x="227" y="4"/>
                  </a:lnTo>
                  <a:lnTo>
                    <a:pt x="218" y="6"/>
                  </a:lnTo>
                  <a:lnTo>
                    <a:pt x="209" y="7"/>
                  </a:lnTo>
                  <a:close/>
                </a:path>
              </a:pathLst>
            </a:custGeom>
            <a:solidFill>
              <a:srgbClr val="FFF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9" name="Freeform 58"/>
            <p:cNvSpPr>
              <a:spLocks/>
            </p:cNvSpPr>
            <p:nvPr/>
          </p:nvSpPr>
          <p:spPr bwMode="auto">
            <a:xfrm>
              <a:off x="5851525" y="2408238"/>
              <a:ext cx="215900" cy="309562"/>
            </a:xfrm>
            <a:custGeom>
              <a:avLst/>
              <a:gdLst>
                <a:gd name="T0" fmla="*/ 202 w 273"/>
                <a:gd name="T1" fmla="*/ 9 h 389"/>
                <a:gd name="T2" fmla="*/ 182 w 273"/>
                <a:gd name="T3" fmla="*/ 24 h 389"/>
                <a:gd name="T4" fmla="*/ 161 w 273"/>
                <a:gd name="T5" fmla="*/ 40 h 389"/>
                <a:gd name="T6" fmla="*/ 140 w 273"/>
                <a:gd name="T7" fmla="*/ 56 h 389"/>
                <a:gd name="T8" fmla="*/ 120 w 273"/>
                <a:gd name="T9" fmla="*/ 72 h 389"/>
                <a:gd name="T10" fmla="*/ 99 w 273"/>
                <a:gd name="T11" fmla="*/ 91 h 389"/>
                <a:gd name="T12" fmla="*/ 80 w 273"/>
                <a:gd name="T13" fmla="*/ 109 h 389"/>
                <a:gd name="T14" fmla="*/ 62 w 273"/>
                <a:gd name="T15" fmla="*/ 129 h 389"/>
                <a:gd name="T16" fmla="*/ 47 w 273"/>
                <a:gd name="T17" fmla="*/ 150 h 389"/>
                <a:gd name="T18" fmla="*/ 32 w 273"/>
                <a:gd name="T19" fmla="*/ 172 h 389"/>
                <a:gd name="T20" fmla="*/ 20 w 273"/>
                <a:gd name="T21" fmla="*/ 197 h 389"/>
                <a:gd name="T22" fmla="*/ 10 w 273"/>
                <a:gd name="T23" fmla="*/ 222 h 389"/>
                <a:gd name="T24" fmla="*/ 4 w 273"/>
                <a:gd name="T25" fmla="*/ 251 h 389"/>
                <a:gd name="T26" fmla="*/ 0 w 273"/>
                <a:gd name="T27" fmla="*/ 282 h 389"/>
                <a:gd name="T28" fmla="*/ 0 w 273"/>
                <a:gd name="T29" fmla="*/ 314 h 389"/>
                <a:gd name="T30" fmla="*/ 3 w 273"/>
                <a:gd name="T31" fmla="*/ 350 h 389"/>
                <a:gd name="T32" fmla="*/ 11 w 273"/>
                <a:gd name="T33" fmla="*/ 389 h 389"/>
                <a:gd name="T34" fmla="*/ 17 w 273"/>
                <a:gd name="T35" fmla="*/ 351 h 389"/>
                <a:gd name="T36" fmla="*/ 23 w 273"/>
                <a:gd name="T37" fmla="*/ 317 h 389"/>
                <a:gd name="T38" fmla="*/ 29 w 273"/>
                <a:gd name="T39" fmla="*/ 282 h 389"/>
                <a:gd name="T40" fmla="*/ 37 w 273"/>
                <a:gd name="T41" fmla="*/ 251 h 389"/>
                <a:gd name="T42" fmla="*/ 45 w 273"/>
                <a:gd name="T43" fmla="*/ 220 h 389"/>
                <a:gd name="T44" fmla="*/ 55 w 273"/>
                <a:gd name="T45" fmla="*/ 192 h 389"/>
                <a:gd name="T46" fmla="*/ 67 w 273"/>
                <a:gd name="T47" fmla="*/ 166 h 389"/>
                <a:gd name="T48" fmla="*/ 80 w 273"/>
                <a:gd name="T49" fmla="*/ 140 h 389"/>
                <a:gd name="T50" fmla="*/ 95 w 273"/>
                <a:gd name="T51" fmla="*/ 117 h 389"/>
                <a:gd name="T52" fmla="*/ 113 w 273"/>
                <a:gd name="T53" fmla="*/ 96 h 389"/>
                <a:gd name="T54" fmla="*/ 132 w 273"/>
                <a:gd name="T55" fmla="*/ 76 h 389"/>
                <a:gd name="T56" fmla="*/ 155 w 273"/>
                <a:gd name="T57" fmla="*/ 58 h 389"/>
                <a:gd name="T58" fmla="*/ 179 w 273"/>
                <a:gd name="T59" fmla="*/ 41 h 389"/>
                <a:gd name="T60" fmla="*/ 208 w 273"/>
                <a:gd name="T61" fmla="*/ 25 h 389"/>
                <a:gd name="T62" fmla="*/ 238 w 273"/>
                <a:gd name="T63" fmla="*/ 13 h 389"/>
                <a:gd name="T64" fmla="*/ 273 w 273"/>
                <a:gd name="T65" fmla="*/ 0 h 389"/>
                <a:gd name="T66" fmla="*/ 264 w 273"/>
                <a:gd name="T67" fmla="*/ 1 h 389"/>
                <a:gd name="T68" fmla="*/ 255 w 273"/>
                <a:gd name="T69" fmla="*/ 2 h 389"/>
                <a:gd name="T70" fmla="*/ 246 w 273"/>
                <a:gd name="T71" fmla="*/ 3 h 389"/>
                <a:gd name="T72" fmla="*/ 238 w 273"/>
                <a:gd name="T73" fmla="*/ 5 h 389"/>
                <a:gd name="T74" fmla="*/ 229 w 273"/>
                <a:gd name="T75" fmla="*/ 6 h 389"/>
                <a:gd name="T76" fmla="*/ 221 w 273"/>
                <a:gd name="T77" fmla="*/ 7 h 389"/>
                <a:gd name="T78" fmla="*/ 212 w 273"/>
                <a:gd name="T79" fmla="*/ 8 h 389"/>
                <a:gd name="T80" fmla="*/ 202 w 273"/>
                <a:gd name="T81" fmla="*/ 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" h="389">
                  <a:moveTo>
                    <a:pt x="202" y="9"/>
                  </a:moveTo>
                  <a:lnTo>
                    <a:pt x="182" y="24"/>
                  </a:lnTo>
                  <a:lnTo>
                    <a:pt x="161" y="40"/>
                  </a:lnTo>
                  <a:lnTo>
                    <a:pt x="140" y="56"/>
                  </a:lnTo>
                  <a:lnTo>
                    <a:pt x="120" y="72"/>
                  </a:lnTo>
                  <a:lnTo>
                    <a:pt x="99" y="91"/>
                  </a:lnTo>
                  <a:lnTo>
                    <a:pt x="80" y="109"/>
                  </a:lnTo>
                  <a:lnTo>
                    <a:pt x="62" y="129"/>
                  </a:lnTo>
                  <a:lnTo>
                    <a:pt x="47" y="150"/>
                  </a:lnTo>
                  <a:lnTo>
                    <a:pt x="32" y="172"/>
                  </a:lnTo>
                  <a:lnTo>
                    <a:pt x="20" y="197"/>
                  </a:lnTo>
                  <a:lnTo>
                    <a:pt x="10" y="222"/>
                  </a:lnTo>
                  <a:lnTo>
                    <a:pt x="4" y="251"/>
                  </a:lnTo>
                  <a:lnTo>
                    <a:pt x="0" y="282"/>
                  </a:lnTo>
                  <a:lnTo>
                    <a:pt x="0" y="314"/>
                  </a:lnTo>
                  <a:lnTo>
                    <a:pt x="3" y="350"/>
                  </a:lnTo>
                  <a:lnTo>
                    <a:pt x="11" y="389"/>
                  </a:lnTo>
                  <a:lnTo>
                    <a:pt x="17" y="351"/>
                  </a:lnTo>
                  <a:lnTo>
                    <a:pt x="23" y="317"/>
                  </a:lnTo>
                  <a:lnTo>
                    <a:pt x="29" y="282"/>
                  </a:lnTo>
                  <a:lnTo>
                    <a:pt x="37" y="251"/>
                  </a:lnTo>
                  <a:lnTo>
                    <a:pt x="45" y="220"/>
                  </a:lnTo>
                  <a:lnTo>
                    <a:pt x="55" y="192"/>
                  </a:lnTo>
                  <a:lnTo>
                    <a:pt x="67" y="166"/>
                  </a:lnTo>
                  <a:lnTo>
                    <a:pt x="80" y="140"/>
                  </a:lnTo>
                  <a:lnTo>
                    <a:pt x="95" y="117"/>
                  </a:lnTo>
                  <a:lnTo>
                    <a:pt x="113" y="96"/>
                  </a:lnTo>
                  <a:lnTo>
                    <a:pt x="132" y="76"/>
                  </a:lnTo>
                  <a:lnTo>
                    <a:pt x="155" y="58"/>
                  </a:lnTo>
                  <a:lnTo>
                    <a:pt x="179" y="41"/>
                  </a:lnTo>
                  <a:lnTo>
                    <a:pt x="208" y="25"/>
                  </a:lnTo>
                  <a:lnTo>
                    <a:pt x="238" y="13"/>
                  </a:lnTo>
                  <a:lnTo>
                    <a:pt x="273" y="0"/>
                  </a:lnTo>
                  <a:lnTo>
                    <a:pt x="264" y="1"/>
                  </a:lnTo>
                  <a:lnTo>
                    <a:pt x="255" y="2"/>
                  </a:lnTo>
                  <a:lnTo>
                    <a:pt x="246" y="3"/>
                  </a:lnTo>
                  <a:lnTo>
                    <a:pt x="238" y="5"/>
                  </a:lnTo>
                  <a:lnTo>
                    <a:pt x="229" y="6"/>
                  </a:lnTo>
                  <a:lnTo>
                    <a:pt x="221" y="7"/>
                  </a:lnTo>
                  <a:lnTo>
                    <a:pt x="212" y="8"/>
                  </a:lnTo>
                  <a:lnTo>
                    <a:pt x="202" y="9"/>
                  </a:ln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>
              <a:off x="5853113" y="2411413"/>
              <a:ext cx="212725" cy="301625"/>
            </a:xfrm>
            <a:custGeom>
              <a:avLst/>
              <a:gdLst>
                <a:gd name="T0" fmla="*/ 197 w 267"/>
                <a:gd name="T1" fmla="*/ 9 h 380"/>
                <a:gd name="T2" fmla="*/ 177 w 267"/>
                <a:gd name="T3" fmla="*/ 26 h 380"/>
                <a:gd name="T4" fmla="*/ 157 w 267"/>
                <a:gd name="T5" fmla="*/ 42 h 380"/>
                <a:gd name="T6" fmla="*/ 137 w 267"/>
                <a:gd name="T7" fmla="*/ 58 h 380"/>
                <a:gd name="T8" fmla="*/ 118 w 267"/>
                <a:gd name="T9" fmla="*/ 74 h 380"/>
                <a:gd name="T10" fmla="*/ 98 w 267"/>
                <a:gd name="T11" fmla="*/ 91 h 380"/>
                <a:gd name="T12" fmla="*/ 79 w 267"/>
                <a:gd name="T13" fmla="*/ 109 h 380"/>
                <a:gd name="T14" fmla="*/ 62 w 267"/>
                <a:gd name="T15" fmla="*/ 128 h 380"/>
                <a:gd name="T16" fmla="*/ 47 w 267"/>
                <a:gd name="T17" fmla="*/ 148 h 380"/>
                <a:gd name="T18" fmla="*/ 32 w 267"/>
                <a:gd name="T19" fmla="*/ 170 h 380"/>
                <a:gd name="T20" fmla="*/ 21 w 267"/>
                <a:gd name="T21" fmla="*/ 193 h 380"/>
                <a:gd name="T22" fmla="*/ 12 w 267"/>
                <a:gd name="T23" fmla="*/ 218 h 380"/>
                <a:gd name="T24" fmla="*/ 5 w 267"/>
                <a:gd name="T25" fmla="*/ 246 h 380"/>
                <a:gd name="T26" fmla="*/ 1 w 267"/>
                <a:gd name="T27" fmla="*/ 274 h 380"/>
                <a:gd name="T28" fmla="*/ 0 w 267"/>
                <a:gd name="T29" fmla="*/ 307 h 380"/>
                <a:gd name="T30" fmla="*/ 3 w 267"/>
                <a:gd name="T31" fmla="*/ 342 h 380"/>
                <a:gd name="T32" fmla="*/ 10 w 267"/>
                <a:gd name="T33" fmla="*/ 380 h 380"/>
                <a:gd name="T34" fmla="*/ 15 w 267"/>
                <a:gd name="T35" fmla="*/ 342 h 380"/>
                <a:gd name="T36" fmla="*/ 21 w 267"/>
                <a:gd name="T37" fmla="*/ 307 h 380"/>
                <a:gd name="T38" fmla="*/ 27 w 267"/>
                <a:gd name="T39" fmla="*/ 273 h 380"/>
                <a:gd name="T40" fmla="*/ 35 w 267"/>
                <a:gd name="T41" fmla="*/ 242 h 380"/>
                <a:gd name="T42" fmla="*/ 43 w 267"/>
                <a:gd name="T43" fmla="*/ 212 h 380"/>
                <a:gd name="T44" fmla="*/ 52 w 267"/>
                <a:gd name="T45" fmla="*/ 185 h 380"/>
                <a:gd name="T46" fmla="*/ 63 w 267"/>
                <a:gd name="T47" fmla="*/ 159 h 380"/>
                <a:gd name="T48" fmla="*/ 76 w 267"/>
                <a:gd name="T49" fmla="*/ 135 h 380"/>
                <a:gd name="T50" fmla="*/ 91 w 267"/>
                <a:gd name="T51" fmla="*/ 112 h 380"/>
                <a:gd name="T52" fmla="*/ 108 w 267"/>
                <a:gd name="T53" fmla="*/ 91 h 380"/>
                <a:gd name="T54" fmla="*/ 128 w 267"/>
                <a:gd name="T55" fmla="*/ 73 h 380"/>
                <a:gd name="T56" fmla="*/ 150 w 267"/>
                <a:gd name="T57" fmla="*/ 54 h 380"/>
                <a:gd name="T58" fmla="*/ 174 w 267"/>
                <a:gd name="T59" fmla="*/ 39 h 380"/>
                <a:gd name="T60" fmla="*/ 202 w 267"/>
                <a:gd name="T61" fmla="*/ 24 h 380"/>
                <a:gd name="T62" fmla="*/ 233 w 267"/>
                <a:gd name="T63" fmla="*/ 12 h 380"/>
                <a:gd name="T64" fmla="*/ 267 w 267"/>
                <a:gd name="T65" fmla="*/ 0 h 380"/>
                <a:gd name="T66" fmla="*/ 258 w 267"/>
                <a:gd name="T67" fmla="*/ 1 h 380"/>
                <a:gd name="T68" fmla="*/ 249 w 267"/>
                <a:gd name="T69" fmla="*/ 3 h 380"/>
                <a:gd name="T70" fmla="*/ 241 w 267"/>
                <a:gd name="T71" fmla="*/ 4 h 380"/>
                <a:gd name="T72" fmla="*/ 232 w 267"/>
                <a:gd name="T73" fmla="*/ 5 h 380"/>
                <a:gd name="T74" fmla="*/ 224 w 267"/>
                <a:gd name="T75" fmla="*/ 6 h 380"/>
                <a:gd name="T76" fmla="*/ 214 w 267"/>
                <a:gd name="T77" fmla="*/ 7 h 380"/>
                <a:gd name="T78" fmla="*/ 206 w 267"/>
                <a:gd name="T79" fmla="*/ 8 h 380"/>
                <a:gd name="T80" fmla="*/ 197 w 267"/>
                <a:gd name="T81" fmla="*/ 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7" h="380">
                  <a:moveTo>
                    <a:pt x="197" y="9"/>
                  </a:moveTo>
                  <a:lnTo>
                    <a:pt x="177" y="26"/>
                  </a:lnTo>
                  <a:lnTo>
                    <a:pt x="157" y="42"/>
                  </a:lnTo>
                  <a:lnTo>
                    <a:pt x="137" y="58"/>
                  </a:lnTo>
                  <a:lnTo>
                    <a:pt x="118" y="74"/>
                  </a:lnTo>
                  <a:lnTo>
                    <a:pt x="98" y="91"/>
                  </a:lnTo>
                  <a:lnTo>
                    <a:pt x="79" y="109"/>
                  </a:lnTo>
                  <a:lnTo>
                    <a:pt x="62" y="128"/>
                  </a:lnTo>
                  <a:lnTo>
                    <a:pt x="47" y="148"/>
                  </a:lnTo>
                  <a:lnTo>
                    <a:pt x="32" y="170"/>
                  </a:lnTo>
                  <a:lnTo>
                    <a:pt x="21" y="193"/>
                  </a:lnTo>
                  <a:lnTo>
                    <a:pt x="12" y="218"/>
                  </a:lnTo>
                  <a:lnTo>
                    <a:pt x="5" y="246"/>
                  </a:lnTo>
                  <a:lnTo>
                    <a:pt x="1" y="274"/>
                  </a:lnTo>
                  <a:lnTo>
                    <a:pt x="0" y="307"/>
                  </a:lnTo>
                  <a:lnTo>
                    <a:pt x="3" y="342"/>
                  </a:lnTo>
                  <a:lnTo>
                    <a:pt x="10" y="380"/>
                  </a:lnTo>
                  <a:lnTo>
                    <a:pt x="15" y="342"/>
                  </a:lnTo>
                  <a:lnTo>
                    <a:pt x="21" y="307"/>
                  </a:lnTo>
                  <a:lnTo>
                    <a:pt x="27" y="273"/>
                  </a:lnTo>
                  <a:lnTo>
                    <a:pt x="35" y="242"/>
                  </a:lnTo>
                  <a:lnTo>
                    <a:pt x="43" y="212"/>
                  </a:lnTo>
                  <a:lnTo>
                    <a:pt x="52" y="185"/>
                  </a:lnTo>
                  <a:lnTo>
                    <a:pt x="63" y="159"/>
                  </a:lnTo>
                  <a:lnTo>
                    <a:pt x="76" y="135"/>
                  </a:lnTo>
                  <a:lnTo>
                    <a:pt x="91" y="112"/>
                  </a:lnTo>
                  <a:lnTo>
                    <a:pt x="108" y="91"/>
                  </a:lnTo>
                  <a:lnTo>
                    <a:pt x="128" y="73"/>
                  </a:lnTo>
                  <a:lnTo>
                    <a:pt x="150" y="54"/>
                  </a:lnTo>
                  <a:lnTo>
                    <a:pt x="174" y="39"/>
                  </a:lnTo>
                  <a:lnTo>
                    <a:pt x="202" y="24"/>
                  </a:lnTo>
                  <a:lnTo>
                    <a:pt x="233" y="12"/>
                  </a:lnTo>
                  <a:lnTo>
                    <a:pt x="267" y="0"/>
                  </a:lnTo>
                  <a:lnTo>
                    <a:pt x="258" y="1"/>
                  </a:lnTo>
                  <a:lnTo>
                    <a:pt x="249" y="3"/>
                  </a:lnTo>
                  <a:lnTo>
                    <a:pt x="241" y="4"/>
                  </a:lnTo>
                  <a:lnTo>
                    <a:pt x="232" y="5"/>
                  </a:lnTo>
                  <a:lnTo>
                    <a:pt x="224" y="6"/>
                  </a:lnTo>
                  <a:lnTo>
                    <a:pt x="214" y="7"/>
                  </a:lnTo>
                  <a:lnTo>
                    <a:pt x="206" y="8"/>
                  </a:lnTo>
                  <a:lnTo>
                    <a:pt x="197" y="9"/>
                  </a:lnTo>
                  <a:close/>
                </a:path>
              </a:pathLst>
            </a:custGeom>
            <a:solidFill>
              <a:srgbClr val="FFF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" name="Freeform 60"/>
            <p:cNvSpPr>
              <a:spLocks/>
            </p:cNvSpPr>
            <p:nvPr/>
          </p:nvSpPr>
          <p:spPr bwMode="auto">
            <a:xfrm>
              <a:off x="5854700" y="2411413"/>
              <a:ext cx="206375" cy="295275"/>
            </a:xfrm>
            <a:custGeom>
              <a:avLst/>
              <a:gdLst>
                <a:gd name="T0" fmla="*/ 192 w 261"/>
                <a:gd name="T1" fmla="*/ 12 h 373"/>
                <a:gd name="T2" fmla="*/ 173 w 261"/>
                <a:gd name="T3" fmla="*/ 28 h 373"/>
                <a:gd name="T4" fmla="*/ 154 w 261"/>
                <a:gd name="T5" fmla="*/ 44 h 373"/>
                <a:gd name="T6" fmla="*/ 134 w 261"/>
                <a:gd name="T7" fmla="*/ 60 h 373"/>
                <a:gd name="T8" fmla="*/ 116 w 261"/>
                <a:gd name="T9" fmla="*/ 76 h 373"/>
                <a:gd name="T10" fmla="*/ 97 w 261"/>
                <a:gd name="T11" fmla="*/ 93 h 373"/>
                <a:gd name="T12" fmla="*/ 79 w 261"/>
                <a:gd name="T13" fmla="*/ 110 h 373"/>
                <a:gd name="T14" fmla="*/ 63 w 261"/>
                <a:gd name="T15" fmla="*/ 127 h 373"/>
                <a:gd name="T16" fmla="*/ 48 w 261"/>
                <a:gd name="T17" fmla="*/ 147 h 373"/>
                <a:gd name="T18" fmla="*/ 34 w 261"/>
                <a:gd name="T19" fmla="*/ 167 h 373"/>
                <a:gd name="T20" fmla="*/ 22 w 261"/>
                <a:gd name="T21" fmla="*/ 189 h 373"/>
                <a:gd name="T22" fmla="*/ 13 w 261"/>
                <a:gd name="T23" fmla="*/ 214 h 373"/>
                <a:gd name="T24" fmla="*/ 6 w 261"/>
                <a:gd name="T25" fmla="*/ 240 h 373"/>
                <a:gd name="T26" fmla="*/ 1 w 261"/>
                <a:gd name="T27" fmla="*/ 269 h 373"/>
                <a:gd name="T28" fmla="*/ 0 w 261"/>
                <a:gd name="T29" fmla="*/ 300 h 373"/>
                <a:gd name="T30" fmla="*/ 3 w 261"/>
                <a:gd name="T31" fmla="*/ 334 h 373"/>
                <a:gd name="T32" fmla="*/ 8 w 261"/>
                <a:gd name="T33" fmla="*/ 373 h 373"/>
                <a:gd name="T34" fmla="*/ 13 w 261"/>
                <a:gd name="T35" fmla="*/ 334 h 373"/>
                <a:gd name="T36" fmla="*/ 19 w 261"/>
                <a:gd name="T37" fmla="*/ 299 h 373"/>
                <a:gd name="T38" fmla="*/ 25 w 261"/>
                <a:gd name="T39" fmla="*/ 265 h 373"/>
                <a:gd name="T40" fmla="*/ 31 w 261"/>
                <a:gd name="T41" fmla="*/ 234 h 373"/>
                <a:gd name="T42" fmla="*/ 39 w 261"/>
                <a:gd name="T43" fmla="*/ 205 h 373"/>
                <a:gd name="T44" fmla="*/ 49 w 261"/>
                <a:gd name="T45" fmla="*/ 178 h 373"/>
                <a:gd name="T46" fmla="*/ 60 w 261"/>
                <a:gd name="T47" fmla="*/ 152 h 373"/>
                <a:gd name="T48" fmla="*/ 73 w 261"/>
                <a:gd name="T49" fmla="*/ 129 h 373"/>
                <a:gd name="T50" fmla="*/ 87 w 261"/>
                <a:gd name="T51" fmla="*/ 108 h 373"/>
                <a:gd name="T52" fmla="*/ 103 w 261"/>
                <a:gd name="T53" fmla="*/ 88 h 373"/>
                <a:gd name="T54" fmla="*/ 122 w 261"/>
                <a:gd name="T55" fmla="*/ 69 h 373"/>
                <a:gd name="T56" fmla="*/ 144 w 261"/>
                <a:gd name="T57" fmla="*/ 52 h 373"/>
                <a:gd name="T58" fmla="*/ 169 w 261"/>
                <a:gd name="T59" fmla="*/ 37 h 373"/>
                <a:gd name="T60" fmla="*/ 196 w 261"/>
                <a:gd name="T61" fmla="*/ 23 h 373"/>
                <a:gd name="T62" fmla="*/ 226 w 261"/>
                <a:gd name="T63" fmla="*/ 12 h 373"/>
                <a:gd name="T64" fmla="*/ 261 w 261"/>
                <a:gd name="T65" fmla="*/ 0 h 373"/>
                <a:gd name="T66" fmla="*/ 192 w 261"/>
                <a:gd name="T67" fmla="*/ 1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1" h="373">
                  <a:moveTo>
                    <a:pt x="192" y="12"/>
                  </a:moveTo>
                  <a:lnTo>
                    <a:pt x="173" y="28"/>
                  </a:lnTo>
                  <a:lnTo>
                    <a:pt x="154" y="44"/>
                  </a:lnTo>
                  <a:lnTo>
                    <a:pt x="134" y="60"/>
                  </a:lnTo>
                  <a:lnTo>
                    <a:pt x="116" y="76"/>
                  </a:lnTo>
                  <a:lnTo>
                    <a:pt x="97" y="93"/>
                  </a:lnTo>
                  <a:lnTo>
                    <a:pt x="79" y="110"/>
                  </a:lnTo>
                  <a:lnTo>
                    <a:pt x="63" y="127"/>
                  </a:lnTo>
                  <a:lnTo>
                    <a:pt x="48" y="147"/>
                  </a:lnTo>
                  <a:lnTo>
                    <a:pt x="34" y="167"/>
                  </a:lnTo>
                  <a:lnTo>
                    <a:pt x="22" y="189"/>
                  </a:lnTo>
                  <a:lnTo>
                    <a:pt x="13" y="214"/>
                  </a:lnTo>
                  <a:lnTo>
                    <a:pt x="6" y="240"/>
                  </a:lnTo>
                  <a:lnTo>
                    <a:pt x="1" y="269"/>
                  </a:lnTo>
                  <a:lnTo>
                    <a:pt x="0" y="300"/>
                  </a:lnTo>
                  <a:lnTo>
                    <a:pt x="3" y="334"/>
                  </a:lnTo>
                  <a:lnTo>
                    <a:pt x="8" y="373"/>
                  </a:lnTo>
                  <a:lnTo>
                    <a:pt x="13" y="334"/>
                  </a:lnTo>
                  <a:lnTo>
                    <a:pt x="19" y="299"/>
                  </a:lnTo>
                  <a:lnTo>
                    <a:pt x="25" y="265"/>
                  </a:lnTo>
                  <a:lnTo>
                    <a:pt x="31" y="234"/>
                  </a:lnTo>
                  <a:lnTo>
                    <a:pt x="39" y="205"/>
                  </a:lnTo>
                  <a:lnTo>
                    <a:pt x="49" y="178"/>
                  </a:lnTo>
                  <a:lnTo>
                    <a:pt x="60" y="152"/>
                  </a:lnTo>
                  <a:lnTo>
                    <a:pt x="73" y="129"/>
                  </a:lnTo>
                  <a:lnTo>
                    <a:pt x="87" y="108"/>
                  </a:lnTo>
                  <a:lnTo>
                    <a:pt x="103" y="88"/>
                  </a:lnTo>
                  <a:lnTo>
                    <a:pt x="122" y="69"/>
                  </a:lnTo>
                  <a:lnTo>
                    <a:pt x="144" y="52"/>
                  </a:lnTo>
                  <a:lnTo>
                    <a:pt x="169" y="37"/>
                  </a:lnTo>
                  <a:lnTo>
                    <a:pt x="196" y="23"/>
                  </a:lnTo>
                  <a:lnTo>
                    <a:pt x="226" y="12"/>
                  </a:lnTo>
                  <a:lnTo>
                    <a:pt x="261" y="0"/>
                  </a:lnTo>
                  <a:lnTo>
                    <a:pt x="192" y="12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>
              <a:off x="6330950" y="2651125"/>
              <a:ext cx="152400" cy="327025"/>
            </a:xfrm>
            <a:custGeom>
              <a:avLst/>
              <a:gdLst>
                <a:gd name="T0" fmla="*/ 193 w 194"/>
                <a:gd name="T1" fmla="*/ 69 h 413"/>
                <a:gd name="T2" fmla="*/ 194 w 194"/>
                <a:gd name="T3" fmla="*/ 89 h 413"/>
                <a:gd name="T4" fmla="*/ 194 w 194"/>
                <a:gd name="T5" fmla="*/ 108 h 413"/>
                <a:gd name="T6" fmla="*/ 193 w 194"/>
                <a:gd name="T7" fmla="*/ 128 h 413"/>
                <a:gd name="T8" fmla="*/ 192 w 194"/>
                <a:gd name="T9" fmla="*/ 148 h 413"/>
                <a:gd name="T10" fmla="*/ 188 w 194"/>
                <a:gd name="T11" fmla="*/ 168 h 413"/>
                <a:gd name="T12" fmla="*/ 184 w 194"/>
                <a:gd name="T13" fmla="*/ 189 h 413"/>
                <a:gd name="T14" fmla="*/ 177 w 194"/>
                <a:gd name="T15" fmla="*/ 211 h 413"/>
                <a:gd name="T16" fmla="*/ 169 w 194"/>
                <a:gd name="T17" fmla="*/ 232 h 413"/>
                <a:gd name="T18" fmla="*/ 158 w 194"/>
                <a:gd name="T19" fmla="*/ 254 h 413"/>
                <a:gd name="T20" fmla="*/ 144 w 194"/>
                <a:gd name="T21" fmla="*/ 275 h 413"/>
                <a:gd name="T22" fmla="*/ 129 w 194"/>
                <a:gd name="T23" fmla="*/ 298 h 413"/>
                <a:gd name="T24" fmla="*/ 110 w 194"/>
                <a:gd name="T25" fmla="*/ 320 h 413"/>
                <a:gd name="T26" fmla="*/ 88 w 194"/>
                <a:gd name="T27" fmla="*/ 343 h 413"/>
                <a:gd name="T28" fmla="*/ 63 w 194"/>
                <a:gd name="T29" fmla="*/ 366 h 413"/>
                <a:gd name="T30" fmla="*/ 34 w 194"/>
                <a:gd name="T31" fmla="*/ 390 h 413"/>
                <a:gd name="T32" fmla="*/ 0 w 194"/>
                <a:gd name="T33" fmla="*/ 413 h 413"/>
                <a:gd name="T34" fmla="*/ 27 w 194"/>
                <a:gd name="T35" fmla="*/ 369 h 413"/>
                <a:gd name="T36" fmla="*/ 52 w 194"/>
                <a:gd name="T37" fmla="*/ 319 h 413"/>
                <a:gd name="T38" fmla="*/ 78 w 194"/>
                <a:gd name="T39" fmla="*/ 265 h 413"/>
                <a:gd name="T40" fmla="*/ 102 w 194"/>
                <a:gd name="T41" fmla="*/ 209 h 413"/>
                <a:gd name="T42" fmla="*/ 125 w 194"/>
                <a:gd name="T43" fmla="*/ 152 h 413"/>
                <a:gd name="T44" fmla="*/ 144 w 194"/>
                <a:gd name="T45" fmla="*/ 98 h 413"/>
                <a:gd name="T46" fmla="*/ 163 w 194"/>
                <a:gd name="T47" fmla="*/ 46 h 413"/>
                <a:gd name="T48" fmla="*/ 177 w 194"/>
                <a:gd name="T49" fmla="*/ 0 h 413"/>
                <a:gd name="T50" fmla="*/ 193 w 194"/>
                <a:gd name="T51" fmla="*/ 69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413">
                  <a:moveTo>
                    <a:pt x="193" y="69"/>
                  </a:moveTo>
                  <a:lnTo>
                    <a:pt x="194" y="89"/>
                  </a:lnTo>
                  <a:lnTo>
                    <a:pt x="194" y="108"/>
                  </a:lnTo>
                  <a:lnTo>
                    <a:pt x="193" y="128"/>
                  </a:lnTo>
                  <a:lnTo>
                    <a:pt x="192" y="148"/>
                  </a:lnTo>
                  <a:lnTo>
                    <a:pt x="188" y="168"/>
                  </a:lnTo>
                  <a:lnTo>
                    <a:pt x="184" y="189"/>
                  </a:lnTo>
                  <a:lnTo>
                    <a:pt x="177" y="211"/>
                  </a:lnTo>
                  <a:lnTo>
                    <a:pt x="169" y="232"/>
                  </a:lnTo>
                  <a:lnTo>
                    <a:pt x="158" y="254"/>
                  </a:lnTo>
                  <a:lnTo>
                    <a:pt x="144" y="275"/>
                  </a:lnTo>
                  <a:lnTo>
                    <a:pt x="129" y="298"/>
                  </a:lnTo>
                  <a:lnTo>
                    <a:pt x="110" y="320"/>
                  </a:lnTo>
                  <a:lnTo>
                    <a:pt x="88" y="343"/>
                  </a:lnTo>
                  <a:lnTo>
                    <a:pt x="63" y="366"/>
                  </a:lnTo>
                  <a:lnTo>
                    <a:pt x="34" y="390"/>
                  </a:lnTo>
                  <a:lnTo>
                    <a:pt x="0" y="413"/>
                  </a:lnTo>
                  <a:lnTo>
                    <a:pt x="27" y="369"/>
                  </a:lnTo>
                  <a:lnTo>
                    <a:pt x="52" y="319"/>
                  </a:lnTo>
                  <a:lnTo>
                    <a:pt x="78" y="265"/>
                  </a:lnTo>
                  <a:lnTo>
                    <a:pt x="102" y="209"/>
                  </a:lnTo>
                  <a:lnTo>
                    <a:pt x="125" y="152"/>
                  </a:lnTo>
                  <a:lnTo>
                    <a:pt x="144" y="98"/>
                  </a:lnTo>
                  <a:lnTo>
                    <a:pt x="163" y="46"/>
                  </a:lnTo>
                  <a:lnTo>
                    <a:pt x="177" y="0"/>
                  </a:lnTo>
                  <a:lnTo>
                    <a:pt x="193" y="69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3" name="Freeform 62"/>
            <p:cNvSpPr>
              <a:spLocks/>
            </p:cNvSpPr>
            <p:nvPr/>
          </p:nvSpPr>
          <p:spPr bwMode="auto">
            <a:xfrm>
              <a:off x="6335713" y="2657475"/>
              <a:ext cx="147638" cy="315912"/>
            </a:xfrm>
            <a:custGeom>
              <a:avLst/>
              <a:gdLst>
                <a:gd name="T0" fmla="*/ 186 w 187"/>
                <a:gd name="T1" fmla="*/ 65 h 398"/>
                <a:gd name="T2" fmla="*/ 187 w 187"/>
                <a:gd name="T3" fmla="*/ 83 h 398"/>
                <a:gd name="T4" fmla="*/ 187 w 187"/>
                <a:gd name="T5" fmla="*/ 103 h 398"/>
                <a:gd name="T6" fmla="*/ 186 w 187"/>
                <a:gd name="T7" fmla="*/ 121 h 398"/>
                <a:gd name="T8" fmla="*/ 183 w 187"/>
                <a:gd name="T9" fmla="*/ 141 h 398"/>
                <a:gd name="T10" fmla="*/ 180 w 187"/>
                <a:gd name="T11" fmla="*/ 162 h 398"/>
                <a:gd name="T12" fmla="*/ 175 w 187"/>
                <a:gd name="T13" fmla="*/ 181 h 398"/>
                <a:gd name="T14" fmla="*/ 169 w 187"/>
                <a:gd name="T15" fmla="*/ 202 h 398"/>
                <a:gd name="T16" fmla="*/ 161 w 187"/>
                <a:gd name="T17" fmla="*/ 223 h 398"/>
                <a:gd name="T18" fmla="*/ 151 w 187"/>
                <a:gd name="T19" fmla="*/ 245 h 398"/>
                <a:gd name="T20" fmla="*/ 138 w 187"/>
                <a:gd name="T21" fmla="*/ 265 h 398"/>
                <a:gd name="T22" fmla="*/ 122 w 187"/>
                <a:gd name="T23" fmla="*/ 287 h 398"/>
                <a:gd name="T24" fmla="*/ 105 w 187"/>
                <a:gd name="T25" fmla="*/ 309 h 398"/>
                <a:gd name="T26" fmla="*/ 83 w 187"/>
                <a:gd name="T27" fmla="*/ 331 h 398"/>
                <a:gd name="T28" fmla="*/ 59 w 187"/>
                <a:gd name="T29" fmla="*/ 353 h 398"/>
                <a:gd name="T30" fmla="*/ 31 w 187"/>
                <a:gd name="T31" fmla="*/ 376 h 398"/>
                <a:gd name="T32" fmla="*/ 0 w 187"/>
                <a:gd name="T33" fmla="*/ 398 h 398"/>
                <a:gd name="T34" fmla="*/ 25 w 187"/>
                <a:gd name="T35" fmla="*/ 355 h 398"/>
                <a:gd name="T36" fmla="*/ 51 w 187"/>
                <a:gd name="T37" fmla="*/ 307 h 398"/>
                <a:gd name="T38" fmla="*/ 75 w 187"/>
                <a:gd name="T39" fmla="*/ 255 h 398"/>
                <a:gd name="T40" fmla="*/ 98 w 187"/>
                <a:gd name="T41" fmla="*/ 202 h 398"/>
                <a:gd name="T42" fmla="*/ 119 w 187"/>
                <a:gd name="T43" fmla="*/ 148 h 398"/>
                <a:gd name="T44" fmla="*/ 138 w 187"/>
                <a:gd name="T45" fmla="*/ 95 h 398"/>
                <a:gd name="T46" fmla="*/ 156 w 187"/>
                <a:gd name="T47" fmla="*/ 45 h 398"/>
                <a:gd name="T48" fmla="*/ 169 w 187"/>
                <a:gd name="T49" fmla="*/ 0 h 398"/>
                <a:gd name="T50" fmla="*/ 174 w 187"/>
                <a:gd name="T51" fmla="*/ 16 h 398"/>
                <a:gd name="T52" fmla="*/ 178 w 187"/>
                <a:gd name="T53" fmla="*/ 33 h 398"/>
                <a:gd name="T54" fmla="*/ 181 w 187"/>
                <a:gd name="T55" fmla="*/ 49 h 398"/>
                <a:gd name="T56" fmla="*/ 186 w 187"/>
                <a:gd name="T57" fmla="*/ 6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398">
                  <a:moveTo>
                    <a:pt x="186" y="65"/>
                  </a:moveTo>
                  <a:lnTo>
                    <a:pt x="187" y="83"/>
                  </a:lnTo>
                  <a:lnTo>
                    <a:pt x="187" y="103"/>
                  </a:lnTo>
                  <a:lnTo>
                    <a:pt x="186" y="121"/>
                  </a:lnTo>
                  <a:lnTo>
                    <a:pt x="183" y="141"/>
                  </a:lnTo>
                  <a:lnTo>
                    <a:pt x="180" y="162"/>
                  </a:lnTo>
                  <a:lnTo>
                    <a:pt x="175" y="181"/>
                  </a:lnTo>
                  <a:lnTo>
                    <a:pt x="169" y="202"/>
                  </a:lnTo>
                  <a:lnTo>
                    <a:pt x="161" y="223"/>
                  </a:lnTo>
                  <a:lnTo>
                    <a:pt x="151" y="245"/>
                  </a:lnTo>
                  <a:lnTo>
                    <a:pt x="138" y="265"/>
                  </a:lnTo>
                  <a:lnTo>
                    <a:pt x="122" y="287"/>
                  </a:lnTo>
                  <a:lnTo>
                    <a:pt x="105" y="309"/>
                  </a:lnTo>
                  <a:lnTo>
                    <a:pt x="83" y="331"/>
                  </a:lnTo>
                  <a:lnTo>
                    <a:pt x="59" y="353"/>
                  </a:lnTo>
                  <a:lnTo>
                    <a:pt x="31" y="376"/>
                  </a:lnTo>
                  <a:lnTo>
                    <a:pt x="0" y="398"/>
                  </a:lnTo>
                  <a:lnTo>
                    <a:pt x="25" y="355"/>
                  </a:lnTo>
                  <a:lnTo>
                    <a:pt x="51" y="307"/>
                  </a:lnTo>
                  <a:lnTo>
                    <a:pt x="75" y="255"/>
                  </a:lnTo>
                  <a:lnTo>
                    <a:pt x="98" y="202"/>
                  </a:lnTo>
                  <a:lnTo>
                    <a:pt x="119" y="148"/>
                  </a:lnTo>
                  <a:lnTo>
                    <a:pt x="138" y="95"/>
                  </a:lnTo>
                  <a:lnTo>
                    <a:pt x="156" y="45"/>
                  </a:lnTo>
                  <a:lnTo>
                    <a:pt x="169" y="0"/>
                  </a:lnTo>
                  <a:lnTo>
                    <a:pt x="174" y="16"/>
                  </a:lnTo>
                  <a:lnTo>
                    <a:pt x="178" y="33"/>
                  </a:lnTo>
                  <a:lnTo>
                    <a:pt x="181" y="49"/>
                  </a:lnTo>
                  <a:lnTo>
                    <a:pt x="186" y="65"/>
                  </a:ln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4" name="Freeform 63"/>
            <p:cNvSpPr>
              <a:spLocks/>
            </p:cNvSpPr>
            <p:nvPr/>
          </p:nvSpPr>
          <p:spPr bwMode="auto">
            <a:xfrm>
              <a:off x="6340475" y="2663825"/>
              <a:ext cx="139700" cy="303212"/>
            </a:xfrm>
            <a:custGeom>
              <a:avLst/>
              <a:gdLst>
                <a:gd name="T0" fmla="*/ 176 w 176"/>
                <a:gd name="T1" fmla="*/ 63 h 383"/>
                <a:gd name="T2" fmla="*/ 176 w 176"/>
                <a:gd name="T3" fmla="*/ 98 h 383"/>
                <a:gd name="T4" fmla="*/ 174 w 176"/>
                <a:gd name="T5" fmla="*/ 136 h 383"/>
                <a:gd name="T6" fmla="*/ 166 w 176"/>
                <a:gd name="T7" fmla="*/ 175 h 383"/>
                <a:gd name="T8" fmla="*/ 152 w 176"/>
                <a:gd name="T9" fmla="*/ 216 h 383"/>
                <a:gd name="T10" fmla="*/ 130 w 176"/>
                <a:gd name="T11" fmla="*/ 257 h 383"/>
                <a:gd name="T12" fmla="*/ 99 w 176"/>
                <a:gd name="T13" fmla="*/ 299 h 383"/>
                <a:gd name="T14" fmla="*/ 55 w 176"/>
                <a:gd name="T15" fmla="*/ 340 h 383"/>
                <a:gd name="T16" fmla="*/ 0 w 176"/>
                <a:gd name="T17" fmla="*/ 383 h 383"/>
                <a:gd name="T18" fmla="*/ 24 w 176"/>
                <a:gd name="T19" fmla="*/ 341 h 383"/>
                <a:gd name="T20" fmla="*/ 47 w 176"/>
                <a:gd name="T21" fmla="*/ 295 h 383"/>
                <a:gd name="T22" fmla="*/ 70 w 176"/>
                <a:gd name="T23" fmla="*/ 246 h 383"/>
                <a:gd name="T24" fmla="*/ 93 w 176"/>
                <a:gd name="T25" fmla="*/ 195 h 383"/>
                <a:gd name="T26" fmla="*/ 113 w 176"/>
                <a:gd name="T27" fmla="*/ 143 h 383"/>
                <a:gd name="T28" fmla="*/ 131 w 176"/>
                <a:gd name="T29" fmla="*/ 93 h 383"/>
                <a:gd name="T30" fmla="*/ 148 w 176"/>
                <a:gd name="T31" fmla="*/ 44 h 383"/>
                <a:gd name="T32" fmla="*/ 161 w 176"/>
                <a:gd name="T33" fmla="*/ 0 h 383"/>
                <a:gd name="T34" fmla="*/ 166 w 176"/>
                <a:gd name="T35" fmla="*/ 15 h 383"/>
                <a:gd name="T36" fmla="*/ 169 w 176"/>
                <a:gd name="T37" fmla="*/ 31 h 383"/>
                <a:gd name="T38" fmla="*/ 173 w 176"/>
                <a:gd name="T39" fmla="*/ 46 h 383"/>
                <a:gd name="T40" fmla="*/ 176 w 176"/>
                <a:gd name="T41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383">
                  <a:moveTo>
                    <a:pt x="176" y="63"/>
                  </a:moveTo>
                  <a:lnTo>
                    <a:pt x="176" y="98"/>
                  </a:lnTo>
                  <a:lnTo>
                    <a:pt x="174" y="136"/>
                  </a:lnTo>
                  <a:lnTo>
                    <a:pt x="166" y="175"/>
                  </a:lnTo>
                  <a:lnTo>
                    <a:pt x="152" y="216"/>
                  </a:lnTo>
                  <a:lnTo>
                    <a:pt x="130" y="257"/>
                  </a:lnTo>
                  <a:lnTo>
                    <a:pt x="99" y="299"/>
                  </a:lnTo>
                  <a:lnTo>
                    <a:pt x="55" y="340"/>
                  </a:lnTo>
                  <a:lnTo>
                    <a:pt x="0" y="383"/>
                  </a:lnTo>
                  <a:lnTo>
                    <a:pt x="24" y="341"/>
                  </a:lnTo>
                  <a:lnTo>
                    <a:pt x="47" y="295"/>
                  </a:lnTo>
                  <a:lnTo>
                    <a:pt x="70" y="246"/>
                  </a:lnTo>
                  <a:lnTo>
                    <a:pt x="93" y="195"/>
                  </a:lnTo>
                  <a:lnTo>
                    <a:pt x="113" y="143"/>
                  </a:lnTo>
                  <a:lnTo>
                    <a:pt x="131" y="93"/>
                  </a:lnTo>
                  <a:lnTo>
                    <a:pt x="148" y="44"/>
                  </a:lnTo>
                  <a:lnTo>
                    <a:pt x="161" y="0"/>
                  </a:lnTo>
                  <a:lnTo>
                    <a:pt x="166" y="15"/>
                  </a:lnTo>
                  <a:lnTo>
                    <a:pt x="169" y="31"/>
                  </a:lnTo>
                  <a:lnTo>
                    <a:pt x="173" y="46"/>
                  </a:lnTo>
                  <a:lnTo>
                    <a:pt x="176" y="63"/>
                  </a:lnTo>
                  <a:close/>
                </a:path>
              </a:pathLst>
            </a:custGeom>
            <a:solidFill>
              <a:srgbClr val="FFD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5" name="Freeform 64"/>
            <p:cNvSpPr>
              <a:spLocks/>
            </p:cNvSpPr>
            <p:nvPr/>
          </p:nvSpPr>
          <p:spPr bwMode="auto">
            <a:xfrm>
              <a:off x="6345238" y="2671763"/>
              <a:ext cx="134938" cy="288925"/>
            </a:xfrm>
            <a:custGeom>
              <a:avLst/>
              <a:gdLst>
                <a:gd name="T0" fmla="*/ 169 w 169"/>
                <a:gd name="T1" fmla="*/ 57 h 365"/>
                <a:gd name="T2" fmla="*/ 169 w 169"/>
                <a:gd name="T3" fmla="*/ 92 h 365"/>
                <a:gd name="T4" fmla="*/ 166 w 169"/>
                <a:gd name="T5" fmla="*/ 129 h 365"/>
                <a:gd name="T6" fmla="*/ 158 w 169"/>
                <a:gd name="T7" fmla="*/ 167 h 365"/>
                <a:gd name="T8" fmla="*/ 144 w 169"/>
                <a:gd name="T9" fmla="*/ 206 h 365"/>
                <a:gd name="T10" fmla="*/ 123 w 169"/>
                <a:gd name="T11" fmla="*/ 245 h 365"/>
                <a:gd name="T12" fmla="*/ 93 w 169"/>
                <a:gd name="T13" fmla="*/ 285 h 365"/>
                <a:gd name="T14" fmla="*/ 53 w 169"/>
                <a:gd name="T15" fmla="*/ 324 h 365"/>
                <a:gd name="T16" fmla="*/ 0 w 169"/>
                <a:gd name="T17" fmla="*/ 365 h 365"/>
                <a:gd name="T18" fmla="*/ 23 w 169"/>
                <a:gd name="T19" fmla="*/ 326 h 365"/>
                <a:gd name="T20" fmla="*/ 46 w 169"/>
                <a:gd name="T21" fmla="*/ 282 h 365"/>
                <a:gd name="T22" fmla="*/ 68 w 169"/>
                <a:gd name="T23" fmla="*/ 235 h 365"/>
                <a:gd name="T24" fmla="*/ 90 w 169"/>
                <a:gd name="T25" fmla="*/ 186 h 365"/>
                <a:gd name="T26" fmla="*/ 109 w 169"/>
                <a:gd name="T27" fmla="*/ 138 h 365"/>
                <a:gd name="T28" fmla="*/ 127 w 169"/>
                <a:gd name="T29" fmla="*/ 89 h 365"/>
                <a:gd name="T30" fmla="*/ 142 w 169"/>
                <a:gd name="T31" fmla="*/ 43 h 365"/>
                <a:gd name="T32" fmla="*/ 154 w 169"/>
                <a:gd name="T33" fmla="*/ 0 h 365"/>
                <a:gd name="T34" fmla="*/ 159 w 169"/>
                <a:gd name="T35" fmla="*/ 15 h 365"/>
                <a:gd name="T36" fmla="*/ 162 w 169"/>
                <a:gd name="T37" fmla="*/ 28 h 365"/>
                <a:gd name="T38" fmla="*/ 166 w 169"/>
                <a:gd name="T39" fmla="*/ 42 h 365"/>
                <a:gd name="T40" fmla="*/ 169 w 169"/>
                <a:gd name="T41" fmla="*/ 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365">
                  <a:moveTo>
                    <a:pt x="169" y="57"/>
                  </a:moveTo>
                  <a:lnTo>
                    <a:pt x="169" y="92"/>
                  </a:lnTo>
                  <a:lnTo>
                    <a:pt x="166" y="129"/>
                  </a:lnTo>
                  <a:lnTo>
                    <a:pt x="158" y="167"/>
                  </a:lnTo>
                  <a:lnTo>
                    <a:pt x="144" y="206"/>
                  </a:lnTo>
                  <a:lnTo>
                    <a:pt x="123" y="245"/>
                  </a:lnTo>
                  <a:lnTo>
                    <a:pt x="93" y="285"/>
                  </a:lnTo>
                  <a:lnTo>
                    <a:pt x="53" y="324"/>
                  </a:lnTo>
                  <a:lnTo>
                    <a:pt x="0" y="365"/>
                  </a:lnTo>
                  <a:lnTo>
                    <a:pt x="23" y="326"/>
                  </a:lnTo>
                  <a:lnTo>
                    <a:pt x="46" y="282"/>
                  </a:lnTo>
                  <a:lnTo>
                    <a:pt x="68" y="235"/>
                  </a:lnTo>
                  <a:lnTo>
                    <a:pt x="90" y="186"/>
                  </a:lnTo>
                  <a:lnTo>
                    <a:pt x="109" y="138"/>
                  </a:lnTo>
                  <a:lnTo>
                    <a:pt x="127" y="89"/>
                  </a:lnTo>
                  <a:lnTo>
                    <a:pt x="142" y="43"/>
                  </a:lnTo>
                  <a:lnTo>
                    <a:pt x="154" y="0"/>
                  </a:lnTo>
                  <a:lnTo>
                    <a:pt x="159" y="15"/>
                  </a:lnTo>
                  <a:lnTo>
                    <a:pt x="162" y="28"/>
                  </a:lnTo>
                  <a:lnTo>
                    <a:pt x="166" y="42"/>
                  </a:lnTo>
                  <a:lnTo>
                    <a:pt x="169" y="57"/>
                  </a:lnTo>
                  <a:close/>
                </a:path>
              </a:pathLst>
            </a:custGeom>
            <a:solidFill>
              <a:srgbClr val="FF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6" name="Freeform 65"/>
            <p:cNvSpPr>
              <a:spLocks/>
            </p:cNvSpPr>
            <p:nvPr/>
          </p:nvSpPr>
          <p:spPr bwMode="auto">
            <a:xfrm>
              <a:off x="6350000" y="2678113"/>
              <a:ext cx="128588" cy="279400"/>
            </a:xfrm>
            <a:custGeom>
              <a:avLst/>
              <a:gdLst>
                <a:gd name="T0" fmla="*/ 162 w 162"/>
                <a:gd name="T1" fmla="*/ 54 h 351"/>
                <a:gd name="T2" fmla="*/ 161 w 162"/>
                <a:gd name="T3" fmla="*/ 87 h 351"/>
                <a:gd name="T4" fmla="*/ 157 w 162"/>
                <a:gd name="T5" fmla="*/ 123 h 351"/>
                <a:gd name="T6" fmla="*/ 149 w 162"/>
                <a:gd name="T7" fmla="*/ 160 h 351"/>
                <a:gd name="T8" fmla="*/ 137 w 162"/>
                <a:gd name="T9" fmla="*/ 197 h 351"/>
                <a:gd name="T10" fmla="*/ 116 w 162"/>
                <a:gd name="T11" fmla="*/ 236 h 351"/>
                <a:gd name="T12" fmla="*/ 87 w 162"/>
                <a:gd name="T13" fmla="*/ 274 h 351"/>
                <a:gd name="T14" fmla="*/ 49 w 162"/>
                <a:gd name="T15" fmla="*/ 313 h 351"/>
                <a:gd name="T16" fmla="*/ 0 w 162"/>
                <a:gd name="T17" fmla="*/ 351 h 351"/>
                <a:gd name="T18" fmla="*/ 21 w 162"/>
                <a:gd name="T19" fmla="*/ 312 h 351"/>
                <a:gd name="T20" fmla="*/ 43 w 162"/>
                <a:gd name="T21" fmla="*/ 270 h 351"/>
                <a:gd name="T22" fmla="*/ 65 w 162"/>
                <a:gd name="T23" fmla="*/ 225 h 351"/>
                <a:gd name="T24" fmla="*/ 85 w 162"/>
                <a:gd name="T25" fmla="*/ 179 h 351"/>
                <a:gd name="T26" fmla="*/ 104 w 162"/>
                <a:gd name="T27" fmla="*/ 133 h 351"/>
                <a:gd name="T28" fmla="*/ 121 w 162"/>
                <a:gd name="T29" fmla="*/ 87 h 351"/>
                <a:gd name="T30" fmla="*/ 136 w 162"/>
                <a:gd name="T31" fmla="*/ 42 h 351"/>
                <a:gd name="T32" fmla="*/ 148 w 162"/>
                <a:gd name="T33" fmla="*/ 0 h 351"/>
                <a:gd name="T34" fmla="*/ 152 w 162"/>
                <a:gd name="T35" fmla="*/ 13 h 351"/>
                <a:gd name="T36" fmla="*/ 155 w 162"/>
                <a:gd name="T37" fmla="*/ 27 h 351"/>
                <a:gd name="T38" fmla="*/ 159 w 162"/>
                <a:gd name="T39" fmla="*/ 41 h 351"/>
                <a:gd name="T40" fmla="*/ 162 w 162"/>
                <a:gd name="T41" fmla="*/ 5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351">
                  <a:moveTo>
                    <a:pt x="162" y="54"/>
                  </a:moveTo>
                  <a:lnTo>
                    <a:pt x="161" y="87"/>
                  </a:lnTo>
                  <a:lnTo>
                    <a:pt x="157" y="123"/>
                  </a:lnTo>
                  <a:lnTo>
                    <a:pt x="149" y="160"/>
                  </a:lnTo>
                  <a:lnTo>
                    <a:pt x="137" y="197"/>
                  </a:lnTo>
                  <a:lnTo>
                    <a:pt x="116" y="236"/>
                  </a:lnTo>
                  <a:lnTo>
                    <a:pt x="87" y="274"/>
                  </a:lnTo>
                  <a:lnTo>
                    <a:pt x="49" y="313"/>
                  </a:lnTo>
                  <a:lnTo>
                    <a:pt x="0" y="351"/>
                  </a:lnTo>
                  <a:lnTo>
                    <a:pt x="21" y="312"/>
                  </a:lnTo>
                  <a:lnTo>
                    <a:pt x="43" y="270"/>
                  </a:lnTo>
                  <a:lnTo>
                    <a:pt x="65" y="225"/>
                  </a:lnTo>
                  <a:lnTo>
                    <a:pt x="85" y="179"/>
                  </a:lnTo>
                  <a:lnTo>
                    <a:pt x="104" y="133"/>
                  </a:lnTo>
                  <a:lnTo>
                    <a:pt x="121" y="87"/>
                  </a:lnTo>
                  <a:lnTo>
                    <a:pt x="136" y="42"/>
                  </a:lnTo>
                  <a:lnTo>
                    <a:pt x="148" y="0"/>
                  </a:lnTo>
                  <a:lnTo>
                    <a:pt x="152" y="13"/>
                  </a:lnTo>
                  <a:lnTo>
                    <a:pt x="155" y="27"/>
                  </a:lnTo>
                  <a:lnTo>
                    <a:pt x="159" y="41"/>
                  </a:lnTo>
                  <a:lnTo>
                    <a:pt x="162" y="54"/>
                  </a:lnTo>
                  <a:close/>
                </a:path>
              </a:pathLst>
            </a:custGeom>
            <a:solidFill>
              <a:srgbClr val="FFD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7" name="Freeform 66"/>
            <p:cNvSpPr>
              <a:spLocks/>
            </p:cNvSpPr>
            <p:nvPr/>
          </p:nvSpPr>
          <p:spPr bwMode="auto">
            <a:xfrm>
              <a:off x="6354763" y="2684463"/>
              <a:ext cx="122238" cy="268287"/>
            </a:xfrm>
            <a:custGeom>
              <a:avLst/>
              <a:gdLst>
                <a:gd name="T0" fmla="*/ 156 w 156"/>
                <a:gd name="T1" fmla="*/ 51 h 336"/>
                <a:gd name="T2" fmla="*/ 154 w 156"/>
                <a:gd name="T3" fmla="*/ 83 h 336"/>
                <a:gd name="T4" fmla="*/ 150 w 156"/>
                <a:gd name="T5" fmla="*/ 117 h 336"/>
                <a:gd name="T6" fmla="*/ 142 w 156"/>
                <a:gd name="T7" fmla="*/ 152 h 336"/>
                <a:gd name="T8" fmla="*/ 128 w 156"/>
                <a:gd name="T9" fmla="*/ 189 h 336"/>
                <a:gd name="T10" fmla="*/ 110 w 156"/>
                <a:gd name="T11" fmla="*/ 226 h 336"/>
                <a:gd name="T12" fmla="*/ 82 w 156"/>
                <a:gd name="T13" fmla="*/ 263 h 336"/>
                <a:gd name="T14" fmla="*/ 46 w 156"/>
                <a:gd name="T15" fmla="*/ 299 h 336"/>
                <a:gd name="T16" fmla="*/ 0 w 156"/>
                <a:gd name="T17" fmla="*/ 336 h 336"/>
                <a:gd name="T18" fmla="*/ 21 w 156"/>
                <a:gd name="T19" fmla="*/ 298 h 336"/>
                <a:gd name="T20" fmla="*/ 42 w 156"/>
                <a:gd name="T21" fmla="*/ 258 h 336"/>
                <a:gd name="T22" fmla="*/ 63 w 156"/>
                <a:gd name="T23" fmla="*/ 216 h 336"/>
                <a:gd name="T24" fmla="*/ 82 w 156"/>
                <a:gd name="T25" fmla="*/ 173 h 336"/>
                <a:gd name="T26" fmla="*/ 99 w 156"/>
                <a:gd name="T27" fmla="*/ 128 h 336"/>
                <a:gd name="T28" fmla="*/ 116 w 156"/>
                <a:gd name="T29" fmla="*/ 84 h 336"/>
                <a:gd name="T30" fmla="*/ 131 w 156"/>
                <a:gd name="T31" fmla="*/ 41 h 336"/>
                <a:gd name="T32" fmla="*/ 142 w 156"/>
                <a:gd name="T33" fmla="*/ 0 h 336"/>
                <a:gd name="T34" fmla="*/ 145 w 156"/>
                <a:gd name="T35" fmla="*/ 13 h 336"/>
                <a:gd name="T36" fmla="*/ 149 w 156"/>
                <a:gd name="T37" fmla="*/ 25 h 336"/>
                <a:gd name="T38" fmla="*/ 152 w 156"/>
                <a:gd name="T39" fmla="*/ 38 h 336"/>
                <a:gd name="T40" fmla="*/ 156 w 156"/>
                <a:gd name="T41" fmla="*/ 5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336">
                  <a:moveTo>
                    <a:pt x="156" y="51"/>
                  </a:moveTo>
                  <a:lnTo>
                    <a:pt x="154" y="83"/>
                  </a:lnTo>
                  <a:lnTo>
                    <a:pt x="150" y="117"/>
                  </a:lnTo>
                  <a:lnTo>
                    <a:pt x="142" y="152"/>
                  </a:lnTo>
                  <a:lnTo>
                    <a:pt x="128" y="189"/>
                  </a:lnTo>
                  <a:lnTo>
                    <a:pt x="110" y="226"/>
                  </a:lnTo>
                  <a:lnTo>
                    <a:pt x="82" y="263"/>
                  </a:lnTo>
                  <a:lnTo>
                    <a:pt x="46" y="299"/>
                  </a:lnTo>
                  <a:lnTo>
                    <a:pt x="0" y="336"/>
                  </a:lnTo>
                  <a:lnTo>
                    <a:pt x="21" y="298"/>
                  </a:lnTo>
                  <a:lnTo>
                    <a:pt x="42" y="258"/>
                  </a:lnTo>
                  <a:lnTo>
                    <a:pt x="63" y="216"/>
                  </a:lnTo>
                  <a:lnTo>
                    <a:pt x="82" y="173"/>
                  </a:lnTo>
                  <a:lnTo>
                    <a:pt x="99" y="128"/>
                  </a:lnTo>
                  <a:lnTo>
                    <a:pt x="116" y="84"/>
                  </a:lnTo>
                  <a:lnTo>
                    <a:pt x="131" y="41"/>
                  </a:lnTo>
                  <a:lnTo>
                    <a:pt x="142" y="0"/>
                  </a:lnTo>
                  <a:lnTo>
                    <a:pt x="145" y="13"/>
                  </a:lnTo>
                  <a:lnTo>
                    <a:pt x="149" y="25"/>
                  </a:lnTo>
                  <a:lnTo>
                    <a:pt x="152" y="38"/>
                  </a:lnTo>
                  <a:lnTo>
                    <a:pt x="156" y="51"/>
                  </a:lnTo>
                  <a:close/>
                </a:path>
              </a:pathLst>
            </a:custGeom>
            <a:solidFill>
              <a:srgbClr val="FFD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8" name="Freeform 67"/>
            <p:cNvSpPr>
              <a:spLocks/>
            </p:cNvSpPr>
            <p:nvPr/>
          </p:nvSpPr>
          <p:spPr bwMode="auto">
            <a:xfrm>
              <a:off x="6359525" y="2690813"/>
              <a:ext cx="117475" cy="255587"/>
            </a:xfrm>
            <a:custGeom>
              <a:avLst/>
              <a:gdLst>
                <a:gd name="T0" fmla="*/ 149 w 149"/>
                <a:gd name="T1" fmla="*/ 47 h 321"/>
                <a:gd name="T2" fmla="*/ 146 w 149"/>
                <a:gd name="T3" fmla="*/ 78 h 321"/>
                <a:gd name="T4" fmla="*/ 142 w 149"/>
                <a:gd name="T5" fmla="*/ 112 h 321"/>
                <a:gd name="T6" fmla="*/ 134 w 149"/>
                <a:gd name="T7" fmla="*/ 145 h 321"/>
                <a:gd name="T8" fmla="*/ 121 w 149"/>
                <a:gd name="T9" fmla="*/ 181 h 321"/>
                <a:gd name="T10" fmla="*/ 103 w 149"/>
                <a:gd name="T11" fmla="*/ 215 h 321"/>
                <a:gd name="T12" fmla="*/ 77 w 149"/>
                <a:gd name="T13" fmla="*/ 251 h 321"/>
                <a:gd name="T14" fmla="*/ 44 w 149"/>
                <a:gd name="T15" fmla="*/ 287 h 321"/>
                <a:gd name="T16" fmla="*/ 0 w 149"/>
                <a:gd name="T17" fmla="*/ 321 h 321"/>
                <a:gd name="T18" fmla="*/ 20 w 149"/>
                <a:gd name="T19" fmla="*/ 286 h 321"/>
                <a:gd name="T20" fmla="*/ 39 w 149"/>
                <a:gd name="T21" fmla="*/ 246 h 321"/>
                <a:gd name="T22" fmla="*/ 59 w 149"/>
                <a:gd name="T23" fmla="*/ 207 h 321"/>
                <a:gd name="T24" fmla="*/ 77 w 149"/>
                <a:gd name="T25" fmla="*/ 166 h 321"/>
                <a:gd name="T26" fmla="*/ 95 w 149"/>
                <a:gd name="T27" fmla="*/ 124 h 321"/>
                <a:gd name="T28" fmla="*/ 110 w 149"/>
                <a:gd name="T29" fmla="*/ 82 h 321"/>
                <a:gd name="T30" fmla="*/ 123 w 149"/>
                <a:gd name="T31" fmla="*/ 40 h 321"/>
                <a:gd name="T32" fmla="*/ 135 w 149"/>
                <a:gd name="T33" fmla="*/ 0 h 321"/>
                <a:gd name="T34" fmla="*/ 138 w 149"/>
                <a:gd name="T35" fmla="*/ 11 h 321"/>
                <a:gd name="T36" fmla="*/ 142 w 149"/>
                <a:gd name="T37" fmla="*/ 24 h 321"/>
                <a:gd name="T38" fmla="*/ 145 w 149"/>
                <a:gd name="T39" fmla="*/ 36 h 321"/>
                <a:gd name="T40" fmla="*/ 149 w 149"/>
                <a:gd name="T41" fmla="*/ 4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321">
                  <a:moveTo>
                    <a:pt x="149" y="47"/>
                  </a:moveTo>
                  <a:lnTo>
                    <a:pt x="146" y="78"/>
                  </a:lnTo>
                  <a:lnTo>
                    <a:pt x="142" y="112"/>
                  </a:lnTo>
                  <a:lnTo>
                    <a:pt x="134" y="145"/>
                  </a:lnTo>
                  <a:lnTo>
                    <a:pt x="121" y="181"/>
                  </a:lnTo>
                  <a:lnTo>
                    <a:pt x="103" y="215"/>
                  </a:lnTo>
                  <a:lnTo>
                    <a:pt x="77" y="251"/>
                  </a:lnTo>
                  <a:lnTo>
                    <a:pt x="44" y="287"/>
                  </a:lnTo>
                  <a:lnTo>
                    <a:pt x="0" y="321"/>
                  </a:lnTo>
                  <a:lnTo>
                    <a:pt x="20" y="286"/>
                  </a:lnTo>
                  <a:lnTo>
                    <a:pt x="39" y="246"/>
                  </a:lnTo>
                  <a:lnTo>
                    <a:pt x="59" y="207"/>
                  </a:lnTo>
                  <a:lnTo>
                    <a:pt x="77" y="166"/>
                  </a:lnTo>
                  <a:lnTo>
                    <a:pt x="95" y="124"/>
                  </a:lnTo>
                  <a:lnTo>
                    <a:pt x="110" y="82"/>
                  </a:lnTo>
                  <a:lnTo>
                    <a:pt x="123" y="40"/>
                  </a:lnTo>
                  <a:lnTo>
                    <a:pt x="135" y="0"/>
                  </a:lnTo>
                  <a:lnTo>
                    <a:pt x="138" y="11"/>
                  </a:lnTo>
                  <a:lnTo>
                    <a:pt x="142" y="24"/>
                  </a:lnTo>
                  <a:lnTo>
                    <a:pt x="145" y="36"/>
                  </a:lnTo>
                  <a:lnTo>
                    <a:pt x="149" y="47"/>
                  </a:lnTo>
                  <a:close/>
                </a:path>
              </a:pathLst>
            </a:custGeom>
            <a:solidFill>
              <a:srgbClr val="FFE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>
              <a:off x="6362700" y="2698750"/>
              <a:ext cx="112713" cy="242887"/>
            </a:xfrm>
            <a:custGeom>
              <a:avLst/>
              <a:gdLst>
                <a:gd name="T0" fmla="*/ 140 w 140"/>
                <a:gd name="T1" fmla="*/ 43 h 305"/>
                <a:gd name="T2" fmla="*/ 138 w 140"/>
                <a:gd name="T3" fmla="*/ 73 h 305"/>
                <a:gd name="T4" fmla="*/ 132 w 140"/>
                <a:gd name="T5" fmla="*/ 104 h 305"/>
                <a:gd name="T6" fmla="*/ 125 w 140"/>
                <a:gd name="T7" fmla="*/ 137 h 305"/>
                <a:gd name="T8" fmla="*/ 113 w 140"/>
                <a:gd name="T9" fmla="*/ 171 h 305"/>
                <a:gd name="T10" fmla="*/ 95 w 140"/>
                <a:gd name="T11" fmla="*/ 205 h 305"/>
                <a:gd name="T12" fmla="*/ 71 w 140"/>
                <a:gd name="T13" fmla="*/ 240 h 305"/>
                <a:gd name="T14" fmla="*/ 40 w 140"/>
                <a:gd name="T15" fmla="*/ 273 h 305"/>
                <a:gd name="T16" fmla="*/ 0 w 140"/>
                <a:gd name="T17" fmla="*/ 305 h 305"/>
                <a:gd name="T18" fmla="*/ 19 w 140"/>
                <a:gd name="T19" fmla="*/ 271 h 305"/>
                <a:gd name="T20" fmla="*/ 38 w 140"/>
                <a:gd name="T21" fmla="*/ 234 h 305"/>
                <a:gd name="T22" fmla="*/ 56 w 140"/>
                <a:gd name="T23" fmla="*/ 196 h 305"/>
                <a:gd name="T24" fmla="*/ 74 w 140"/>
                <a:gd name="T25" fmla="*/ 158 h 305"/>
                <a:gd name="T26" fmla="*/ 90 w 140"/>
                <a:gd name="T27" fmla="*/ 119 h 305"/>
                <a:gd name="T28" fmla="*/ 105 w 140"/>
                <a:gd name="T29" fmla="*/ 80 h 305"/>
                <a:gd name="T30" fmla="*/ 117 w 140"/>
                <a:gd name="T31" fmla="*/ 39 h 305"/>
                <a:gd name="T32" fmla="*/ 128 w 140"/>
                <a:gd name="T33" fmla="*/ 0 h 305"/>
                <a:gd name="T34" fmla="*/ 131 w 140"/>
                <a:gd name="T35" fmla="*/ 11 h 305"/>
                <a:gd name="T36" fmla="*/ 135 w 140"/>
                <a:gd name="T37" fmla="*/ 21 h 305"/>
                <a:gd name="T38" fmla="*/ 138 w 140"/>
                <a:gd name="T39" fmla="*/ 32 h 305"/>
                <a:gd name="T40" fmla="*/ 140 w 140"/>
                <a:gd name="T4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305">
                  <a:moveTo>
                    <a:pt x="140" y="43"/>
                  </a:moveTo>
                  <a:lnTo>
                    <a:pt x="138" y="73"/>
                  </a:lnTo>
                  <a:lnTo>
                    <a:pt x="132" y="104"/>
                  </a:lnTo>
                  <a:lnTo>
                    <a:pt x="125" y="137"/>
                  </a:lnTo>
                  <a:lnTo>
                    <a:pt x="113" y="171"/>
                  </a:lnTo>
                  <a:lnTo>
                    <a:pt x="95" y="205"/>
                  </a:lnTo>
                  <a:lnTo>
                    <a:pt x="71" y="240"/>
                  </a:lnTo>
                  <a:lnTo>
                    <a:pt x="40" y="273"/>
                  </a:lnTo>
                  <a:lnTo>
                    <a:pt x="0" y="305"/>
                  </a:lnTo>
                  <a:lnTo>
                    <a:pt x="19" y="271"/>
                  </a:lnTo>
                  <a:lnTo>
                    <a:pt x="38" y="234"/>
                  </a:lnTo>
                  <a:lnTo>
                    <a:pt x="56" y="196"/>
                  </a:lnTo>
                  <a:lnTo>
                    <a:pt x="74" y="158"/>
                  </a:lnTo>
                  <a:lnTo>
                    <a:pt x="90" y="119"/>
                  </a:lnTo>
                  <a:lnTo>
                    <a:pt x="105" y="80"/>
                  </a:lnTo>
                  <a:lnTo>
                    <a:pt x="117" y="39"/>
                  </a:lnTo>
                  <a:lnTo>
                    <a:pt x="128" y="0"/>
                  </a:lnTo>
                  <a:lnTo>
                    <a:pt x="131" y="11"/>
                  </a:lnTo>
                  <a:lnTo>
                    <a:pt x="135" y="21"/>
                  </a:lnTo>
                  <a:lnTo>
                    <a:pt x="138" y="32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FE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0" name="Freeform 69"/>
            <p:cNvSpPr>
              <a:spLocks/>
            </p:cNvSpPr>
            <p:nvPr/>
          </p:nvSpPr>
          <p:spPr bwMode="auto">
            <a:xfrm>
              <a:off x="6367463" y="2705100"/>
              <a:ext cx="106363" cy="230187"/>
            </a:xfrm>
            <a:custGeom>
              <a:avLst/>
              <a:gdLst>
                <a:gd name="T0" fmla="*/ 133 w 133"/>
                <a:gd name="T1" fmla="*/ 41 h 291"/>
                <a:gd name="T2" fmla="*/ 130 w 133"/>
                <a:gd name="T3" fmla="*/ 69 h 291"/>
                <a:gd name="T4" fmla="*/ 124 w 133"/>
                <a:gd name="T5" fmla="*/ 99 h 291"/>
                <a:gd name="T6" fmla="*/ 117 w 133"/>
                <a:gd name="T7" fmla="*/ 132 h 291"/>
                <a:gd name="T8" fmla="*/ 104 w 133"/>
                <a:gd name="T9" fmla="*/ 164 h 291"/>
                <a:gd name="T10" fmla="*/ 88 w 133"/>
                <a:gd name="T11" fmla="*/ 196 h 291"/>
                <a:gd name="T12" fmla="*/ 66 w 133"/>
                <a:gd name="T13" fmla="*/ 228 h 291"/>
                <a:gd name="T14" fmla="*/ 36 w 133"/>
                <a:gd name="T15" fmla="*/ 259 h 291"/>
                <a:gd name="T16" fmla="*/ 0 w 133"/>
                <a:gd name="T17" fmla="*/ 291 h 291"/>
                <a:gd name="T18" fmla="*/ 18 w 133"/>
                <a:gd name="T19" fmla="*/ 257 h 291"/>
                <a:gd name="T20" fmla="*/ 35 w 133"/>
                <a:gd name="T21" fmla="*/ 223 h 291"/>
                <a:gd name="T22" fmla="*/ 53 w 133"/>
                <a:gd name="T23" fmla="*/ 188 h 291"/>
                <a:gd name="T24" fmla="*/ 69 w 133"/>
                <a:gd name="T25" fmla="*/ 151 h 291"/>
                <a:gd name="T26" fmla="*/ 85 w 133"/>
                <a:gd name="T27" fmla="*/ 114 h 291"/>
                <a:gd name="T28" fmla="*/ 99 w 133"/>
                <a:gd name="T29" fmla="*/ 77 h 291"/>
                <a:gd name="T30" fmla="*/ 110 w 133"/>
                <a:gd name="T31" fmla="*/ 39 h 291"/>
                <a:gd name="T32" fmla="*/ 121 w 133"/>
                <a:gd name="T33" fmla="*/ 0 h 291"/>
                <a:gd name="T34" fmla="*/ 124 w 133"/>
                <a:gd name="T35" fmla="*/ 11 h 291"/>
                <a:gd name="T36" fmla="*/ 127 w 133"/>
                <a:gd name="T37" fmla="*/ 20 h 291"/>
                <a:gd name="T38" fmla="*/ 131 w 133"/>
                <a:gd name="T39" fmla="*/ 30 h 291"/>
                <a:gd name="T40" fmla="*/ 133 w 133"/>
                <a:gd name="T41" fmla="*/ 4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291">
                  <a:moveTo>
                    <a:pt x="133" y="41"/>
                  </a:moveTo>
                  <a:lnTo>
                    <a:pt x="130" y="69"/>
                  </a:lnTo>
                  <a:lnTo>
                    <a:pt x="124" y="99"/>
                  </a:lnTo>
                  <a:lnTo>
                    <a:pt x="117" y="132"/>
                  </a:lnTo>
                  <a:lnTo>
                    <a:pt x="104" y="164"/>
                  </a:lnTo>
                  <a:lnTo>
                    <a:pt x="88" y="196"/>
                  </a:lnTo>
                  <a:lnTo>
                    <a:pt x="66" y="228"/>
                  </a:lnTo>
                  <a:lnTo>
                    <a:pt x="36" y="259"/>
                  </a:lnTo>
                  <a:lnTo>
                    <a:pt x="0" y="291"/>
                  </a:lnTo>
                  <a:lnTo>
                    <a:pt x="18" y="257"/>
                  </a:lnTo>
                  <a:lnTo>
                    <a:pt x="35" y="223"/>
                  </a:lnTo>
                  <a:lnTo>
                    <a:pt x="53" y="188"/>
                  </a:lnTo>
                  <a:lnTo>
                    <a:pt x="69" y="151"/>
                  </a:lnTo>
                  <a:lnTo>
                    <a:pt x="85" y="114"/>
                  </a:lnTo>
                  <a:lnTo>
                    <a:pt x="99" y="77"/>
                  </a:lnTo>
                  <a:lnTo>
                    <a:pt x="110" y="39"/>
                  </a:lnTo>
                  <a:lnTo>
                    <a:pt x="121" y="0"/>
                  </a:lnTo>
                  <a:lnTo>
                    <a:pt x="124" y="11"/>
                  </a:lnTo>
                  <a:lnTo>
                    <a:pt x="127" y="20"/>
                  </a:lnTo>
                  <a:lnTo>
                    <a:pt x="131" y="30"/>
                  </a:lnTo>
                  <a:lnTo>
                    <a:pt x="133" y="41"/>
                  </a:lnTo>
                  <a:close/>
                </a:path>
              </a:pathLst>
            </a:custGeom>
            <a:solidFill>
              <a:srgbClr val="FFE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" name="Freeform 70"/>
            <p:cNvSpPr>
              <a:spLocks/>
            </p:cNvSpPr>
            <p:nvPr/>
          </p:nvSpPr>
          <p:spPr bwMode="auto">
            <a:xfrm>
              <a:off x="6372225" y="2713038"/>
              <a:ext cx="101600" cy="217487"/>
            </a:xfrm>
            <a:custGeom>
              <a:avLst/>
              <a:gdLst>
                <a:gd name="T0" fmla="*/ 127 w 127"/>
                <a:gd name="T1" fmla="*/ 36 h 276"/>
                <a:gd name="T2" fmla="*/ 122 w 127"/>
                <a:gd name="T3" fmla="*/ 64 h 276"/>
                <a:gd name="T4" fmla="*/ 117 w 127"/>
                <a:gd name="T5" fmla="*/ 93 h 276"/>
                <a:gd name="T6" fmla="*/ 109 w 127"/>
                <a:gd name="T7" fmla="*/ 123 h 276"/>
                <a:gd name="T8" fmla="*/ 98 w 127"/>
                <a:gd name="T9" fmla="*/ 154 h 276"/>
                <a:gd name="T10" fmla="*/ 82 w 127"/>
                <a:gd name="T11" fmla="*/ 186 h 276"/>
                <a:gd name="T12" fmla="*/ 61 w 127"/>
                <a:gd name="T13" fmla="*/ 217 h 276"/>
                <a:gd name="T14" fmla="*/ 35 w 127"/>
                <a:gd name="T15" fmla="*/ 247 h 276"/>
                <a:gd name="T16" fmla="*/ 0 w 127"/>
                <a:gd name="T17" fmla="*/ 276 h 276"/>
                <a:gd name="T18" fmla="*/ 18 w 127"/>
                <a:gd name="T19" fmla="*/ 244 h 276"/>
                <a:gd name="T20" fmla="*/ 35 w 127"/>
                <a:gd name="T21" fmla="*/ 211 h 276"/>
                <a:gd name="T22" fmla="*/ 51 w 127"/>
                <a:gd name="T23" fmla="*/ 178 h 276"/>
                <a:gd name="T24" fmla="*/ 66 w 127"/>
                <a:gd name="T25" fmla="*/ 144 h 276"/>
                <a:gd name="T26" fmla="*/ 80 w 127"/>
                <a:gd name="T27" fmla="*/ 110 h 276"/>
                <a:gd name="T28" fmla="*/ 94 w 127"/>
                <a:gd name="T29" fmla="*/ 74 h 276"/>
                <a:gd name="T30" fmla="*/ 105 w 127"/>
                <a:gd name="T31" fmla="*/ 38 h 276"/>
                <a:gd name="T32" fmla="*/ 114 w 127"/>
                <a:gd name="T33" fmla="*/ 0 h 276"/>
                <a:gd name="T34" fmla="*/ 118 w 127"/>
                <a:gd name="T35" fmla="*/ 10 h 276"/>
                <a:gd name="T36" fmla="*/ 121 w 127"/>
                <a:gd name="T37" fmla="*/ 18 h 276"/>
                <a:gd name="T38" fmla="*/ 125 w 127"/>
                <a:gd name="T39" fmla="*/ 27 h 276"/>
                <a:gd name="T40" fmla="*/ 127 w 127"/>
                <a:gd name="T41" fmla="*/ 3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276">
                  <a:moveTo>
                    <a:pt x="127" y="36"/>
                  </a:moveTo>
                  <a:lnTo>
                    <a:pt x="122" y="64"/>
                  </a:lnTo>
                  <a:lnTo>
                    <a:pt x="117" y="93"/>
                  </a:lnTo>
                  <a:lnTo>
                    <a:pt x="109" y="123"/>
                  </a:lnTo>
                  <a:lnTo>
                    <a:pt x="98" y="154"/>
                  </a:lnTo>
                  <a:lnTo>
                    <a:pt x="82" y="186"/>
                  </a:lnTo>
                  <a:lnTo>
                    <a:pt x="61" y="217"/>
                  </a:lnTo>
                  <a:lnTo>
                    <a:pt x="35" y="247"/>
                  </a:lnTo>
                  <a:lnTo>
                    <a:pt x="0" y="276"/>
                  </a:lnTo>
                  <a:lnTo>
                    <a:pt x="18" y="244"/>
                  </a:lnTo>
                  <a:lnTo>
                    <a:pt x="35" y="211"/>
                  </a:lnTo>
                  <a:lnTo>
                    <a:pt x="51" y="178"/>
                  </a:lnTo>
                  <a:lnTo>
                    <a:pt x="66" y="144"/>
                  </a:lnTo>
                  <a:lnTo>
                    <a:pt x="80" y="110"/>
                  </a:lnTo>
                  <a:lnTo>
                    <a:pt x="94" y="74"/>
                  </a:lnTo>
                  <a:lnTo>
                    <a:pt x="105" y="38"/>
                  </a:lnTo>
                  <a:lnTo>
                    <a:pt x="114" y="0"/>
                  </a:lnTo>
                  <a:lnTo>
                    <a:pt x="118" y="10"/>
                  </a:lnTo>
                  <a:lnTo>
                    <a:pt x="121" y="18"/>
                  </a:lnTo>
                  <a:lnTo>
                    <a:pt x="125" y="27"/>
                  </a:lnTo>
                  <a:lnTo>
                    <a:pt x="127" y="36"/>
                  </a:lnTo>
                  <a:close/>
                </a:path>
              </a:pathLst>
            </a:custGeom>
            <a:solidFill>
              <a:srgbClr val="FFF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6376988" y="2719388"/>
              <a:ext cx="95250" cy="206375"/>
            </a:xfrm>
            <a:custGeom>
              <a:avLst/>
              <a:gdLst>
                <a:gd name="T0" fmla="*/ 120 w 120"/>
                <a:gd name="T1" fmla="*/ 33 h 261"/>
                <a:gd name="T2" fmla="*/ 115 w 120"/>
                <a:gd name="T3" fmla="*/ 59 h 261"/>
                <a:gd name="T4" fmla="*/ 110 w 120"/>
                <a:gd name="T5" fmla="*/ 87 h 261"/>
                <a:gd name="T6" fmla="*/ 102 w 120"/>
                <a:gd name="T7" fmla="*/ 117 h 261"/>
                <a:gd name="T8" fmla="*/ 90 w 120"/>
                <a:gd name="T9" fmla="*/ 147 h 261"/>
                <a:gd name="T10" fmla="*/ 75 w 120"/>
                <a:gd name="T11" fmla="*/ 177 h 261"/>
                <a:gd name="T12" fmla="*/ 57 w 120"/>
                <a:gd name="T13" fmla="*/ 206 h 261"/>
                <a:gd name="T14" fmla="*/ 31 w 120"/>
                <a:gd name="T15" fmla="*/ 234 h 261"/>
                <a:gd name="T16" fmla="*/ 0 w 120"/>
                <a:gd name="T17" fmla="*/ 261 h 261"/>
                <a:gd name="T18" fmla="*/ 16 w 120"/>
                <a:gd name="T19" fmla="*/ 230 h 261"/>
                <a:gd name="T20" fmla="*/ 31 w 120"/>
                <a:gd name="T21" fmla="*/ 200 h 261"/>
                <a:gd name="T22" fmla="*/ 47 w 120"/>
                <a:gd name="T23" fmla="*/ 169 h 261"/>
                <a:gd name="T24" fmla="*/ 61 w 120"/>
                <a:gd name="T25" fmla="*/ 138 h 261"/>
                <a:gd name="T26" fmla="*/ 75 w 120"/>
                <a:gd name="T27" fmla="*/ 105 h 261"/>
                <a:gd name="T28" fmla="*/ 88 w 120"/>
                <a:gd name="T29" fmla="*/ 72 h 261"/>
                <a:gd name="T30" fmla="*/ 99 w 120"/>
                <a:gd name="T31" fmla="*/ 37 h 261"/>
                <a:gd name="T32" fmla="*/ 108 w 120"/>
                <a:gd name="T33" fmla="*/ 0 h 261"/>
                <a:gd name="T34" fmla="*/ 111 w 120"/>
                <a:gd name="T35" fmla="*/ 9 h 261"/>
                <a:gd name="T36" fmla="*/ 114 w 120"/>
                <a:gd name="T37" fmla="*/ 17 h 261"/>
                <a:gd name="T38" fmla="*/ 116 w 120"/>
                <a:gd name="T39" fmla="*/ 25 h 261"/>
                <a:gd name="T40" fmla="*/ 120 w 120"/>
                <a:gd name="T41" fmla="*/ 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61">
                  <a:moveTo>
                    <a:pt x="120" y="33"/>
                  </a:moveTo>
                  <a:lnTo>
                    <a:pt x="115" y="59"/>
                  </a:lnTo>
                  <a:lnTo>
                    <a:pt x="110" y="87"/>
                  </a:lnTo>
                  <a:lnTo>
                    <a:pt x="102" y="117"/>
                  </a:lnTo>
                  <a:lnTo>
                    <a:pt x="90" y="147"/>
                  </a:lnTo>
                  <a:lnTo>
                    <a:pt x="75" y="177"/>
                  </a:lnTo>
                  <a:lnTo>
                    <a:pt x="57" y="206"/>
                  </a:lnTo>
                  <a:lnTo>
                    <a:pt x="31" y="234"/>
                  </a:lnTo>
                  <a:lnTo>
                    <a:pt x="0" y="261"/>
                  </a:lnTo>
                  <a:lnTo>
                    <a:pt x="16" y="230"/>
                  </a:lnTo>
                  <a:lnTo>
                    <a:pt x="31" y="200"/>
                  </a:lnTo>
                  <a:lnTo>
                    <a:pt x="47" y="169"/>
                  </a:lnTo>
                  <a:lnTo>
                    <a:pt x="61" y="138"/>
                  </a:lnTo>
                  <a:lnTo>
                    <a:pt x="75" y="105"/>
                  </a:lnTo>
                  <a:lnTo>
                    <a:pt x="88" y="72"/>
                  </a:lnTo>
                  <a:lnTo>
                    <a:pt x="99" y="37"/>
                  </a:lnTo>
                  <a:lnTo>
                    <a:pt x="108" y="0"/>
                  </a:lnTo>
                  <a:lnTo>
                    <a:pt x="111" y="9"/>
                  </a:lnTo>
                  <a:lnTo>
                    <a:pt x="114" y="17"/>
                  </a:lnTo>
                  <a:lnTo>
                    <a:pt x="116" y="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3" name="Freeform 72"/>
            <p:cNvSpPr>
              <a:spLocks/>
            </p:cNvSpPr>
            <p:nvPr/>
          </p:nvSpPr>
          <p:spPr bwMode="auto">
            <a:xfrm>
              <a:off x="6381750" y="2725738"/>
              <a:ext cx="88900" cy="193675"/>
            </a:xfrm>
            <a:custGeom>
              <a:avLst/>
              <a:gdLst>
                <a:gd name="T0" fmla="*/ 113 w 113"/>
                <a:gd name="T1" fmla="*/ 29 h 244"/>
                <a:gd name="T2" fmla="*/ 107 w 113"/>
                <a:gd name="T3" fmla="*/ 54 h 244"/>
                <a:gd name="T4" fmla="*/ 101 w 113"/>
                <a:gd name="T5" fmla="*/ 80 h 244"/>
                <a:gd name="T6" fmla="*/ 92 w 113"/>
                <a:gd name="T7" fmla="*/ 108 h 244"/>
                <a:gd name="T8" fmla="*/ 82 w 113"/>
                <a:gd name="T9" fmla="*/ 137 h 244"/>
                <a:gd name="T10" fmla="*/ 68 w 113"/>
                <a:gd name="T11" fmla="*/ 166 h 244"/>
                <a:gd name="T12" fmla="*/ 51 w 113"/>
                <a:gd name="T13" fmla="*/ 193 h 244"/>
                <a:gd name="T14" fmla="*/ 28 w 113"/>
                <a:gd name="T15" fmla="*/ 220 h 244"/>
                <a:gd name="T16" fmla="*/ 0 w 113"/>
                <a:gd name="T17" fmla="*/ 244 h 244"/>
                <a:gd name="T18" fmla="*/ 15 w 113"/>
                <a:gd name="T19" fmla="*/ 214 h 244"/>
                <a:gd name="T20" fmla="*/ 30 w 113"/>
                <a:gd name="T21" fmla="*/ 185 h 244"/>
                <a:gd name="T22" fmla="*/ 44 w 113"/>
                <a:gd name="T23" fmla="*/ 158 h 244"/>
                <a:gd name="T24" fmla="*/ 57 w 113"/>
                <a:gd name="T25" fmla="*/ 129 h 244"/>
                <a:gd name="T26" fmla="*/ 70 w 113"/>
                <a:gd name="T27" fmla="*/ 99 h 244"/>
                <a:gd name="T28" fmla="*/ 82 w 113"/>
                <a:gd name="T29" fmla="*/ 69 h 244"/>
                <a:gd name="T30" fmla="*/ 92 w 113"/>
                <a:gd name="T31" fmla="*/ 35 h 244"/>
                <a:gd name="T32" fmla="*/ 101 w 113"/>
                <a:gd name="T33" fmla="*/ 0 h 244"/>
                <a:gd name="T34" fmla="*/ 104 w 113"/>
                <a:gd name="T35" fmla="*/ 7 h 244"/>
                <a:gd name="T36" fmla="*/ 107 w 113"/>
                <a:gd name="T37" fmla="*/ 14 h 244"/>
                <a:gd name="T38" fmla="*/ 109 w 113"/>
                <a:gd name="T39" fmla="*/ 20 h 244"/>
                <a:gd name="T40" fmla="*/ 113 w 113"/>
                <a:gd name="T41" fmla="*/ 2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244">
                  <a:moveTo>
                    <a:pt x="113" y="29"/>
                  </a:moveTo>
                  <a:lnTo>
                    <a:pt x="107" y="54"/>
                  </a:lnTo>
                  <a:lnTo>
                    <a:pt x="101" y="80"/>
                  </a:lnTo>
                  <a:lnTo>
                    <a:pt x="92" y="108"/>
                  </a:lnTo>
                  <a:lnTo>
                    <a:pt x="82" y="137"/>
                  </a:lnTo>
                  <a:lnTo>
                    <a:pt x="68" y="166"/>
                  </a:lnTo>
                  <a:lnTo>
                    <a:pt x="51" y="193"/>
                  </a:lnTo>
                  <a:lnTo>
                    <a:pt x="28" y="220"/>
                  </a:lnTo>
                  <a:lnTo>
                    <a:pt x="0" y="244"/>
                  </a:lnTo>
                  <a:lnTo>
                    <a:pt x="15" y="214"/>
                  </a:lnTo>
                  <a:lnTo>
                    <a:pt x="30" y="185"/>
                  </a:lnTo>
                  <a:lnTo>
                    <a:pt x="44" y="158"/>
                  </a:lnTo>
                  <a:lnTo>
                    <a:pt x="57" y="129"/>
                  </a:lnTo>
                  <a:lnTo>
                    <a:pt x="70" y="99"/>
                  </a:lnTo>
                  <a:lnTo>
                    <a:pt x="82" y="69"/>
                  </a:lnTo>
                  <a:lnTo>
                    <a:pt x="92" y="35"/>
                  </a:lnTo>
                  <a:lnTo>
                    <a:pt x="101" y="0"/>
                  </a:lnTo>
                  <a:lnTo>
                    <a:pt x="104" y="7"/>
                  </a:lnTo>
                  <a:lnTo>
                    <a:pt x="107" y="14"/>
                  </a:lnTo>
                  <a:lnTo>
                    <a:pt x="109" y="20"/>
                  </a:lnTo>
                  <a:lnTo>
                    <a:pt x="113" y="29"/>
                  </a:lnTo>
                  <a:close/>
                </a:path>
              </a:pathLst>
            </a:custGeom>
            <a:solidFill>
              <a:srgbClr val="FFF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6386513" y="2732088"/>
              <a:ext cx="82550" cy="182562"/>
            </a:xfrm>
            <a:custGeom>
              <a:avLst/>
              <a:gdLst>
                <a:gd name="T0" fmla="*/ 104 w 104"/>
                <a:gd name="T1" fmla="*/ 25 h 229"/>
                <a:gd name="T2" fmla="*/ 99 w 104"/>
                <a:gd name="T3" fmla="*/ 49 h 229"/>
                <a:gd name="T4" fmla="*/ 92 w 104"/>
                <a:gd name="T5" fmla="*/ 75 h 229"/>
                <a:gd name="T6" fmla="*/ 84 w 104"/>
                <a:gd name="T7" fmla="*/ 101 h 229"/>
                <a:gd name="T8" fmla="*/ 73 w 104"/>
                <a:gd name="T9" fmla="*/ 129 h 229"/>
                <a:gd name="T10" fmla="*/ 61 w 104"/>
                <a:gd name="T11" fmla="*/ 155 h 229"/>
                <a:gd name="T12" fmla="*/ 45 w 104"/>
                <a:gd name="T13" fmla="*/ 182 h 229"/>
                <a:gd name="T14" fmla="*/ 24 w 104"/>
                <a:gd name="T15" fmla="*/ 206 h 229"/>
                <a:gd name="T16" fmla="*/ 0 w 104"/>
                <a:gd name="T17" fmla="*/ 229 h 229"/>
                <a:gd name="T18" fmla="*/ 13 w 104"/>
                <a:gd name="T19" fmla="*/ 200 h 229"/>
                <a:gd name="T20" fmla="*/ 27 w 104"/>
                <a:gd name="T21" fmla="*/ 174 h 229"/>
                <a:gd name="T22" fmla="*/ 41 w 104"/>
                <a:gd name="T23" fmla="*/ 148 h 229"/>
                <a:gd name="T24" fmla="*/ 54 w 104"/>
                <a:gd name="T25" fmla="*/ 122 h 229"/>
                <a:gd name="T26" fmla="*/ 65 w 104"/>
                <a:gd name="T27" fmla="*/ 95 h 229"/>
                <a:gd name="T28" fmla="*/ 76 w 104"/>
                <a:gd name="T29" fmla="*/ 67 h 229"/>
                <a:gd name="T30" fmla="*/ 86 w 104"/>
                <a:gd name="T31" fmla="*/ 34 h 229"/>
                <a:gd name="T32" fmla="*/ 94 w 104"/>
                <a:gd name="T33" fmla="*/ 0 h 229"/>
                <a:gd name="T34" fmla="*/ 104 w 104"/>
                <a:gd name="T35" fmla="*/ 2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229">
                  <a:moveTo>
                    <a:pt x="104" y="25"/>
                  </a:moveTo>
                  <a:lnTo>
                    <a:pt x="99" y="49"/>
                  </a:lnTo>
                  <a:lnTo>
                    <a:pt x="92" y="75"/>
                  </a:lnTo>
                  <a:lnTo>
                    <a:pt x="84" y="101"/>
                  </a:lnTo>
                  <a:lnTo>
                    <a:pt x="73" y="129"/>
                  </a:lnTo>
                  <a:lnTo>
                    <a:pt x="61" y="155"/>
                  </a:lnTo>
                  <a:lnTo>
                    <a:pt x="45" y="182"/>
                  </a:lnTo>
                  <a:lnTo>
                    <a:pt x="24" y="206"/>
                  </a:lnTo>
                  <a:lnTo>
                    <a:pt x="0" y="229"/>
                  </a:lnTo>
                  <a:lnTo>
                    <a:pt x="13" y="200"/>
                  </a:lnTo>
                  <a:lnTo>
                    <a:pt x="27" y="174"/>
                  </a:lnTo>
                  <a:lnTo>
                    <a:pt x="41" y="148"/>
                  </a:lnTo>
                  <a:lnTo>
                    <a:pt x="54" y="122"/>
                  </a:lnTo>
                  <a:lnTo>
                    <a:pt x="65" y="95"/>
                  </a:lnTo>
                  <a:lnTo>
                    <a:pt x="76" y="67"/>
                  </a:lnTo>
                  <a:lnTo>
                    <a:pt x="86" y="34"/>
                  </a:lnTo>
                  <a:lnTo>
                    <a:pt x="94" y="0"/>
                  </a:lnTo>
                  <a:lnTo>
                    <a:pt x="104" y="25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5" name="Freeform 74"/>
            <p:cNvSpPr>
              <a:spLocks/>
            </p:cNvSpPr>
            <p:nvPr/>
          </p:nvSpPr>
          <p:spPr bwMode="auto">
            <a:xfrm>
              <a:off x="6048375" y="2746375"/>
              <a:ext cx="133350" cy="493712"/>
            </a:xfrm>
            <a:custGeom>
              <a:avLst/>
              <a:gdLst>
                <a:gd name="T0" fmla="*/ 127 w 168"/>
                <a:gd name="T1" fmla="*/ 123 h 621"/>
                <a:gd name="T2" fmla="*/ 134 w 168"/>
                <a:gd name="T3" fmla="*/ 5 h 621"/>
                <a:gd name="T4" fmla="*/ 168 w 168"/>
                <a:gd name="T5" fmla="*/ 0 h 621"/>
                <a:gd name="T6" fmla="*/ 162 w 168"/>
                <a:gd name="T7" fmla="*/ 51 h 621"/>
                <a:gd name="T8" fmla="*/ 71 w 168"/>
                <a:gd name="T9" fmla="*/ 621 h 621"/>
                <a:gd name="T10" fmla="*/ 0 w 168"/>
                <a:gd name="T11" fmla="*/ 612 h 621"/>
                <a:gd name="T12" fmla="*/ 2 w 168"/>
                <a:gd name="T13" fmla="*/ 610 h 621"/>
                <a:gd name="T14" fmla="*/ 9 w 168"/>
                <a:gd name="T15" fmla="*/ 601 h 621"/>
                <a:gd name="T16" fmla="*/ 19 w 168"/>
                <a:gd name="T17" fmla="*/ 590 h 621"/>
                <a:gd name="T18" fmla="*/ 31 w 168"/>
                <a:gd name="T19" fmla="*/ 576 h 621"/>
                <a:gd name="T20" fmla="*/ 43 w 168"/>
                <a:gd name="T21" fmla="*/ 560 h 621"/>
                <a:gd name="T22" fmla="*/ 54 w 168"/>
                <a:gd name="T23" fmla="*/ 544 h 621"/>
                <a:gd name="T24" fmla="*/ 62 w 168"/>
                <a:gd name="T25" fmla="*/ 528 h 621"/>
                <a:gd name="T26" fmla="*/ 65 w 168"/>
                <a:gd name="T27" fmla="*/ 513 h 621"/>
                <a:gd name="T28" fmla="*/ 72 w 168"/>
                <a:gd name="T29" fmla="*/ 459 h 621"/>
                <a:gd name="T30" fmla="*/ 79 w 168"/>
                <a:gd name="T31" fmla="*/ 399 h 621"/>
                <a:gd name="T32" fmla="*/ 88 w 168"/>
                <a:gd name="T33" fmla="*/ 335 h 621"/>
                <a:gd name="T34" fmla="*/ 96 w 168"/>
                <a:gd name="T35" fmla="*/ 273 h 621"/>
                <a:gd name="T36" fmla="*/ 104 w 168"/>
                <a:gd name="T37" fmla="*/ 217 h 621"/>
                <a:gd name="T38" fmla="*/ 114 w 168"/>
                <a:gd name="T39" fmla="*/ 169 h 621"/>
                <a:gd name="T40" fmla="*/ 121 w 168"/>
                <a:gd name="T41" fmla="*/ 137 h 621"/>
                <a:gd name="T42" fmla="*/ 127 w 168"/>
                <a:gd name="T43" fmla="*/ 12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621">
                  <a:moveTo>
                    <a:pt x="127" y="123"/>
                  </a:moveTo>
                  <a:lnTo>
                    <a:pt x="134" y="5"/>
                  </a:lnTo>
                  <a:lnTo>
                    <a:pt x="168" y="0"/>
                  </a:lnTo>
                  <a:lnTo>
                    <a:pt x="162" y="51"/>
                  </a:lnTo>
                  <a:lnTo>
                    <a:pt x="71" y="621"/>
                  </a:lnTo>
                  <a:lnTo>
                    <a:pt x="0" y="612"/>
                  </a:lnTo>
                  <a:lnTo>
                    <a:pt x="2" y="610"/>
                  </a:lnTo>
                  <a:lnTo>
                    <a:pt x="9" y="601"/>
                  </a:lnTo>
                  <a:lnTo>
                    <a:pt x="19" y="590"/>
                  </a:lnTo>
                  <a:lnTo>
                    <a:pt x="31" y="576"/>
                  </a:lnTo>
                  <a:lnTo>
                    <a:pt x="43" y="560"/>
                  </a:lnTo>
                  <a:lnTo>
                    <a:pt x="54" y="544"/>
                  </a:lnTo>
                  <a:lnTo>
                    <a:pt x="62" y="528"/>
                  </a:lnTo>
                  <a:lnTo>
                    <a:pt x="65" y="513"/>
                  </a:lnTo>
                  <a:lnTo>
                    <a:pt x="72" y="459"/>
                  </a:lnTo>
                  <a:lnTo>
                    <a:pt x="79" y="399"/>
                  </a:lnTo>
                  <a:lnTo>
                    <a:pt x="88" y="335"/>
                  </a:lnTo>
                  <a:lnTo>
                    <a:pt x="96" y="273"/>
                  </a:lnTo>
                  <a:lnTo>
                    <a:pt x="104" y="217"/>
                  </a:lnTo>
                  <a:lnTo>
                    <a:pt x="114" y="169"/>
                  </a:lnTo>
                  <a:lnTo>
                    <a:pt x="121" y="137"/>
                  </a:lnTo>
                  <a:lnTo>
                    <a:pt x="127" y="123"/>
                  </a:lnTo>
                  <a:close/>
                </a:path>
              </a:pathLst>
            </a:custGeom>
            <a:solidFill>
              <a:srgbClr val="FFE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6122988" y="2749550"/>
              <a:ext cx="80963" cy="496887"/>
            </a:xfrm>
            <a:custGeom>
              <a:avLst/>
              <a:gdLst>
                <a:gd name="T0" fmla="*/ 70 w 101"/>
                <a:gd name="T1" fmla="*/ 123 h 626"/>
                <a:gd name="T2" fmla="*/ 81 w 101"/>
                <a:gd name="T3" fmla="*/ 5 h 626"/>
                <a:gd name="T4" fmla="*/ 101 w 101"/>
                <a:gd name="T5" fmla="*/ 0 h 626"/>
                <a:gd name="T6" fmla="*/ 95 w 101"/>
                <a:gd name="T7" fmla="*/ 49 h 626"/>
                <a:gd name="T8" fmla="*/ 34 w 101"/>
                <a:gd name="T9" fmla="*/ 553 h 626"/>
                <a:gd name="T10" fmla="*/ 64 w 101"/>
                <a:gd name="T11" fmla="*/ 626 h 626"/>
                <a:gd name="T12" fmla="*/ 0 w 101"/>
                <a:gd name="T13" fmla="*/ 618 h 626"/>
                <a:gd name="T14" fmla="*/ 2 w 101"/>
                <a:gd name="T15" fmla="*/ 597 h 626"/>
                <a:gd name="T16" fmla="*/ 9 w 101"/>
                <a:gd name="T17" fmla="*/ 542 h 626"/>
                <a:gd name="T18" fmla="*/ 18 w 101"/>
                <a:gd name="T19" fmla="*/ 465 h 626"/>
                <a:gd name="T20" fmla="*/ 30 w 101"/>
                <a:gd name="T21" fmla="*/ 375 h 626"/>
                <a:gd name="T22" fmla="*/ 42 w 101"/>
                <a:gd name="T23" fmla="*/ 285 h 626"/>
                <a:gd name="T24" fmla="*/ 54 w 101"/>
                <a:gd name="T25" fmla="*/ 206 h 626"/>
                <a:gd name="T26" fmla="*/ 63 w 101"/>
                <a:gd name="T27" fmla="*/ 148 h 626"/>
                <a:gd name="T28" fmla="*/ 70 w 101"/>
                <a:gd name="T29" fmla="*/ 12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626">
                  <a:moveTo>
                    <a:pt x="70" y="123"/>
                  </a:moveTo>
                  <a:lnTo>
                    <a:pt x="81" y="5"/>
                  </a:lnTo>
                  <a:lnTo>
                    <a:pt x="101" y="0"/>
                  </a:lnTo>
                  <a:lnTo>
                    <a:pt x="95" y="49"/>
                  </a:lnTo>
                  <a:lnTo>
                    <a:pt x="34" y="553"/>
                  </a:lnTo>
                  <a:lnTo>
                    <a:pt x="64" y="626"/>
                  </a:lnTo>
                  <a:lnTo>
                    <a:pt x="0" y="618"/>
                  </a:lnTo>
                  <a:lnTo>
                    <a:pt x="2" y="597"/>
                  </a:lnTo>
                  <a:lnTo>
                    <a:pt x="9" y="542"/>
                  </a:lnTo>
                  <a:lnTo>
                    <a:pt x="18" y="465"/>
                  </a:lnTo>
                  <a:lnTo>
                    <a:pt x="30" y="375"/>
                  </a:lnTo>
                  <a:lnTo>
                    <a:pt x="42" y="285"/>
                  </a:lnTo>
                  <a:lnTo>
                    <a:pt x="54" y="206"/>
                  </a:lnTo>
                  <a:lnTo>
                    <a:pt x="63" y="148"/>
                  </a:lnTo>
                  <a:lnTo>
                    <a:pt x="70" y="123"/>
                  </a:lnTo>
                  <a:close/>
                </a:path>
              </a:pathLst>
            </a:custGeom>
            <a:solidFill>
              <a:srgbClr val="FFE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7" name="Freeform 76"/>
            <p:cNvSpPr>
              <a:spLocks/>
            </p:cNvSpPr>
            <p:nvPr/>
          </p:nvSpPr>
          <p:spPr bwMode="auto">
            <a:xfrm>
              <a:off x="5946775" y="3225800"/>
              <a:ext cx="296863" cy="209550"/>
            </a:xfrm>
            <a:custGeom>
              <a:avLst/>
              <a:gdLst>
                <a:gd name="T0" fmla="*/ 3 w 374"/>
                <a:gd name="T1" fmla="*/ 0 h 264"/>
                <a:gd name="T2" fmla="*/ 374 w 374"/>
                <a:gd name="T3" fmla="*/ 48 h 264"/>
                <a:gd name="T4" fmla="*/ 361 w 374"/>
                <a:gd name="T5" fmla="*/ 63 h 264"/>
                <a:gd name="T6" fmla="*/ 353 w 374"/>
                <a:gd name="T7" fmla="*/ 95 h 264"/>
                <a:gd name="T8" fmla="*/ 334 w 374"/>
                <a:gd name="T9" fmla="*/ 102 h 264"/>
                <a:gd name="T10" fmla="*/ 331 w 374"/>
                <a:gd name="T11" fmla="*/ 116 h 264"/>
                <a:gd name="T12" fmla="*/ 352 w 374"/>
                <a:gd name="T13" fmla="*/ 118 h 264"/>
                <a:gd name="T14" fmla="*/ 347 w 374"/>
                <a:gd name="T15" fmla="*/ 142 h 264"/>
                <a:gd name="T16" fmla="*/ 331 w 374"/>
                <a:gd name="T17" fmla="*/ 144 h 264"/>
                <a:gd name="T18" fmla="*/ 343 w 374"/>
                <a:gd name="T19" fmla="*/ 160 h 264"/>
                <a:gd name="T20" fmla="*/ 342 w 374"/>
                <a:gd name="T21" fmla="*/ 176 h 264"/>
                <a:gd name="T22" fmla="*/ 329 w 374"/>
                <a:gd name="T23" fmla="*/ 185 h 264"/>
                <a:gd name="T24" fmla="*/ 342 w 374"/>
                <a:gd name="T25" fmla="*/ 199 h 264"/>
                <a:gd name="T26" fmla="*/ 336 w 374"/>
                <a:gd name="T27" fmla="*/ 214 h 264"/>
                <a:gd name="T28" fmla="*/ 327 w 374"/>
                <a:gd name="T29" fmla="*/ 226 h 264"/>
                <a:gd name="T30" fmla="*/ 316 w 374"/>
                <a:gd name="T31" fmla="*/ 244 h 264"/>
                <a:gd name="T32" fmla="*/ 299 w 374"/>
                <a:gd name="T33" fmla="*/ 258 h 264"/>
                <a:gd name="T34" fmla="*/ 289 w 374"/>
                <a:gd name="T35" fmla="*/ 260 h 264"/>
                <a:gd name="T36" fmla="*/ 276 w 374"/>
                <a:gd name="T37" fmla="*/ 262 h 264"/>
                <a:gd name="T38" fmla="*/ 260 w 374"/>
                <a:gd name="T39" fmla="*/ 262 h 264"/>
                <a:gd name="T40" fmla="*/ 243 w 374"/>
                <a:gd name="T41" fmla="*/ 264 h 264"/>
                <a:gd name="T42" fmla="*/ 224 w 374"/>
                <a:gd name="T43" fmla="*/ 262 h 264"/>
                <a:gd name="T44" fmla="*/ 205 w 374"/>
                <a:gd name="T45" fmla="*/ 261 h 264"/>
                <a:gd name="T46" fmla="*/ 184 w 374"/>
                <a:gd name="T47" fmla="*/ 259 h 264"/>
                <a:gd name="T48" fmla="*/ 163 w 374"/>
                <a:gd name="T49" fmla="*/ 257 h 264"/>
                <a:gd name="T50" fmla="*/ 141 w 374"/>
                <a:gd name="T51" fmla="*/ 254 h 264"/>
                <a:gd name="T52" fmla="*/ 120 w 374"/>
                <a:gd name="T53" fmla="*/ 251 h 264"/>
                <a:gd name="T54" fmla="*/ 101 w 374"/>
                <a:gd name="T55" fmla="*/ 246 h 264"/>
                <a:gd name="T56" fmla="*/ 82 w 374"/>
                <a:gd name="T57" fmla="*/ 243 h 264"/>
                <a:gd name="T58" fmla="*/ 65 w 374"/>
                <a:gd name="T59" fmla="*/ 238 h 264"/>
                <a:gd name="T60" fmla="*/ 50 w 374"/>
                <a:gd name="T61" fmla="*/ 234 h 264"/>
                <a:gd name="T62" fmla="*/ 38 w 374"/>
                <a:gd name="T63" fmla="*/ 228 h 264"/>
                <a:gd name="T64" fmla="*/ 27 w 374"/>
                <a:gd name="T65" fmla="*/ 223 h 264"/>
                <a:gd name="T66" fmla="*/ 23 w 374"/>
                <a:gd name="T67" fmla="*/ 213 h 264"/>
                <a:gd name="T68" fmla="*/ 19 w 374"/>
                <a:gd name="T69" fmla="*/ 200 h 264"/>
                <a:gd name="T70" fmla="*/ 17 w 374"/>
                <a:gd name="T71" fmla="*/ 189 h 264"/>
                <a:gd name="T72" fmla="*/ 17 w 374"/>
                <a:gd name="T73" fmla="*/ 178 h 264"/>
                <a:gd name="T74" fmla="*/ 5 w 374"/>
                <a:gd name="T75" fmla="*/ 169 h 264"/>
                <a:gd name="T76" fmla="*/ 3 w 374"/>
                <a:gd name="T77" fmla="*/ 154 h 264"/>
                <a:gd name="T78" fmla="*/ 25 w 374"/>
                <a:gd name="T79" fmla="*/ 145 h 264"/>
                <a:gd name="T80" fmla="*/ 0 w 374"/>
                <a:gd name="T81" fmla="*/ 143 h 264"/>
                <a:gd name="T82" fmla="*/ 3 w 374"/>
                <a:gd name="T83" fmla="*/ 120 h 264"/>
                <a:gd name="T84" fmla="*/ 23 w 374"/>
                <a:gd name="T85" fmla="*/ 115 h 264"/>
                <a:gd name="T86" fmla="*/ 6 w 374"/>
                <a:gd name="T87" fmla="*/ 99 h 264"/>
                <a:gd name="T88" fmla="*/ 4 w 374"/>
                <a:gd name="T89" fmla="*/ 85 h 264"/>
                <a:gd name="T90" fmla="*/ 27 w 374"/>
                <a:gd name="T91" fmla="*/ 78 h 264"/>
                <a:gd name="T92" fmla="*/ 27 w 374"/>
                <a:gd name="T93" fmla="*/ 64 h 264"/>
                <a:gd name="T94" fmla="*/ 9 w 374"/>
                <a:gd name="T95" fmla="*/ 54 h 264"/>
                <a:gd name="T96" fmla="*/ 12 w 374"/>
                <a:gd name="T97" fmla="*/ 25 h 264"/>
                <a:gd name="T98" fmla="*/ 3 w 374"/>
                <a:gd name="T9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4" h="264">
                  <a:moveTo>
                    <a:pt x="3" y="0"/>
                  </a:moveTo>
                  <a:lnTo>
                    <a:pt x="374" y="48"/>
                  </a:lnTo>
                  <a:lnTo>
                    <a:pt x="361" y="63"/>
                  </a:lnTo>
                  <a:lnTo>
                    <a:pt x="353" y="95"/>
                  </a:lnTo>
                  <a:lnTo>
                    <a:pt x="334" y="102"/>
                  </a:lnTo>
                  <a:lnTo>
                    <a:pt x="331" y="116"/>
                  </a:lnTo>
                  <a:lnTo>
                    <a:pt x="352" y="118"/>
                  </a:lnTo>
                  <a:lnTo>
                    <a:pt x="347" y="142"/>
                  </a:lnTo>
                  <a:lnTo>
                    <a:pt x="331" y="144"/>
                  </a:lnTo>
                  <a:lnTo>
                    <a:pt x="343" y="160"/>
                  </a:lnTo>
                  <a:lnTo>
                    <a:pt x="342" y="176"/>
                  </a:lnTo>
                  <a:lnTo>
                    <a:pt x="329" y="185"/>
                  </a:lnTo>
                  <a:lnTo>
                    <a:pt x="342" y="199"/>
                  </a:lnTo>
                  <a:lnTo>
                    <a:pt x="336" y="214"/>
                  </a:lnTo>
                  <a:lnTo>
                    <a:pt x="327" y="226"/>
                  </a:lnTo>
                  <a:lnTo>
                    <a:pt x="316" y="244"/>
                  </a:lnTo>
                  <a:lnTo>
                    <a:pt x="299" y="258"/>
                  </a:lnTo>
                  <a:lnTo>
                    <a:pt x="289" y="260"/>
                  </a:lnTo>
                  <a:lnTo>
                    <a:pt x="276" y="262"/>
                  </a:lnTo>
                  <a:lnTo>
                    <a:pt x="260" y="262"/>
                  </a:lnTo>
                  <a:lnTo>
                    <a:pt x="243" y="264"/>
                  </a:lnTo>
                  <a:lnTo>
                    <a:pt x="224" y="262"/>
                  </a:lnTo>
                  <a:lnTo>
                    <a:pt x="205" y="261"/>
                  </a:lnTo>
                  <a:lnTo>
                    <a:pt x="184" y="259"/>
                  </a:lnTo>
                  <a:lnTo>
                    <a:pt x="163" y="257"/>
                  </a:lnTo>
                  <a:lnTo>
                    <a:pt x="141" y="254"/>
                  </a:lnTo>
                  <a:lnTo>
                    <a:pt x="120" y="251"/>
                  </a:lnTo>
                  <a:lnTo>
                    <a:pt x="101" y="246"/>
                  </a:lnTo>
                  <a:lnTo>
                    <a:pt x="82" y="243"/>
                  </a:lnTo>
                  <a:lnTo>
                    <a:pt x="65" y="238"/>
                  </a:lnTo>
                  <a:lnTo>
                    <a:pt x="50" y="234"/>
                  </a:lnTo>
                  <a:lnTo>
                    <a:pt x="38" y="228"/>
                  </a:lnTo>
                  <a:lnTo>
                    <a:pt x="27" y="223"/>
                  </a:lnTo>
                  <a:lnTo>
                    <a:pt x="23" y="213"/>
                  </a:lnTo>
                  <a:lnTo>
                    <a:pt x="19" y="200"/>
                  </a:lnTo>
                  <a:lnTo>
                    <a:pt x="17" y="189"/>
                  </a:lnTo>
                  <a:lnTo>
                    <a:pt x="17" y="178"/>
                  </a:lnTo>
                  <a:lnTo>
                    <a:pt x="5" y="169"/>
                  </a:lnTo>
                  <a:lnTo>
                    <a:pt x="3" y="154"/>
                  </a:lnTo>
                  <a:lnTo>
                    <a:pt x="25" y="145"/>
                  </a:lnTo>
                  <a:lnTo>
                    <a:pt x="0" y="143"/>
                  </a:lnTo>
                  <a:lnTo>
                    <a:pt x="3" y="120"/>
                  </a:lnTo>
                  <a:lnTo>
                    <a:pt x="23" y="115"/>
                  </a:lnTo>
                  <a:lnTo>
                    <a:pt x="6" y="99"/>
                  </a:lnTo>
                  <a:lnTo>
                    <a:pt x="4" y="85"/>
                  </a:lnTo>
                  <a:lnTo>
                    <a:pt x="27" y="78"/>
                  </a:lnTo>
                  <a:lnTo>
                    <a:pt x="27" y="64"/>
                  </a:lnTo>
                  <a:lnTo>
                    <a:pt x="9" y="54"/>
                  </a:lnTo>
                  <a:lnTo>
                    <a:pt x="12" y="2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3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>
              <a:off x="5954713" y="3228975"/>
              <a:ext cx="279400" cy="204787"/>
            </a:xfrm>
            <a:custGeom>
              <a:avLst/>
              <a:gdLst>
                <a:gd name="T0" fmla="*/ 48 w 352"/>
                <a:gd name="T1" fmla="*/ 6 h 259"/>
                <a:gd name="T2" fmla="*/ 113 w 352"/>
                <a:gd name="T3" fmla="*/ 14 h 259"/>
                <a:gd name="T4" fmla="*/ 178 w 352"/>
                <a:gd name="T5" fmla="*/ 22 h 259"/>
                <a:gd name="T6" fmla="*/ 244 w 352"/>
                <a:gd name="T7" fmla="*/ 31 h 259"/>
                <a:gd name="T8" fmla="*/ 309 w 352"/>
                <a:gd name="T9" fmla="*/ 39 h 259"/>
                <a:gd name="T10" fmla="*/ 349 w 352"/>
                <a:gd name="T11" fmla="*/ 49 h 259"/>
                <a:gd name="T12" fmla="*/ 340 w 352"/>
                <a:gd name="T13" fmla="*/ 60 h 259"/>
                <a:gd name="T14" fmla="*/ 334 w 352"/>
                <a:gd name="T15" fmla="*/ 84 h 259"/>
                <a:gd name="T16" fmla="*/ 322 w 352"/>
                <a:gd name="T17" fmla="*/ 95 h 259"/>
                <a:gd name="T18" fmla="*/ 313 w 352"/>
                <a:gd name="T19" fmla="*/ 102 h 259"/>
                <a:gd name="T20" fmla="*/ 312 w 352"/>
                <a:gd name="T21" fmla="*/ 112 h 259"/>
                <a:gd name="T22" fmla="*/ 326 w 352"/>
                <a:gd name="T23" fmla="*/ 114 h 259"/>
                <a:gd name="T24" fmla="*/ 328 w 352"/>
                <a:gd name="T25" fmla="*/ 127 h 259"/>
                <a:gd name="T26" fmla="*/ 322 w 352"/>
                <a:gd name="T27" fmla="*/ 139 h 259"/>
                <a:gd name="T28" fmla="*/ 312 w 352"/>
                <a:gd name="T29" fmla="*/ 141 h 259"/>
                <a:gd name="T30" fmla="*/ 320 w 352"/>
                <a:gd name="T31" fmla="*/ 152 h 259"/>
                <a:gd name="T32" fmla="*/ 321 w 352"/>
                <a:gd name="T33" fmla="*/ 164 h 259"/>
                <a:gd name="T34" fmla="*/ 318 w 352"/>
                <a:gd name="T35" fmla="*/ 175 h 259"/>
                <a:gd name="T36" fmla="*/ 309 w 352"/>
                <a:gd name="T37" fmla="*/ 181 h 259"/>
                <a:gd name="T38" fmla="*/ 318 w 352"/>
                <a:gd name="T39" fmla="*/ 192 h 259"/>
                <a:gd name="T40" fmla="*/ 319 w 352"/>
                <a:gd name="T41" fmla="*/ 203 h 259"/>
                <a:gd name="T42" fmla="*/ 313 w 352"/>
                <a:gd name="T43" fmla="*/ 212 h 259"/>
                <a:gd name="T44" fmla="*/ 306 w 352"/>
                <a:gd name="T45" fmla="*/ 221 h 259"/>
                <a:gd name="T46" fmla="*/ 298 w 352"/>
                <a:gd name="T47" fmla="*/ 236 h 259"/>
                <a:gd name="T48" fmla="*/ 289 w 352"/>
                <a:gd name="T49" fmla="*/ 247 h 259"/>
                <a:gd name="T50" fmla="*/ 271 w 352"/>
                <a:gd name="T51" fmla="*/ 256 h 259"/>
                <a:gd name="T52" fmla="*/ 228 w 352"/>
                <a:gd name="T53" fmla="*/ 259 h 259"/>
                <a:gd name="T54" fmla="*/ 173 w 352"/>
                <a:gd name="T55" fmla="*/ 256 h 259"/>
                <a:gd name="T56" fmla="*/ 114 w 352"/>
                <a:gd name="T57" fmla="*/ 248 h 259"/>
                <a:gd name="T58" fmla="*/ 61 w 352"/>
                <a:gd name="T59" fmla="*/ 236 h 259"/>
                <a:gd name="T60" fmla="*/ 25 w 352"/>
                <a:gd name="T61" fmla="*/ 221 h 259"/>
                <a:gd name="T62" fmla="*/ 17 w 352"/>
                <a:gd name="T63" fmla="*/ 187 h 259"/>
                <a:gd name="T64" fmla="*/ 11 w 352"/>
                <a:gd name="T65" fmla="*/ 172 h 259"/>
                <a:gd name="T66" fmla="*/ 4 w 352"/>
                <a:gd name="T67" fmla="*/ 164 h 259"/>
                <a:gd name="T68" fmla="*/ 4 w 352"/>
                <a:gd name="T69" fmla="*/ 152 h 259"/>
                <a:gd name="T70" fmla="*/ 19 w 352"/>
                <a:gd name="T71" fmla="*/ 147 h 259"/>
                <a:gd name="T72" fmla="*/ 13 w 352"/>
                <a:gd name="T73" fmla="*/ 143 h 259"/>
                <a:gd name="T74" fmla="*/ 1 w 352"/>
                <a:gd name="T75" fmla="*/ 136 h 259"/>
                <a:gd name="T76" fmla="*/ 3 w 352"/>
                <a:gd name="T77" fmla="*/ 119 h 259"/>
                <a:gd name="T78" fmla="*/ 18 w 352"/>
                <a:gd name="T79" fmla="*/ 115 h 259"/>
                <a:gd name="T80" fmla="*/ 15 w 352"/>
                <a:gd name="T81" fmla="*/ 106 h 259"/>
                <a:gd name="T82" fmla="*/ 7 w 352"/>
                <a:gd name="T83" fmla="*/ 95 h 259"/>
                <a:gd name="T84" fmla="*/ 6 w 352"/>
                <a:gd name="T85" fmla="*/ 84 h 259"/>
                <a:gd name="T86" fmla="*/ 22 w 352"/>
                <a:gd name="T87" fmla="*/ 79 h 259"/>
                <a:gd name="T88" fmla="*/ 28 w 352"/>
                <a:gd name="T89" fmla="*/ 71 h 259"/>
                <a:gd name="T90" fmla="*/ 23 w 352"/>
                <a:gd name="T91" fmla="*/ 61 h 259"/>
                <a:gd name="T92" fmla="*/ 10 w 352"/>
                <a:gd name="T93" fmla="*/ 53 h 259"/>
                <a:gd name="T94" fmla="*/ 13 w 352"/>
                <a:gd name="T95" fmla="*/ 31 h 259"/>
                <a:gd name="T96" fmla="*/ 9 w 352"/>
                <a:gd name="T97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2" h="259">
                  <a:moveTo>
                    <a:pt x="4" y="0"/>
                  </a:moveTo>
                  <a:lnTo>
                    <a:pt x="26" y="3"/>
                  </a:lnTo>
                  <a:lnTo>
                    <a:pt x="48" y="6"/>
                  </a:lnTo>
                  <a:lnTo>
                    <a:pt x="70" y="8"/>
                  </a:lnTo>
                  <a:lnTo>
                    <a:pt x="92" y="12"/>
                  </a:lnTo>
                  <a:lnTo>
                    <a:pt x="113" y="14"/>
                  </a:lnTo>
                  <a:lnTo>
                    <a:pt x="135" y="18"/>
                  </a:lnTo>
                  <a:lnTo>
                    <a:pt x="157" y="20"/>
                  </a:lnTo>
                  <a:lnTo>
                    <a:pt x="178" y="22"/>
                  </a:lnTo>
                  <a:lnTo>
                    <a:pt x="200" y="26"/>
                  </a:lnTo>
                  <a:lnTo>
                    <a:pt x="222" y="28"/>
                  </a:lnTo>
                  <a:lnTo>
                    <a:pt x="244" y="31"/>
                  </a:lnTo>
                  <a:lnTo>
                    <a:pt x="265" y="34"/>
                  </a:lnTo>
                  <a:lnTo>
                    <a:pt x="287" y="37"/>
                  </a:lnTo>
                  <a:lnTo>
                    <a:pt x="309" y="39"/>
                  </a:lnTo>
                  <a:lnTo>
                    <a:pt x="331" y="43"/>
                  </a:lnTo>
                  <a:lnTo>
                    <a:pt x="352" y="45"/>
                  </a:lnTo>
                  <a:lnTo>
                    <a:pt x="349" y="49"/>
                  </a:lnTo>
                  <a:lnTo>
                    <a:pt x="345" y="52"/>
                  </a:lnTo>
                  <a:lnTo>
                    <a:pt x="342" y="56"/>
                  </a:lnTo>
                  <a:lnTo>
                    <a:pt x="340" y="60"/>
                  </a:lnTo>
                  <a:lnTo>
                    <a:pt x="337" y="68"/>
                  </a:lnTo>
                  <a:lnTo>
                    <a:pt x="336" y="76"/>
                  </a:lnTo>
                  <a:lnTo>
                    <a:pt x="334" y="84"/>
                  </a:lnTo>
                  <a:lnTo>
                    <a:pt x="332" y="92"/>
                  </a:lnTo>
                  <a:lnTo>
                    <a:pt x="327" y="94"/>
                  </a:lnTo>
                  <a:lnTo>
                    <a:pt x="322" y="95"/>
                  </a:lnTo>
                  <a:lnTo>
                    <a:pt x="318" y="96"/>
                  </a:lnTo>
                  <a:lnTo>
                    <a:pt x="313" y="97"/>
                  </a:lnTo>
                  <a:lnTo>
                    <a:pt x="313" y="102"/>
                  </a:lnTo>
                  <a:lnTo>
                    <a:pt x="313" y="105"/>
                  </a:lnTo>
                  <a:lnTo>
                    <a:pt x="312" y="109"/>
                  </a:lnTo>
                  <a:lnTo>
                    <a:pt x="312" y="112"/>
                  </a:lnTo>
                  <a:lnTo>
                    <a:pt x="317" y="113"/>
                  </a:lnTo>
                  <a:lnTo>
                    <a:pt x="321" y="113"/>
                  </a:lnTo>
                  <a:lnTo>
                    <a:pt x="326" y="114"/>
                  </a:lnTo>
                  <a:lnTo>
                    <a:pt x="331" y="115"/>
                  </a:lnTo>
                  <a:lnTo>
                    <a:pt x="329" y="121"/>
                  </a:lnTo>
                  <a:lnTo>
                    <a:pt x="328" y="127"/>
                  </a:lnTo>
                  <a:lnTo>
                    <a:pt x="327" y="133"/>
                  </a:lnTo>
                  <a:lnTo>
                    <a:pt x="326" y="139"/>
                  </a:lnTo>
                  <a:lnTo>
                    <a:pt x="322" y="139"/>
                  </a:lnTo>
                  <a:lnTo>
                    <a:pt x="319" y="140"/>
                  </a:lnTo>
                  <a:lnTo>
                    <a:pt x="316" y="140"/>
                  </a:lnTo>
                  <a:lnTo>
                    <a:pt x="312" y="141"/>
                  </a:lnTo>
                  <a:lnTo>
                    <a:pt x="314" y="144"/>
                  </a:lnTo>
                  <a:lnTo>
                    <a:pt x="318" y="148"/>
                  </a:lnTo>
                  <a:lnTo>
                    <a:pt x="320" y="152"/>
                  </a:lnTo>
                  <a:lnTo>
                    <a:pt x="322" y="156"/>
                  </a:lnTo>
                  <a:lnTo>
                    <a:pt x="321" y="160"/>
                  </a:lnTo>
                  <a:lnTo>
                    <a:pt x="321" y="164"/>
                  </a:lnTo>
                  <a:lnTo>
                    <a:pt x="321" y="168"/>
                  </a:lnTo>
                  <a:lnTo>
                    <a:pt x="320" y="173"/>
                  </a:lnTo>
                  <a:lnTo>
                    <a:pt x="318" y="175"/>
                  </a:lnTo>
                  <a:lnTo>
                    <a:pt x="314" y="177"/>
                  </a:lnTo>
                  <a:lnTo>
                    <a:pt x="311" y="179"/>
                  </a:lnTo>
                  <a:lnTo>
                    <a:pt x="309" y="181"/>
                  </a:lnTo>
                  <a:lnTo>
                    <a:pt x="311" y="185"/>
                  </a:lnTo>
                  <a:lnTo>
                    <a:pt x="314" y="188"/>
                  </a:lnTo>
                  <a:lnTo>
                    <a:pt x="318" y="192"/>
                  </a:lnTo>
                  <a:lnTo>
                    <a:pt x="321" y="195"/>
                  </a:lnTo>
                  <a:lnTo>
                    <a:pt x="320" y="200"/>
                  </a:lnTo>
                  <a:lnTo>
                    <a:pt x="319" y="203"/>
                  </a:lnTo>
                  <a:lnTo>
                    <a:pt x="317" y="206"/>
                  </a:lnTo>
                  <a:lnTo>
                    <a:pt x="316" y="210"/>
                  </a:lnTo>
                  <a:lnTo>
                    <a:pt x="313" y="212"/>
                  </a:lnTo>
                  <a:lnTo>
                    <a:pt x="311" y="216"/>
                  </a:lnTo>
                  <a:lnTo>
                    <a:pt x="309" y="219"/>
                  </a:lnTo>
                  <a:lnTo>
                    <a:pt x="306" y="221"/>
                  </a:lnTo>
                  <a:lnTo>
                    <a:pt x="304" y="226"/>
                  </a:lnTo>
                  <a:lnTo>
                    <a:pt x="302" y="232"/>
                  </a:lnTo>
                  <a:lnTo>
                    <a:pt x="298" y="236"/>
                  </a:lnTo>
                  <a:lnTo>
                    <a:pt x="296" y="240"/>
                  </a:lnTo>
                  <a:lnTo>
                    <a:pt x="293" y="243"/>
                  </a:lnTo>
                  <a:lnTo>
                    <a:pt x="289" y="247"/>
                  </a:lnTo>
                  <a:lnTo>
                    <a:pt x="284" y="250"/>
                  </a:lnTo>
                  <a:lnTo>
                    <a:pt x="281" y="254"/>
                  </a:lnTo>
                  <a:lnTo>
                    <a:pt x="271" y="256"/>
                  </a:lnTo>
                  <a:lnTo>
                    <a:pt x="259" y="258"/>
                  </a:lnTo>
                  <a:lnTo>
                    <a:pt x="244" y="259"/>
                  </a:lnTo>
                  <a:lnTo>
                    <a:pt x="228" y="259"/>
                  </a:lnTo>
                  <a:lnTo>
                    <a:pt x="211" y="259"/>
                  </a:lnTo>
                  <a:lnTo>
                    <a:pt x="192" y="258"/>
                  </a:lnTo>
                  <a:lnTo>
                    <a:pt x="173" y="256"/>
                  </a:lnTo>
                  <a:lnTo>
                    <a:pt x="153" y="254"/>
                  </a:lnTo>
                  <a:lnTo>
                    <a:pt x="132" y="251"/>
                  </a:lnTo>
                  <a:lnTo>
                    <a:pt x="114" y="248"/>
                  </a:lnTo>
                  <a:lnTo>
                    <a:pt x="94" y="245"/>
                  </a:lnTo>
                  <a:lnTo>
                    <a:pt x="77" y="240"/>
                  </a:lnTo>
                  <a:lnTo>
                    <a:pt x="61" y="236"/>
                  </a:lnTo>
                  <a:lnTo>
                    <a:pt x="47" y="232"/>
                  </a:lnTo>
                  <a:lnTo>
                    <a:pt x="34" y="226"/>
                  </a:lnTo>
                  <a:lnTo>
                    <a:pt x="25" y="221"/>
                  </a:lnTo>
                  <a:lnTo>
                    <a:pt x="22" y="211"/>
                  </a:lnTo>
                  <a:lnTo>
                    <a:pt x="18" y="198"/>
                  </a:lnTo>
                  <a:lnTo>
                    <a:pt x="17" y="187"/>
                  </a:lnTo>
                  <a:lnTo>
                    <a:pt x="17" y="177"/>
                  </a:lnTo>
                  <a:lnTo>
                    <a:pt x="14" y="174"/>
                  </a:lnTo>
                  <a:lnTo>
                    <a:pt x="11" y="172"/>
                  </a:lnTo>
                  <a:lnTo>
                    <a:pt x="8" y="171"/>
                  </a:lnTo>
                  <a:lnTo>
                    <a:pt x="6" y="168"/>
                  </a:lnTo>
                  <a:lnTo>
                    <a:pt x="4" y="164"/>
                  </a:lnTo>
                  <a:lnTo>
                    <a:pt x="4" y="160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9" y="150"/>
                  </a:lnTo>
                  <a:lnTo>
                    <a:pt x="15" y="149"/>
                  </a:lnTo>
                  <a:lnTo>
                    <a:pt x="19" y="147"/>
                  </a:lnTo>
                  <a:lnTo>
                    <a:pt x="24" y="145"/>
                  </a:lnTo>
                  <a:lnTo>
                    <a:pt x="18" y="144"/>
                  </a:lnTo>
                  <a:lnTo>
                    <a:pt x="13" y="143"/>
                  </a:lnTo>
                  <a:lnTo>
                    <a:pt x="6" y="142"/>
                  </a:lnTo>
                  <a:lnTo>
                    <a:pt x="0" y="142"/>
                  </a:lnTo>
                  <a:lnTo>
                    <a:pt x="1" y="136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3" y="119"/>
                  </a:lnTo>
                  <a:lnTo>
                    <a:pt x="8" y="118"/>
                  </a:lnTo>
                  <a:lnTo>
                    <a:pt x="14" y="117"/>
                  </a:lnTo>
                  <a:lnTo>
                    <a:pt x="18" y="115"/>
                  </a:lnTo>
                  <a:lnTo>
                    <a:pt x="23" y="114"/>
                  </a:lnTo>
                  <a:lnTo>
                    <a:pt x="18" y="110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7" y="95"/>
                  </a:lnTo>
                  <a:lnTo>
                    <a:pt x="7" y="91"/>
                  </a:lnTo>
                  <a:lnTo>
                    <a:pt x="6" y="88"/>
                  </a:lnTo>
                  <a:lnTo>
                    <a:pt x="6" y="84"/>
                  </a:lnTo>
                  <a:lnTo>
                    <a:pt x="11" y="82"/>
                  </a:lnTo>
                  <a:lnTo>
                    <a:pt x="17" y="81"/>
                  </a:lnTo>
                  <a:lnTo>
                    <a:pt x="22" y="79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8" y="71"/>
                  </a:lnTo>
                  <a:lnTo>
                    <a:pt x="28" y="67"/>
                  </a:lnTo>
                  <a:lnTo>
                    <a:pt x="28" y="64"/>
                  </a:lnTo>
                  <a:lnTo>
                    <a:pt x="23" y="61"/>
                  </a:lnTo>
                  <a:lnTo>
                    <a:pt x="19" y="58"/>
                  </a:lnTo>
                  <a:lnTo>
                    <a:pt x="15" y="56"/>
                  </a:lnTo>
                  <a:lnTo>
                    <a:pt x="10" y="53"/>
                  </a:lnTo>
                  <a:lnTo>
                    <a:pt x="11" y="46"/>
                  </a:lnTo>
                  <a:lnTo>
                    <a:pt x="13" y="38"/>
                  </a:lnTo>
                  <a:lnTo>
                    <a:pt x="13" y="31"/>
                  </a:lnTo>
                  <a:lnTo>
                    <a:pt x="14" y="24"/>
                  </a:lnTo>
                  <a:lnTo>
                    <a:pt x="11" y="19"/>
                  </a:lnTo>
                  <a:lnTo>
                    <a:pt x="9" y="12"/>
                  </a:lnTo>
                  <a:lnTo>
                    <a:pt x="7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9" name="Freeform 78"/>
            <p:cNvSpPr>
              <a:spLocks/>
            </p:cNvSpPr>
            <p:nvPr/>
          </p:nvSpPr>
          <p:spPr bwMode="auto">
            <a:xfrm>
              <a:off x="5964238" y="3230563"/>
              <a:ext cx="260350" cy="203200"/>
            </a:xfrm>
            <a:custGeom>
              <a:avLst/>
              <a:gdLst>
                <a:gd name="T0" fmla="*/ 45 w 329"/>
                <a:gd name="T1" fmla="*/ 4 h 256"/>
                <a:gd name="T2" fmla="*/ 106 w 329"/>
                <a:gd name="T3" fmla="*/ 12 h 256"/>
                <a:gd name="T4" fmla="*/ 167 w 329"/>
                <a:gd name="T5" fmla="*/ 20 h 256"/>
                <a:gd name="T6" fmla="*/ 229 w 329"/>
                <a:gd name="T7" fmla="*/ 28 h 256"/>
                <a:gd name="T8" fmla="*/ 288 w 329"/>
                <a:gd name="T9" fmla="*/ 35 h 256"/>
                <a:gd name="T10" fmla="*/ 326 w 329"/>
                <a:gd name="T11" fmla="*/ 46 h 256"/>
                <a:gd name="T12" fmla="*/ 317 w 329"/>
                <a:gd name="T13" fmla="*/ 57 h 256"/>
                <a:gd name="T14" fmla="*/ 311 w 329"/>
                <a:gd name="T15" fmla="*/ 81 h 256"/>
                <a:gd name="T16" fmla="*/ 301 w 329"/>
                <a:gd name="T17" fmla="*/ 92 h 256"/>
                <a:gd name="T18" fmla="*/ 292 w 329"/>
                <a:gd name="T19" fmla="*/ 99 h 256"/>
                <a:gd name="T20" fmla="*/ 291 w 329"/>
                <a:gd name="T21" fmla="*/ 109 h 256"/>
                <a:gd name="T22" fmla="*/ 305 w 329"/>
                <a:gd name="T23" fmla="*/ 111 h 256"/>
                <a:gd name="T24" fmla="*/ 307 w 329"/>
                <a:gd name="T25" fmla="*/ 123 h 256"/>
                <a:gd name="T26" fmla="*/ 301 w 329"/>
                <a:gd name="T27" fmla="*/ 136 h 256"/>
                <a:gd name="T28" fmla="*/ 291 w 329"/>
                <a:gd name="T29" fmla="*/ 137 h 256"/>
                <a:gd name="T30" fmla="*/ 298 w 329"/>
                <a:gd name="T31" fmla="*/ 148 h 256"/>
                <a:gd name="T32" fmla="*/ 300 w 329"/>
                <a:gd name="T33" fmla="*/ 161 h 256"/>
                <a:gd name="T34" fmla="*/ 295 w 329"/>
                <a:gd name="T35" fmla="*/ 171 h 256"/>
                <a:gd name="T36" fmla="*/ 287 w 329"/>
                <a:gd name="T37" fmla="*/ 177 h 256"/>
                <a:gd name="T38" fmla="*/ 296 w 329"/>
                <a:gd name="T39" fmla="*/ 187 h 256"/>
                <a:gd name="T40" fmla="*/ 296 w 329"/>
                <a:gd name="T41" fmla="*/ 199 h 256"/>
                <a:gd name="T42" fmla="*/ 292 w 329"/>
                <a:gd name="T43" fmla="*/ 209 h 256"/>
                <a:gd name="T44" fmla="*/ 285 w 329"/>
                <a:gd name="T45" fmla="*/ 217 h 256"/>
                <a:gd name="T46" fmla="*/ 278 w 329"/>
                <a:gd name="T47" fmla="*/ 232 h 256"/>
                <a:gd name="T48" fmla="*/ 269 w 329"/>
                <a:gd name="T49" fmla="*/ 244 h 256"/>
                <a:gd name="T50" fmla="*/ 252 w 329"/>
                <a:gd name="T51" fmla="*/ 252 h 256"/>
                <a:gd name="T52" fmla="*/ 211 w 329"/>
                <a:gd name="T53" fmla="*/ 256 h 256"/>
                <a:gd name="T54" fmla="*/ 159 w 329"/>
                <a:gd name="T55" fmla="*/ 253 h 256"/>
                <a:gd name="T56" fmla="*/ 105 w 329"/>
                <a:gd name="T57" fmla="*/ 246 h 256"/>
                <a:gd name="T58" fmla="*/ 57 w 329"/>
                <a:gd name="T59" fmla="*/ 235 h 256"/>
                <a:gd name="T60" fmla="*/ 23 w 329"/>
                <a:gd name="T61" fmla="*/ 220 h 256"/>
                <a:gd name="T62" fmla="*/ 15 w 329"/>
                <a:gd name="T63" fmla="*/ 186 h 256"/>
                <a:gd name="T64" fmla="*/ 11 w 329"/>
                <a:gd name="T65" fmla="*/ 171 h 256"/>
                <a:gd name="T66" fmla="*/ 4 w 329"/>
                <a:gd name="T67" fmla="*/ 163 h 256"/>
                <a:gd name="T68" fmla="*/ 4 w 329"/>
                <a:gd name="T69" fmla="*/ 152 h 256"/>
                <a:gd name="T70" fmla="*/ 18 w 329"/>
                <a:gd name="T71" fmla="*/ 146 h 256"/>
                <a:gd name="T72" fmla="*/ 12 w 329"/>
                <a:gd name="T73" fmla="*/ 142 h 256"/>
                <a:gd name="T74" fmla="*/ 2 w 329"/>
                <a:gd name="T75" fmla="*/ 136 h 256"/>
                <a:gd name="T76" fmla="*/ 4 w 329"/>
                <a:gd name="T77" fmla="*/ 117 h 256"/>
                <a:gd name="T78" fmla="*/ 17 w 329"/>
                <a:gd name="T79" fmla="*/ 115 h 256"/>
                <a:gd name="T80" fmla="*/ 14 w 329"/>
                <a:gd name="T81" fmla="*/ 106 h 256"/>
                <a:gd name="T82" fmla="*/ 6 w 329"/>
                <a:gd name="T83" fmla="*/ 94 h 256"/>
                <a:gd name="T84" fmla="*/ 5 w 329"/>
                <a:gd name="T85" fmla="*/ 84 h 256"/>
                <a:gd name="T86" fmla="*/ 21 w 329"/>
                <a:gd name="T87" fmla="*/ 78 h 256"/>
                <a:gd name="T88" fmla="*/ 26 w 329"/>
                <a:gd name="T89" fmla="*/ 70 h 256"/>
                <a:gd name="T90" fmla="*/ 22 w 329"/>
                <a:gd name="T91" fmla="*/ 61 h 256"/>
                <a:gd name="T92" fmla="*/ 10 w 329"/>
                <a:gd name="T93" fmla="*/ 53 h 256"/>
                <a:gd name="T94" fmla="*/ 12 w 329"/>
                <a:gd name="T95" fmla="*/ 32 h 256"/>
                <a:gd name="T96" fmla="*/ 10 w 329"/>
                <a:gd name="T97" fmla="*/ 1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256">
                  <a:moveTo>
                    <a:pt x="5" y="0"/>
                  </a:moveTo>
                  <a:lnTo>
                    <a:pt x="26" y="2"/>
                  </a:lnTo>
                  <a:lnTo>
                    <a:pt x="45" y="4"/>
                  </a:lnTo>
                  <a:lnTo>
                    <a:pt x="66" y="8"/>
                  </a:lnTo>
                  <a:lnTo>
                    <a:pt x="86" y="10"/>
                  </a:lnTo>
                  <a:lnTo>
                    <a:pt x="106" y="12"/>
                  </a:lnTo>
                  <a:lnTo>
                    <a:pt x="127" y="15"/>
                  </a:lnTo>
                  <a:lnTo>
                    <a:pt x="147" y="18"/>
                  </a:lnTo>
                  <a:lnTo>
                    <a:pt x="167" y="20"/>
                  </a:lnTo>
                  <a:lnTo>
                    <a:pt x="187" y="23"/>
                  </a:lnTo>
                  <a:lnTo>
                    <a:pt x="208" y="25"/>
                  </a:lnTo>
                  <a:lnTo>
                    <a:pt x="229" y="28"/>
                  </a:lnTo>
                  <a:lnTo>
                    <a:pt x="248" y="31"/>
                  </a:lnTo>
                  <a:lnTo>
                    <a:pt x="269" y="33"/>
                  </a:lnTo>
                  <a:lnTo>
                    <a:pt x="288" y="35"/>
                  </a:lnTo>
                  <a:lnTo>
                    <a:pt x="309" y="39"/>
                  </a:lnTo>
                  <a:lnTo>
                    <a:pt x="329" y="41"/>
                  </a:lnTo>
                  <a:lnTo>
                    <a:pt x="326" y="46"/>
                  </a:lnTo>
                  <a:lnTo>
                    <a:pt x="323" y="49"/>
                  </a:lnTo>
                  <a:lnTo>
                    <a:pt x="320" y="53"/>
                  </a:lnTo>
                  <a:lnTo>
                    <a:pt x="317" y="57"/>
                  </a:lnTo>
                  <a:lnTo>
                    <a:pt x="315" y="65"/>
                  </a:lnTo>
                  <a:lnTo>
                    <a:pt x="314" y="73"/>
                  </a:lnTo>
                  <a:lnTo>
                    <a:pt x="311" y="81"/>
                  </a:lnTo>
                  <a:lnTo>
                    <a:pt x="309" y="89"/>
                  </a:lnTo>
                  <a:lnTo>
                    <a:pt x="306" y="91"/>
                  </a:lnTo>
                  <a:lnTo>
                    <a:pt x="301" y="92"/>
                  </a:lnTo>
                  <a:lnTo>
                    <a:pt x="298" y="93"/>
                  </a:lnTo>
                  <a:lnTo>
                    <a:pt x="293" y="94"/>
                  </a:lnTo>
                  <a:lnTo>
                    <a:pt x="292" y="99"/>
                  </a:lnTo>
                  <a:lnTo>
                    <a:pt x="292" y="102"/>
                  </a:lnTo>
                  <a:lnTo>
                    <a:pt x="292" y="106"/>
                  </a:lnTo>
                  <a:lnTo>
                    <a:pt x="291" y="109"/>
                  </a:lnTo>
                  <a:lnTo>
                    <a:pt x="295" y="110"/>
                  </a:lnTo>
                  <a:lnTo>
                    <a:pt x="300" y="110"/>
                  </a:lnTo>
                  <a:lnTo>
                    <a:pt x="305" y="111"/>
                  </a:lnTo>
                  <a:lnTo>
                    <a:pt x="309" y="111"/>
                  </a:lnTo>
                  <a:lnTo>
                    <a:pt x="308" y="117"/>
                  </a:lnTo>
                  <a:lnTo>
                    <a:pt x="307" y="123"/>
                  </a:lnTo>
                  <a:lnTo>
                    <a:pt x="306" y="129"/>
                  </a:lnTo>
                  <a:lnTo>
                    <a:pt x="305" y="134"/>
                  </a:lnTo>
                  <a:lnTo>
                    <a:pt x="301" y="136"/>
                  </a:lnTo>
                  <a:lnTo>
                    <a:pt x="298" y="136"/>
                  </a:lnTo>
                  <a:lnTo>
                    <a:pt x="294" y="137"/>
                  </a:lnTo>
                  <a:lnTo>
                    <a:pt x="291" y="137"/>
                  </a:lnTo>
                  <a:lnTo>
                    <a:pt x="293" y="141"/>
                  </a:lnTo>
                  <a:lnTo>
                    <a:pt x="295" y="145"/>
                  </a:lnTo>
                  <a:lnTo>
                    <a:pt x="298" y="148"/>
                  </a:lnTo>
                  <a:lnTo>
                    <a:pt x="300" y="153"/>
                  </a:lnTo>
                  <a:lnTo>
                    <a:pt x="300" y="156"/>
                  </a:lnTo>
                  <a:lnTo>
                    <a:pt x="300" y="161"/>
                  </a:lnTo>
                  <a:lnTo>
                    <a:pt x="299" y="164"/>
                  </a:lnTo>
                  <a:lnTo>
                    <a:pt x="299" y="169"/>
                  </a:lnTo>
                  <a:lnTo>
                    <a:pt x="295" y="171"/>
                  </a:lnTo>
                  <a:lnTo>
                    <a:pt x="293" y="172"/>
                  </a:lnTo>
                  <a:lnTo>
                    <a:pt x="290" y="175"/>
                  </a:lnTo>
                  <a:lnTo>
                    <a:pt x="287" y="177"/>
                  </a:lnTo>
                  <a:lnTo>
                    <a:pt x="290" y="180"/>
                  </a:lnTo>
                  <a:lnTo>
                    <a:pt x="293" y="184"/>
                  </a:lnTo>
                  <a:lnTo>
                    <a:pt x="296" y="187"/>
                  </a:lnTo>
                  <a:lnTo>
                    <a:pt x="299" y="192"/>
                  </a:lnTo>
                  <a:lnTo>
                    <a:pt x="298" y="195"/>
                  </a:lnTo>
                  <a:lnTo>
                    <a:pt x="296" y="199"/>
                  </a:lnTo>
                  <a:lnTo>
                    <a:pt x="295" y="202"/>
                  </a:lnTo>
                  <a:lnTo>
                    <a:pt x="294" y="206"/>
                  </a:lnTo>
                  <a:lnTo>
                    <a:pt x="292" y="209"/>
                  </a:lnTo>
                  <a:lnTo>
                    <a:pt x="290" y="212"/>
                  </a:lnTo>
                  <a:lnTo>
                    <a:pt x="287" y="215"/>
                  </a:lnTo>
                  <a:lnTo>
                    <a:pt x="285" y="217"/>
                  </a:lnTo>
                  <a:lnTo>
                    <a:pt x="283" y="222"/>
                  </a:lnTo>
                  <a:lnTo>
                    <a:pt x="280" y="228"/>
                  </a:lnTo>
                  <a:lnTo>
                    <a:pt x="278" y="232"/>
                  </a:lnTo>
                  <a:lnTo>
                    <a:pt x="276" y="237"/>
                  </a:lnTo>
                  <a:lnTo>
                    <a:pt x="272" y="240"/>
                  </a:lnTo>
                  <a:lnTo>
                    <a:pt x="269" y="244"/>
                  </a:lnTo>
                  <a:lnTo>
                    <a:pt x="265" y="247"/>
                  </a:lnTo>
                  <a:lnTo>
                    <a:pt x="261" y="250"/>
                  </a:lnTo>
                  <a:lnTo>
                    <a:pt x="252" y="252"/>
                  </a:lnTo>
                  <a:lnTo>
                    <a:pt x="240" y="254"/>
                  </a:lnTo>
                  <a:lnTo>
                    <a:pt x="227" y="255"/>
                  </a:lnTo>
                  <a:lnTo>
                    <a:pt x="211" y="256"/>
                  </a:lnTo>
                  <a:lnTo>
                    <a:pt x="195" y="255"/>
                  </a:lnTo>
                  <a:lnTo>
                    <a:pt x="178" y="255"/>
                  </a:lnTo>
                  <a:lnTo>
                    <a:pt x="159" y="253"/>
                  </a:lnTo>
                  <a:lnTo>
                    <a:pt x="141" y="252"/>
                  </a:lnTo>
                  <a:lnTo>
                    <a:pt x="123" y="248"/>
                  </a:lnTo>
                  <a:lnTo>
                    <a:pt x="105" y="246"/>
                  </a:lnTo>
                  <a:lnTo>
                    <a:pt x="88" y="243"/>
                  </a:lnTo>
                  <a:lnTo>
                    <a:pt x="71" y="238"/>
                  </a:lnTo>
                  <a:lnTo>
                    <a:pt x="57" y="235"/>
                  </a:lnTo>
                  <a:lnTo>
                    <a:pt x="43" y="230"/>
                  </a:lnTo>
                  <a:lnTo>
                    <a:pt x="33" y="224"/>
                  </a:lnTo>
                  <a:lnTo>
                    <a:pt x="23" y="220"/>
                  </a:lnTo>
                  <a:lnTo>
                    <a:pt x="20" y="209"/>
                  </a:lnTo>
                  <a:lnTo>
                    <a:pt x="17" y="198"/>
                  </a:lnTo>
                  <a:lnTo>
                    <a:pt x="15" y="186"/>
                  </a:lnTo>
                  <a:lnTo>
                    <a:pt x="15" y="176"/>
                  </a:lnTo>
                  <a:lnTo>
                    <a:pt x="13" y="174"/>
                  </a:lnTo>
                  <a:lnTo>
                    <a:pt x="11" y="171"/>
                  </a:lnTo>
                  <a:lnTo>
                    <a:pt x="7" y="169"/>
                  </a:lnTo>
                  <a:lnTo>
                    <a:pt x="5" y="167"/>
                  </a:lnTo>
                  <a:lnTo>
                    <a:pt x="4" y="163"/>
                  </a:lnTo>
                  <a:lnTo>
                    <a:pt x="4" y="159"/>
                  </a:lnTo>
                  <a:lnTo>
                    <a:pt x="4" y="155"/>
                  </a:lnTo>
                  <a:lnTo>
                    <a:pt x="4" y="152"/>
                  </a:lnTo>
                  <a:lnTo>
                    <a:pt x="8" y="149"/>
                  </a:lnTo>
                  <a:lnTo>
                    <a:pt x="13" y="148"/>
                  </a:lnTo>
                  <a:lnTo>
                    <a:pt x="18" y="146"/>
                  </a:lnTo>
                  <a:lnTo>
                    <a:pt x="22" y="144"/>
                  </a:lnTo>
                  <a:lnTo>
                    <a:pt x="17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1"/>
                  </a:lnTo>
                  <a:lnTo>
                    <a:pt x="2" y="136"/>
                  </a:lnTo>
                  <a:lnTo>
                    <a:pt x="3" y="129"/>
                  </a:lnTo>
                  <a:lnTo>
                    <a:pt x="3" y="123"/>
                  </a:lnTo>
                  <a:lnTo>
                    <a:pt x="4" y="117"/>
                  </a:lnTo>
                  <a:lnTo>
                    <a:pt x="8" y="116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21" y="114"/>
                  </a:lnTo>
                  <a:lnTo>
                    <a:pt x="18" y="109"/>
                  </a:lnTo>
                  <a:lnTo>
                    <a:pt x="14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6" y="94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5" y="84"/>
                  </a:lnTo>
                  <a:lnTo>
                    <a:pt x="11" y="81"/>
                  </a:lnTo>
                  <a:lnTo>
                    <a:pt x="15" y="80"/>
                  </a:lnTo>
                  <a:lnTo>
                    <a:pt x="21" y="78"/>
                  </a:lnTo>
                  <a:lnTo>
                    <a:pt x="26" y="76"/>
                  </a:lnTo>
                  <a:lnTo>
                    <a:pt x="26" y="73"/>
                  </a:lnTo>
                  <a:lnTo>
                    <a:pt x="26" y="70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2" y="61"/>
                  </a:lnTo>
                  <a:lnTo>
                    <a:pt x="18" y="57"/>
                  </a:lnTo>
                  <a:lnTo>
                    <a:pt x="14" y="55"/>
                  </a:lnTo>
                  <a:lnTo>
                    <a:pt x="10" y="53"/>
                  </a:lnTo>
                  <a:lnTo>
                    <a:pt x="11" y="46"/>
                  </a:lnTo>
                  <a:lnTo>
                    <a:pt x="12" y="39"/>
                  </a:lnTo>
                  <a:lnTo>
                    <a:pt x="12" y="32"/>
                  </a:lnTo>
                  <a:lnTo>
                    <a:pt x="13" y="24"/>
                  </a:lnTo>
                  <a:lnTo>
                    <a:pt x="11" y="18"/>
                  </a:lnTo>
                  <a:lnTo>
                    <a:pt x="10" y="11"/>
                  </a:lnTo>
                  <a:lnTo>
                    <a:pt x="7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7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Freeform 79"/>
            <p:cNvSpPr>
              <a:spLocks/>
            </p:cNvSpPr>
            <p:nvPr/>
          </p:nvSpPr>
          <p:spPr bwMode="auto">
            <a:xfrm>
              <a:off x="5972175" y="3233738"/>
              <a:ext cx="242888" cy="200025"/>
            </a:xfrm>
            <a:custGeom>
              <a:avLst/>
              <a:gdLst>
                <a:gd name="T0" fmla="*/ 44 w 306"/>
                <a:gd name="T1" fmla="*/ 5 h 252"/>
                <a:gd name="T2" fmla="*/ 100 w 306"/>
                <a:gd name="T3" fmla="*/ 12 h 252"/>
                <a:gd name="T4" fmla="*/ 156 w 306"/>
                <a:gd name="T5" fmla="*/ 18 h 252"/>
                <a:gd name="T6" fmla="*/ 212 w 306"/>
                <a:gd name="T7" fmla="*/ 27 h 252"/>
                <a:gd name="T8" fmla="*/ 268 w 306"/>
                <a:gd name="T9" fmla="*/ 33 h 252"/>
                <a:gd name="T10" fmla="*/ 304 w 306"/>
                <a:gd name="T11" fmla="*/ 43 h 252"/>
                <a:gd name="T12" fmla="*/ 295 w 306"/>
                <a:gd name="T13" fmla="*/ 53 h 252"/>
                <a:gd name="T14" fmla="*/ 290 w 306"/>
                <a:gd name="T15" fmla="*/ 78 h 252"/>
                <a:gd name="T16" fmla="*/ 280 w 306"/>
                <a:gd name="T17" fmla="*/ 89 h 252"/>
                <a:gd name="T18" fmla="*/ 272 w 306"/>
                <a:gd name="T19" fmla="*/ 96 h 252"/>
                <a:gd name="T20" fmla="*/ 271 w 306"/>
                <a:gd name="T21" fmla="*/ 106 h 252"/>
                <a:gd name="T22" fmla="*/ 282 w 306"/>
                <a:gd name="T23" fmla="*/ 107 h 252"/>
                <a:gd name="T24" fmla="*/ 284 w 306"/>
                <a:gd name="T25" fmla="*/ 120 h 252"/>
                <a:gd name="T26" fmla="*/ 279 w 306"/>
                <a:gd name="T27" fmla="*/ 131 h 252"/>
                <a:gd name="T28" fmla="*/ 269 w 306"/>
                <a:gd name="T29" fmla="*/ 134 h 252"/>
                <a:gd name="T30" fmla="*/ 276 w 306"/>
                <a:gd name="T31" fmla="*/ 145 h 252"/>
                <a:gd name="T32" fmla="*/ 277 w 306"/>
                <a:gd name="T33" fmla="*/ 157 h 252"/>
                <a:gd name="T34" fmla="*/ 274 w 306"/>
                <a:gd name="T35" fmla="*/ 167 h 252"/>
                <a:gd name="T36" fmla="*/ 266 w 306"/>
                <a:gd name="T37" fmla="*/ 174 h 252"/>
                <a:gd name="T38" fmla="*/ 274 w 306"/>
                <a:gd name="T39" fmla="*/ 184 h 252"/>
                <a:gd name="T40" fmla="*/ 274 w 306"/>
                <a:gd name="T41" fmla="*/ 195 h 252"/>
                <a:gd name="T42" fmla="*/ 269 w 306"/>
                <a:gd name="T43" fmla="*/ 205 h 252"/>
                <a:gd name="T44" fmla="*/ 264 w 306"/>
                <a:gd name="T45" fmla="*/ 214 h 252"/>
                <a:gd name="T46" fmla="*/ 257 w 306"/>
                <a:gd name="T47" fmla="*/ 229 h 252"/>
                <a:gd name="T48" fmla="*/ 249 w 306"/>
                <a:gd name="T49" fmla="*/ 240 h 252"/>
                <a:gd name="T50" fmla="*/ 234 w 306"/>
                <a:gd name="T51" fmla="*/ 249 h 252"/>
                <a:gd name="T52" fmla="*/ 196 w 306"/>
                <a:gd name="T53" fmla="*/ 252 h 252"/>
                <a:gd name="T54" fmla="*/ 147 w 306"/>
                <a:gd name="T55" fmla="*/ 250 h 252"/>
                <a:gd name="T56" fmla="*/ 95 w 306"/>
                <a:gd name="T57" fmla="*/ 243 h 252"/>
                <a:gd name="T58" fmla="*/ 50 w 306"/>
                <a:gd name="T59" fmla="*/ 232 h 252"/>
                <a:gd name="T60" fmla="*/ 21 w 306"/>
                <a:gd name="T61" fmla="*/ 218 h 252"/>
                <a:gd name="T62" fmla="*/ 14 w 306"/>
                <a:gd name="T63" fmla="*/ 186 h 252"/>
                <a:gd name="T64" fmla="*/ 9 w 306"/>
                <a:gd name="T65" fmla="*/ 169 h 252"/>
                <a:gd name="T66" fmla="*/ 4 w 306"/>
                <a:gd name="T67" fmla="*/ 161 h 252"/>
                <a:gd name="T68" fmla="*/ 3 w 306"/>
                <a:gd name="T69" fmla="*/ 151 h 252"/>
                <a:gd name="T70" fmla="*/ 16 w 306"/>
                <a:gd name="T71" fmla="*/ 145 h 252"/>
                <a:gd name="T72" fmla="*/ 10 w 306"/>
                <a:gd name="T73" fmla="*/ 141 h 252"/>
                <a:gd name="T74" fmla="*/ 1 w 306"/>
                <a:gd name="T75" fmla="*/ 134 h 252"/>
                <a:gd name="T76" fmla="*/ 3 w 306"/>
                <a:gd name="T77" fmla="*/ 116 h 252"/>
                <a:gd name="T78" fmla="*/ 16 w 306"/>
                <a:gd name="T79" fmla="*/ 113 h 252"/>
                <a:gd name="T80" fmla="*/ 14 w 306"/>
                <a:gd name="T81" fmla="*/ 104 h 252"/>
                <a:gd name="T82" fmla="*/ 7 w 306"/>
                <a:gd name="T83" fmla="*/ 93 h 252"/>
                <a:gd name="T84" fmla="*/ 6 w 306"/>
                <a:gd name="T85" fmla="*/ 83 h 252"/>
                <a:gd name="T86" fmla="*/ 21 w 306"/>
                <a:gd name="T87" fmla="*/ 77 h 252"/>
                <a:gd name="T88" fmla="*/ 25 w 306"/>
                <a:gd name="T89" fmla="*/ 69 h 252"/>
                <a:gd name="T90" fmla="*/ 21 w 306"/>
                <a:gd name="T91" fmla="*/ 60 h 252"/>
                <a:gd name="T92" fmla="*/ 10 w 306"/>
                <a:gd name="T93" fmla="*/ 53 h 252"/>
                <a:gd name="T94" fmla="*/ 12 w 306"/>
                <a:gd name="T95" fmla="*/ 30 h 252"/>
                <a:gd name="T96" fmla="*/ 10 w 306"/>
                <a:gd name="T97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252">
                  <a:moveTo>
                    <a:pt x="6" y="0"/>
                  </a:moveTo>
                  <a:lnTo>
                    <a:pt x="24" y="2"/>
                  </a:lnTo>
                  <a:lnTo>
                    <a:pt x="44" y="5"/>
                  </a:lnTo>
                  <a:lnTo>
                    <a:pt x="62" y="7"/>
                  </a:lnTo>
                  <a:lnTo>
                    <a:pt x="80" y="9"/>
                  </a:lnTo>
                  <a:lnTo>
                    <a:pt x="100" y="12"/>
                  </a:lnTo>
                  <a:lnTo>
                    <a:pt x="118" y="14"/>
                  </a:lnTo>
                  <a:lnTo>
                    <a:pt x="137" y="16"/>
                  </a:lnTo>
                  <a:lnTo>
                    <a:pt x="156" y="18"/>
                  </a:lnTo>
                  <a:lnTo>
                    <a:pt x="175" y="22"/>
                  </a:lnTo>
                  <a:lnTo>
                    <a:pt x="193" y="24"/>
                  </a:lnTo>
                  <a:lnTo>
                    <a:pt x="212" y="27"/>
                  </a:lnTo>
                  <a:lnTo>
                    <a:pt x="231" y="29"/>
                  </a:lnTo>
                  <a:lnTo>
                    <a:pt x="250" y="31"/>
                  </a:lnTo>
                  <a:lnTo>
                    <a:pt x="268" y="33"/>
                  </a:lnTo>
                  <a:lnTo>
                    <a:pt x="288" y="36"/>
                  </a:lnTo>
                  <a:lnTo>
                    <a:pt x="306" y="38"/>
                  </a:lnTo>
                  <a:lnTo>
                    <a:pt x="304" y="43"/>
                  </a:lnTo>
                  <a:lnTo>
                    <a:pt x="300" y="46"/>
                  </a:lnTo>
                  <a:lnTo>
                    <a:pt x="297" y="50"/>
                  </a:lnTo>
                  <a:lnTo>
                    <a:pt x="295" y="53"/>
                  </a:lnTo>
                  <a:lnTo>
                    <a:pt x="294" y="61"/>
                  </a:lnTo>
                  <a:lnTo>
                    <a:pt x="291" y="69"/>
                  </a:lnTo>
                  <a:lnTo>
                    <a:pt x="290" y="78"/>
                  </a:lnTo>
                  <a:lnTo>
                    <a:pt x="288" y="86"/>
                  </a:lnTo>
                  <a:lnTo>
                    <a:pt x="283" y="88"/>
                  </a:lnTo>
                  <a:lnTo>
                    <a:pt x="280" y="89"/>
                  </a:lnTo>
                  <a:lnTo>
                    <a:pt x="276" y="90"/>
                  </a:lnTo>
                  <a:lnTo>
                    <a:pt x="272" y="91"/>
                  </a:lnTo>
                  <a:lnTo>
                    <a:pt x="272" y="96"/>
                  </a:lnTo>
                  <a:lnTo>
                    <a:pt x="272" y="99"/>
                  </a:lnTo>
                  <a:lnTo>
                    <a:pt x="271" y="103"/>
                  </a:lnTo>
                  <a:lnTo>
                    <a:pt x="271" y="106"/>
                  </a:lnTo>
                  <a:lnTo>
                    <a:pt x="274" y="107"/>
                  </a:lnTo>
                  <a:lnTo>
                    <a:pt x="279" y="107"/>
                  </a:lnTo>
                  <a:lnTo>
                    <a:pt x="282" y="107"/>
                  </a:lnTo>
                  <a:lnTo>
                    <a:pt x="287" y="108"/>
                  </a:lnTo>
                  <a:lnTo>
                    <a:pt x="285" y="114"/>
                  </a:lnTo>
                  <a:lnTo>
                    <a:pt x="284" y="120"/>
                  </a:lnTo>
                  <a:lnTo>
                    <a:pt x="283" y="126"/>
                  </a:lnTo>
                  <a:lnTo>
                    <a:pt x="282" y="131"/>
                  </a:lnTo>
                  <a:lnTo>
                    <a:pt x="279" y="131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69" y="134"/>
                  </a:lnTo>
                  <a:lnTo>
                    <a:pt x="272" y="137"/>
                  </a:lnTo>
                  <a:lnTo>
                    <a:pt x="274" y="141"/>
                  </a:lnTo>
                  <a:lnTo>
                    <a:pt x="276" y="145"/>
                  </a:lnTo>
                  <a:lnTo>
                    <a:pt x="279" y="149"/>
                  </a:lnTo>
                  <a:lnTo>
                    <a:pt x="277" y="153"/>
                  </a:lnTo>
                  <a:lnTo>
                    <a:pt x="277" y="157"/>
                  </a:lnTo>
                  <a:lnTo>
                    <a:pt x="277" y="161"/>
                  </a:lnTo>
                  <a:lnTo>
                    <a:pt x="276" y="165"/>
                  </a:lnTo>
                  <a:lnTo>
                    <a:pt x="274" y="167"/>
                  </a:lnTo>
                  <a:lnTo>
                    <a:pt x="272" y="169"/>
                  </a:lnTo>
                  <a:lnTo>
                    <a:pt x="268" y="172"/>
                  </a:lnTo>
                  <a:lnTo>
                    <a:pt x="266" y="174"/>
                  </a:lnTo>
                  <a:lnTo>
                    <a:pt x="268" y="177"/>
                  </a:lnTo>
                  <a:lnTo>
                    <a:pt x="272" y="181"/>
                  </a:lnTo>
                  <a:lnTo>
                    <a:pt x="274" y="184"/>
                  </a:lnTo>
                  <a:lnTo>
                    <a:pt x="276" y="188"/>
                  </a:lnTo>
                  <a:lnTo>
                    <a:pt x="275" y="191"/>
                  </a:lnTo>
                  <a:lnTo>
                    <a:pt x="274" y="195"/>
                  </a:lnTo>
                  <a:lnTo>
                    <a:pt x="273" y="198"/>
                  </a:lnTo>
                  <a:lnTo>
                    <a:pt x="272" y="202"/>
                  </a:lnTo>
                  <a:lnTo>
                    <a:pt x="269" y="205"/>
                  </a:lnTo>
                  <a:lnTo>
                    <a:pt x="268" y="207"/>
                  </a:lnTo>
                  <a:lnTo>
                    <a:pt x="266" y="211"/>
                  </a:lnTo>
                  <a:lnTo>
                    <a:pt x="264" y="214"/>
                  </a:lnTo>
                  <a:lnTo>
                    <a:pt x="261" y="219"/>
                  </a:lnTo>
                  <a:lnTo>
                    <a:pt x="259" y="224"/>
                  </a:lnTo>
                  <a:lnTo>
                    <a:pt x="257" y="229"/>
                  </a:lnTo>
                  <a:lnTo>
                    <a:pt x="254" y="234"/>
                  </a:lnTo>
                  <a:lnTo>
                    <a:pt x="252" y="237"/>
                  </a:lnTo>
                  <a:lnTo>
                    <a:pt x="249" y="240"/>
                  </a:lnTo>
                  <a:lnTo>
                    <a:pt x="245" y="243"/>
                  </a:lnTo>
                  <a:lnTo>
                    <a:pt x="242" y="247"/>
                  </a:lnTo>
                  <a:lnTo>
                    <a:pt x="234" y="249"/>
                  </a:lnTo>
                  <a:lnTo>
                    <a:pt x="222" y="251"/>
                  </a:lnTo>
                  <a:lnTo>
                    <a:pt x="209" y="252"/>
                  </a:lnTo>
                  <a:lnTo>
                    <a:pt x="196" y="252"/>
                  </a:lnTo>
                  <a:lnTo>
                    <a:pt x="181" y="252"/>
                  </a:lnTo>
                  <a:lnTo>
                    <a:pt x="163" y="252"/>
                  </a:lnTo>
                  <a:lnTo>
                    <a:pt x="147" y="250"/>
                  </a:lnTo>
                  <a:lnTo>
                    <a:pt x="130" y="249"/>
                  </a:lnTo>
                  <a:lnTo>
                    <a:pt x="113" y="247"/>
                  </a:lnTo>
                  <a:lnTo>
                    <a:pt x="95" y="243"/>
                  </a:lnTo>
                  <a:lnTo>
                    <a:pt x="79" y="240"/>
                  </a:lnTo>
                  <a:lnTo>
                    <a:pt x="64" y="236"/>
                  </a:lnTo>
                  <a:lnTo>
                    <a:pt x="50" y="232"/>
                  </a:lnTo>
                  <a:lnTo>
                    <a:pt x="39" y="228"/>
                  </a:lnTo>
                  <a:lnTo>
                    <a:pt x="29" y="222"/>
                  </a:lnTo>
                  <a:lnTo>
                    <a:pt x="21" y="218"/>
                  </a:lnTo>
                  <a:lnTo>
                    <a:pt x="17" y="207"/>
                  </a:lnTo>
                  <a:lnTo>
                    <a:pt x="15" y="196"/>
                  </a:lnTo>
                  <a:lnTo>
                    <a:pt x="14" y="186"/>
                  </a:lnTo>
                  <a:lnTo>
                    <a:pt x="14" y="174"/>
                  </a:lnTo>
                  <a:lnTo>
                    <a:pt x="11" y="172"/>
                  </a:lnTo>
                  <a:lnTo>
                    <a:pt x="9" y="169"/>
                  </a:lnTo>
                  <a:lnTo>
                    <a:pt x="7" y="168"/>
                  </a:lnTo>
                  <a:lnTo>
                    <a:pt x="4" y="166"/>
                  </a:lnTo>
                  <a:lnTo>
                    <a:pt x="4" y="161"/>
                  </a:lnTo>
                  <a:lnTo>
                    <a:pt x="4" y="158"/>
                  </a:lnTo>
                  <a:lnTo>
                    <a:pt x="3" y="154"/>
                  </a:lnTo>
                  <a:lnTo>
                    <a:pt x="3" y="151"/>
                  </a:lnTo>
                  <a:lnTo>
                    <a:pt x="8" y="149"/>
                  </a:lnTo>
                  <a:lnTo>
                    <a:pt x="12" y="146"/>
                  </a:lnTo>
                  <a:lnTo>
                    <a:pt x="16" y="145"/>
                  </a:lnTo>
                  <a:lnTo>
                    <a:pt x="21" y="143"/>
                  </a:lnTo>
                  <a:lnTo>
                    <a:pt x="16" y="142"/>
                  </a:lnTo>
                  <a:lnTo>
                    <a:pt x="10" y="141"/>
                  </a:lnTo>
                  <a:lnTo>
                    <a:pt x="6" y="141"/>
                  </a:lnTo>
                  <a:lnTo>
                    <a:pt x="0" y="139"/>
                  </a:lnTo>
                  <a:lnTo>
                    <a:pt x="1" y="134"/>
                  </a:lnTo>
                  <a:lnTo>
                    <a:pt x="2" y="128"/>
                  </a:lnTo>
                  <a:lnTo>
                    <a:pt x="2" y="122"/>
                  </a:lnTo>
                  <a:lnTo>
                    <a:pt x="3" y="116"/>
                  </a:lnTo>
                  <a:lnTo>
                    <a:pt x="8" y="115"/>
                  </a:lnTo>
                  <a:lnTo>
                    <a:pt x="12" y="114"/>
                  </a:lnTo>
                  <a:lnTo>
                    <a:pt x="16" y="113"/>
                  </a:lnTo>
                  <a:lnTo>
                    <a:pt x="21" y="112"/>
                  </a:lnTo>
                  <a:lnTo>
                    <a:pt x="17" y="108"/>
                  </a:lnTo>
                  <a:lnTo>
                    <a:pt x="14" y="104"/>
                  </a:lnTo>
                  <a:lnTo>
                    <a:pt x="10" y="100"/>
                  </a:lnTo>
                  <a:lnTo>
                    <a:pt x="7" y="97"/>
                  </a:lnTo>
                  <a:lnTo>
                    <a:pt x="7" y="93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6" y="83"/>
                  </a:lnTo>
                  <a:lnTo>
                    <a:pt x="10" y="81"/>
                  </a:lnTo>
                  <a:lnTo>
                    <a:pt x="16" y="80"/>
                  </a:lnTo>
                  <a:lnTo>
                    <a:pt x="21" y="77"/>
                  </a:lnTo>
                  <a:lnTo>
                    <a:pt x="25" y="75"/>
                  </a:lnTo>
                  <a:lnTo>
                    <a:pt x="25" y="73"/>
                  </a:lnTo>
                  <a:lnTo>
                    <a:pt x="25" y="69"/>
                  </a:lnTo>
                  <a:lnTo>
                    <a:pt x="25" y="66"/>
                  </a:lnTo>
                  <a:lnTo>
                    <a:pt x="25" y="62"/>
                  </a:lnTo>
                  <a:lnTo>
                    <a:pt x="21" y="60"/>
                  </a:lnTo>
                  <a:lnTo>
                    <a:pt x="17" y="58"/>
                  </a:lnTo>
                  <a:lnTo>
                    <a:pt x="14" y="55"/>
                  </a:lnTo>
                  <a:lnTo>
                    <a:pt x="10" y="53"/>
                  </a:lnTo>
                  <a:lnTo>
                    <a:pt x="11" y="45"/>
                  </a:lnTo>
                  <a:lnTo>
                    <a:pt x="12" y="38"/>
                  </a:lnTo>
                  <a:lnTo>
                    <a:pt x="12" y="30"/>
                  </a:lnTo>
                  <a:lnTo>
                    <a:pt x="14" y="23"/>
                  </a:lnTo>
                  <a:lnTo>
                    <a:pt x="11" y="17"/>
                  </a:lnTo>
                  <a:lnTo>
                    <a:pt x="10" y="12"/>
                  </a:lnTo>
                  <a:lnTo>
                    <a:pt x="8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F51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" name="Freeform 80"/>
            <p:cNvSpPr>
              <a:spLocks/>
            </p:cNvSpPr>
            <p:nvPr/>
          </p:nvSpPr>
          <p:spPr bwMode="auto">
            <a:xfrm>
              <a:off x="5981700" y="3235325"/>
              <a:ext cx="223838" cy="198437"/>
            </a:xfrm>
            <a:custGeom>
              <a:avLst/>
              <a:gdLst>
                <a:gd name="T0" fmla="*/ 42 w 283"/>
                <a:gd name="T1" fmla="*/ 5 h 250"/>
                <a:gd name="T2" fmla="*/ 94 w 283"/>
                <a:gd name="T3" fmla="*/ 12 h 250"/>
                <a:gd name="T4" fmla="*/ 145 w 283"/>
                <a:gd name="T5" fmla="*/ 19 h 250"/>
                <a:gd name="T6" fmla="*/ 196 w 283"/>
                <a:gd name="T7" fmla="*/ 26 h 250"/>
                <a:gd name="T8" fmla="*/ 248 w 283"/>
                <a:gd name="T9" fmla="*/ 31 h 250"/>
                <a:gd name="T10" fmla="*/ 280 w 283"/>
                <a:gd name="T11" fmla="*/ 39 h 250"/>
                <a:gd name="T12" fmla="*/ 272 w 283"/>
                <a:gd name="T13" fmla="*/ 51 h 250"/>
                <a:gd name="T14" fmla="*/ 268 w 283"/>
                <a:gd name="T15" fmla="*/ 75 h 250"/>
                <a:gd name="T16" fmla="*/ 258 w 283"/>
                <a:gd name="T17" fmla="*/ 87 h 250"/>
                <a:gd name="T18" fmla="*/ 250 w 283"/>
                <a:gd name="T19" fmla="*/ 94 h 250"/>
                <a:gd name="T20" fmla="*/ 249 w 283"/>
                <a:gd name="T21" fmla="*/ 104 h 250"/>
                <a:gd name="T22" fmla="*/ 261 w 283"/>
                <a:gd name="T23" fmla="*/ 105 h 250"/>
                <a:gd name="T24" fmla="*/ 262 w 283"/>
                <a:gd name="T25" fmla="*/ 117 h 250"/>
                <a:gd name="T26" fmla="*/ 257 w 283"/>
                <a:gd name="T27" fmla="*/ 129 h 250"/>
                <a:gd name="T28" fmla="*/ 248 w 283"/>
                <a:gd name="T29" fmla="*/ 132 h 250"/>
                <a:gd name="T30" fmla="*/ 254 w 283"/>
                <a:gd name="T31" fmla="*/ 142 h 250"/>
                <a:gd name="T32" fmla="*/ 256 w 283"/>
                <a:gd name="T33" fmla="*/ 154 h 250"/>
                <a:gd name="T34" fmla="*/ 253 w 283"/>
                <a:gd name="T35" fmla="*/ 165 h 250"/>
                <a:gd name="T36" fmla="*/ 245 w 283"/>
                <a:gd name="T37" fmla="*/ 171 h 250"/>
                <a:gd name="T38" fmla="*/ 253 w 283"/>
                <a:gd name="T39" fmla="*/ 181 h 250"/>
                <a:gd name="T40" fmla="*/ 253 w 283"/>
                <a:gd name="T41" fmla="*/ 192 h 250"/>
                <a:gd name="T42" fmla="*/ 248 w 283"/>
                <a:gd name="T43" fmla="*/ 202 h 250"/>
                <a:gd name="T44" fmla="*/ 242 w 283"/>
                <a:gd name="T45" fmla="*/ 211 h 250"/>
                <a:gd name="T46" fmla="*/ 236 w 283"/>
                <a:gd name="T47" fmla="*/ 225 h 250"/>
                <a:gd name="T48" fmla="*/ 228 w 283"/>
                <a:gd name="T49" fmla="*/ 237 h 250"/>
                <a:gd name="T50" fmla="*/ 213 w 283"/>
                <a:gd name="T51" fmla="*/ 246 h 250"/>
                <a:gd name="T52" fmla="*/ 179 w 283"/>
                <a:gd name="T53" fmla="*/ 250 h 250"/>
                <a:gd name="T54" fmla="*/ 135 w 283"/>
                <a:gd name="T55" fmla="*/ 248 h 250"/>
                <a:gd name="T56" fmla="*/ 88 w 283"/>
                <a:gd name="T57" fmla="*/ 242 h 250"/>
                <a:gd name="T58" fmla="*/ 45 w 283"/>
                <a:gd name="T59" fmla="*/ 231 h 250"/>
                <a:gd name="T60" fmla="*/ 18 w 283"/>
                <a:gd name="T61" fmla="*/ 218 h 250"/>
                <a:gd name="T62" fmla="*/ 12 w 283"/>
                <a:gd name="T63" fmla="*/ 185 h 250"/>
                <a:gd name="T64" fmla="*/ 8 w 283"/>
                <a:gd name="T65" fmla="*/ 170 h 250"/>
                <a:gd name="T66" fmla="*/ 4 w 283"/>
                <a:gd name="T67" fmla="*/ 162 h 250"/>
                <a:gd name="T68" fmla="*/ 3 w 283"/>
                <a:gd name="T69" fmla="*/ 150 h 250"/>
                <a:gd name="T70" fmla="*/ 15 w 283"/>
                <a:gd name="T71" fmla="*/ 144 h 250"/>
                <a:gd name="T72" fmla="*/ 10 w 283"/>
                <a:gd name="T73" fmla="*/ 141 h 250"/>
                <a:gd name="T74" fmla="*/ 1 w 283"/>
                <a:gd name="T75" fmla="*/ 134 h 250"/>
                <a:gd name="T76" fmla="*/ 4 w 283"/>
                <a:gd name="T77" fmla="*/ 116 h 250"/>
                <a:gd name="T78" fmla="*/ 15 w 283"/>
                <a:gd name="T79" fmla="*/ 113 h 250"/>
                <a:gd name="T80" fmla="*/ 13 w 283"/>
                <a:gd name="T81" fmla="*/ 104 h 250"/>
                <a:gd name="T82" fmla="*/ 6 w 283"/>
                <a:gd name="T83" fmla="*/ 94 h 250"/>
                <a:gd name="T84" fmla="*/ 6 w 283"/>
                <a:gd name="T85" fmla="*/ 83 h 250"/>
                <a:gd name="T86" fmla="*/ 19 w 283"/>
                <a:gd name="T87" fmla="*/ 78 h 250"/>
                <a:gd name="T88" fmla="*/ 23 w 283"/>
                <a:gd name="T89" fmla="*/ 69 h 250"/>
                <a:gd name="T90" fmla="*/ 20 w 283"/>
                <a:gd name="T91" fmla="*/ 60 h 250"/>
                <a:gd name="T92" fmla="*/ 10 w 283"/>
                <a:gd name="T93" fmla="*/ 53 h 250"/>
                <a:gd name="T94" fmla="*/ 13 w 283"/>
                <a:gd name="T95" fmla="*/ 31 h 250"/>
                <a:gd name="T96" fmla="*/ 11 w 283"/>
                <a:gd name="T97" fmla="*/ 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" h="250">
                  <a:moveTo>
                    <a:pt x="7" y="0"/>
                  </a:moveTo>
                  <a:lnTo>
                    <a:pt x="24" y="3"/>
                  </a:lnTo>
                  <a:lnTo>
                    <a:pt x="42" y="5"/>
                  </a:lnTo>
                  <a:lnTo>
                    <a:pt x="59" y="7"/>
                  </a:lnTo>
                  <a:lnTo>
                    <a:pt x="76" y="10"/>
                  </a:lnTo>
                  <a:lnTo>
                    <a:pt x="94" y="12"/>
                  </a:lnTo>
                  <a:lnTo>
                    <a:pt x="111" y="14"/>
                  </a:lnTo>
                  <a:lnTo>
                    <a:pt x="128" y="16"/>
                  </a:lnTo>
                  <a:lnTo>
                    <a:pt x="145" y="19"/>
                  </a:lnTo>
                  <a:lnTo>
                    <a:pt x="162" y="21"/>
                  </a:lnTo>
                  <a:lnTo>
                    <a:pt x="179" y="23"/>
                  </a:lnTo>
                  <a:lnTo>
                    <a:pt x="196" y="26"/>
                  </a:lnTo>
                  <a:lnTo>
                    <a:pt x="213" y="27"/>
                  </a:lnTo>
                  <a:lnTo>
                    <a:pt x="231" y="29"/>
                  </a:lnTo>
                  <a:lnTo>
                    <a:pt x="248" y="31"/>
                  </a:lnTo>
                  <a:lnTo>
                    <a:pt x="265" y="34"/>
                  </a:lnTo>
                  <a:lnTo>
                    <a:pt x="283" y="36"/>
                  </a:lnTo>
                  <a:lnTo>
                    <a:pt x="280" y="39"/>
                  </a:lnTo>
                  <a:lnTo>
                    <a:pt x="278" y="43"/>
                  </a:lnTo>
                  <a:lnTo>
                    <a:pt x="274" y="48"/>
                  </a:lnTo>
                  <a:lnTo>
                    <a:pt x="272" y="51"/>
                  </a:lnTo>
                  <a:lnTo>
                    <a:pt x="271" y="59"/>
                  </a:lnTo>
                  <a:lnTo>
                    <a:pt x="269" y="67"/>
                  </a:lnTo>
                  <a:lnTo>
                    <a:pt x="268" y="75"/>
                  </a:lnTo>
                  <a:lnTo>
                    <a:pt x="265" y="83"/>
                  </a:lnTo>
                  <a:lnTo>
                    <a:pt x="262" y="84"/>
                  </a:lnTo>
                  <a:lnTo>
                    <a:pt x="258" y="87"/>
                  </a:lnTo>
                  <a:lnTo>
                    <a:pt x="255" y="88"/>
                  </a:lnTo>
                  <a:lnTo>
                    <a:pt x="250" y="89"/>
                  </a:lnTo>
                  <a:lnTo>
                    <a:pt x="250" y="94"/>
                  </a:lnTo>
                  <a:lnTo>
                    <a:pt x="250" y="97"/>
                  </a:lnTo>
                  <a:lnTo>
                    <a:pt x="249" y="101"/>
                  </a:lnTo>
                  <a:lnTo>
                    <a:pt x="249" y="104"/>
                  </a:lnTo>
                  <a:lnTo>
                    <a:pt x="253" y="104"/>
                  </a:lnTo>
                  <a:lnTo>
                    <a:pt x="257" y="104"/>
                  </a:lnTo>
                  <a:lnTo>
                    <a:pt x="261" y="105"/>
                  </a:lnTo>
                  <a:lnTo>
                    <a:pt x="264" y="105"/>
                  </a:lnTo>
                  <a:lnTo>
                    <a:pt x="263" y="111"/>
                  </a:lnTo>
                  <a:lnTo>
                    <a:pt x="262" y="117"/>
                  </a:lnTo>
                  <a:lnTo>
                    <a:pt x="261" y="122"/>
                  </a:lnTo>
                  <a:lnTo>
                    <a:pt x="260" y="128"/>
                  </a:lnTo>
                  <a:lnTo>
                    <a:pt x="257" y="129"/>
                  </a:lnTo>
                  <a:lnTo>
                    <a:pt x="254" y="129"/>
                  </a:lnTo>
                  <a:lnTo>
                    <a:pt x="251" y="131"/>
                  </a:lnTo>
                  <a:lnTo>
                    <a:pt x="248" y="132"/>
                  </a:lnTo>
                  <a:lnTo>
                    <a:pt x="250" y="135"/>
                  </a:lnTo>
                  <a:lnTo>
                    <a:pt x="253" y="139"/>
                  </a:lnTo>
                  <a:lnTo>
                    <a:pt x="254" y="142"/>
                  </a:lnTo>
                  <a:lnTo>
                    <a:pt x="256" y="145"/>
                  </a:lnTo>
                  <a:lnTo>
                    <a:pt x="256" y="150"/>
                  </a:lnTo>
                  <a:lnTo>
                    <a:pt x="256" y="154"/>
                  </a:lnTo>
                  <a:lnTo>
                    <a:pt x="255" y="158"/>
                  </a:lnTo>
                  <a:lnTo>
                    <a:pt x="255" y="163"/>
                  </a:lnTo>
                  <a:lnTo>
                    <a:pt x="253" y="165"/>
                  </a:lnTo>
                  <a:lnTo>
                    <a:pt x="250" y="166"/>
                  </a:lnTo>
                  <a:lnTo>
                    <a:pt x="247" y="169"/>
                  </a:lnTo>
                  <a:lnTo>
                    <a:pt x="245" y="171"/>
                  </a:lnTo>
                  <a:lnTo>
                    <a:pt x="247" y="174"/>
                  </a:lnTo>
                  <a:lnTo>
                    <a:pt x="250" y="178"/>
                  </a:lnTo>
                  <a:lnTo>
                    <a:pt x="253" y="181"/>
                  </a:lnTo>
                  <a:lnTo>
                    <a:pt x="255" y="184"/>
                  </a:lnTo>
                  <a:lnTo>
                    <a:pt x="254" y="188"/>
                  </a:lnTo>
                  <a:lnTo>
                    <a:pt x="253" y="192"/>
                  </a:lnTo>
                  <a:lnTo>
                    <a:pt x="251" y="195"/>
                  </a:lnTo>
                  <a:lnTo>
                    <a:pt x="250" y="200"/>
                  </a:lnTo>
                  <a:lnTo>
                    <a:pt x="248" y="202"/>
                  </a:lnTo>
                  <a:lnTo>
                    <a:pt x="246" y="205"/>
                  </a:lnTo>
                  <a:lnTo>
                    <a:pt x="245" y="208"/>
                  </a:lnTo>
                  <a:lnTo>
                    <a:pt x="242" y="211"/>
                  </a:lnTo>
                  <a:lnTo>
                    <a:pt x="240" y="216"/>
                  </a:lnTo>
                  <a:lnTo>
                    <a:pt x="239" y="220"/>
                  </a:lnTo>
                  <a:lnTo>
                    <a:pt x="236" y="225"/>
                  </a:lnTo>
                  <a:lnTo>
                    <a:pt x="234" y="230"/>
                  </a:lnTo>
                  <a:lnTo>
                    <a:pt x="231" y="233"/>
                  </a:lnTo>
                  <a:lnTo>
                    <a:pt x="228" y="237"/>
                  </a:lnTo>
                  <a:lnTo>
                    <a:pt x="225" y="240"/>
                  </a:lnTo>
                  <a:lnTo>
                    <a:pt x="221" y="243"/>
                  </a:lnTo>
                  <a:lnTo>
                    <a:pt x="213" y="246"/>
                  </a:lnTo>
                  <a:lnTo>
                    <a:pt x="204" y="248"/>
                  </a:lnTo>
                  <a:lnTo>
                    <a:pt x="193" y="249"/>
                  </a:lnTo>
                  <a:lnTo>
                    <a:pt x="179" y="250"/>
                  </a:lnTo>
                  <a:lnTo>
                    <a:pt x="165" y="250"/>
                  </a:lnTo>
                  <a:lnTo>
                    <a:pt x="150" y="249"/>
                  </a:lnTo>
                  <a:lnTo>
                    <a:pt x="135" y="248"/>
                  </a:lnTo>
                  <a:lnTo>
                    <a:pt x="119" y="247"/>
                  </a:lnTo>
                  <a:lnTo>
                    <a:pt x="103" y="245"/>
                  </a:lnTo>
                  <a:lnTo>
                    <a:pt x="88" y="242"/>
                  </a:lnTo>
                  <a:lnTo>
                    <a:pt x="73" y="239"/>
                  </a:lnTo>
                  <a:lnTo>
                    <a:pt x="59" y="235"/>
                  </a:lnTo>
                  <a:lnTo>
                    <a:pt x="45" y="231"/>
                  </a:lnTo>
                  <a:lnTo>
                    <a:pt x="35" y="227"/>
                  </a:lnTo>
                  <a:lnTo>
                    <a:pt x="24" y="223"/>
                  </a:lnTo>
                  <a:lnTo>
                    <a:pt x="18" y="218"/>
                  </a:lnTo>
                  <a:lnTo>
                    <a:pt x="14" y="208"/>
                  </a:lnTo>
                  <a:lnTo>
                    <a:pt x="13" y="196"/>
                  </a:lnTo>
                  <a:lnTo>
                    <a:pt x="12" y="185"/>
                  </a:lnTo>
                  <a:lnTo>
                    <a:pt x="13" y="174"/>
                  </a:lnTo>
                  <a:lnTo>
                    <a:pt x="11" y="172"/>
                  </a:lnTo>
                  <a:lnTo>
                    <a:pt x="8" y="170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4" y="162"/>
                  </a:lnTo>
                  <a:lnTo>
                    <a:pt x="4" y="158"/>
                  </a:lnTo>
                  <a:lnTo>
                    <a:pt x="4" y="155"/>
                  </a:lnTo>
                  <a:lnTo>
                    <a:pt x="3" y="150"/>
                  </a:lnTo>
                  <a:lnTo>
                    <a:pt x="7" y="148"/>
                  </a:lnTo>
                  <a:lnTo>
                    <a:pt x="11" y="147"/>
                  </a:lnTo>
                  <a:lnTo>
                    <a:pt x="15" y="144"/>
                  </a:lnTo>
                  <a:lnTo>
                    <a:pt x="19" y="142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5" y="141"/>
                  </a:lnTo>
                  <a:lnTo>
                    <a:pt x="0" y="140"/>
                  </a:lnTo>
                  <a:lnTo>
                    <a:pt x="1" y="134"/>
                  </a:lnTo>
                  <a:lnTo>
                    <a:pt x="3" y="127"/>
                  </a:lnTo>
                  <a:lnTo>
                    <a:pt x="3" y="121"/>
                  </a:lnTo>
                  <a:lnTo>
                    <a:pt x="4" y="116"/>
                  </a:lnTo>
                  <a:lnTo>
                    <a:pt x="7" y="114"/>
                  </a:lnTo>
                  <a:lnTo>
                    <a:pt x="12" y="113"/>
                  </a:lnTo>
                  <a:lnTo>
                    <a:pt x="15" y="113"/>
                  </a:lnTo>
                  <a:lnTo>
                    <a:pt x="19" y="112"/>
                  </a:lnTo>
                  <a:lnTo>
                    <a:pt x="16" y="109"/>
                  </a:lnTo>
                  <a:lnTo>
                    <a:pt x="13" y="104"/>
                  </a:lnTo>
                  <a:lnTo>
                    <a:pt x="10" y="101"/>
                  </a:lnTo>
                  <a:lnTo>
                    <a:pt x="7" y="97"/>
                  </a:lnTo>
                  <a:lnTo>
                    <a:pt x="6" y="94"/>
                  </a:lnTo>
                  <a:lnTo>
                    <a:pt x="6" y="90"/>
                  </a:lnTo>
                  <a:lnTo>
                    <a:pt x="6" y="87"/>
                  </a:lnTo>
                  <a:lnTo>
                    <a:pt x="6" y="83"/>
                  </a:lnTo>
                  <a:lnTo>
                    <a:pt x="11" y="81"/>
                  </a:lnTo>
                  <a:lnTo>
                    <a:pt x="15" y="79"/>
                  </a:lnTo>
                  <a:lnTo>
                    <a:pt x="19" y="78"/>
                  </a:lnTo>
                  <a:lnTo>
                    <a:pt x="23" y="75"/>
                  </a:lnTo>
                  <a:lnTo>
                    <a:pt x="23" y="73"/>
                  </a:lnTo>
                  <a:lnTo>
                    <a:pt x="23" y="69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3" y="56"/>
                  </a:lnTo>
                  <a:lnTo>
                    <a:pt x="10" y="53"/>
                  </a:lnTo>
                  <a:lnTo>
                    <a:pt x="11" y="45"/>
                  </a:lnTo>
                  <a:lnTo>
                    <a:pt x="12" y="38"/>
                  </a:lnTo>
                  <a:lnTo>
                    <a:pt x="13" y="31"/>
                  </a:lnTo>
                  <a:lnTo>
                    <a:pt x="14" y="25"/>
                  </a:lnTo>
                  <a:lnTo>
                    <a:pt x="13" y="19"/>
                  </a:lnTo>
                  <a:lnTo>
                    <a:pt x="11" y="12"/>
                  </a:lnTo>
                  <a:lnTo>
                    <a:pt x="1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9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2" name="Freeform 81"/>
            <p:cNvSpPr>
              <a:spLocks/>
            </p:cNvSpPr>
            <p:nvPr/>
          </p:nvSpPr>
          <p:spPr bwMode="auto">
            <a:xfrm>
              <a:off x="5989638" y="3236913"/>
              <a:ext cx="206375" cy="196850"/>
            </a:xfrm>
            <a:custGeom>
              <a:avLst/>
              <a:gdLst>
                <a:gd name="T0" fmla="*/ 39 w 260"/>
                <a:gd name="T1" fmla="*/ 3 h 246"/>
                <a:gd name="T2" fmla="*/ 86 w 260"/>
                <a:gd name="T3" fmla="*/ 10 h 246"/>
                <a:gd name="T4" fmla="*/ 134 w 260"/>
                <a:gd name="T5" fmla="*/ 16 h 246"/>
                <a:gd name="T6" fmla="*/ 182 w 260"/>
                <a:gd name="T7" fmla="*/ 22 h 246"/>
                <a:gd name="T8" fmla="*/ 229 w 260"/>
                <a:gd name="T9" fmla="*/ 29 h 246"/>
                <a:gd name="T10" fmla="*/ 258 w 260"/>
                <a:gd name="T11" fmla="*/ 35 h 246"/>
                <a:gd name="T12" fmla="*/ 250 w 260"/>
                <a:gd name="T13" fmla="*/ 47 h 246"/>
                <a:gd name="T14" fmla="*/ 245 w 260"/>
                <a:gd name="T15" fmla="*/ 71 h 246"/>
                <a:gd name="T16" fmla="*/ 237 w 260"/>
                <a:gd name="T17" fmla="*/ 83 h 246"/>
                <a:gd name="T18" fmla="*/ 229 w 260"/>
                <a:gd name="T19" fmla="*/ 88 h 246"/>
                <a:gd name="T20" fmla="*/ 228 w 260"/>
                <a:gd name="T21" fmla="*/ 99 h 246"/>
                <a:gd name="T22" fmla="*/ 238 w 260"/>
                <a:gd name="T23" fmla="*/ 100 h 246"/>
                <a:gd name="T24" fmla="*/ 240 w 260"/>
                <a:gd name="T25" fmla="*/ 113 h 246"/>
                <a:gd name="T26" fmla="*/ 236 w 260"/>
                <a:gd name="T27" fmla="*/ 124 h 246"/>
                <a:gd name="T28" fmla="*/ 228 w 260"/>
                <a:gd name="T29" fmla="*/ 127 h 246"/>
                <a:gd name="T30" fmla="*/ 234 w 260"/>
                <a:gd name="T31" fmla="*/ 138 h 246"/>
                <a:gd name="T32" fmla="*/ 234 w 260"/>
                <a:gd name="T33" fmla="*/ 150 h 246"/>
                <a:gd name="T34" fmla="*/ 230 w 260"/>
                <a:gd name="T35" fmla="*/ 160 h 246"/>
                <a:gd name="T36" fmla="*/ 223 w 260"/>
                <a:gd name="T37" fmla="*/ 166 h 246"/>
                <a:gd name="T38" fmla="*/ 230 w 260"/>
                <a:gd name="T39" fmla="*/ 176 h 246"/>
                <a:gd name="T40" fmla="*/ 230 w 260"/>
                <a:gd name="T41" fmla="*/ 186 h 246"/>
                <a:gd name="T42" fmla="*/ 227 w 260"/>
                <a:gd name="T43" fmla="*/ 197 h 246"/>
                <a:gd name="T44" fmla="*/ 221 w 260"/>
                <a:gd name="T45" fmla="*/ 206 h 246"/>
                <a:gd name="T46" fmla="*/ 216 w 260"/>
                <a:gd name="T47" fmla="*/ 221 h 246"/>
                <a:gd name="T48" fmla="*/ 208 w 260"/>
                <a:gd name="T49" fmla="*/ 231 h 246"/>
                <a:gd name="T50" fmla="*/ 196 w 260"/>
                <a:gd name="T51" fmla="*/ 242 h 246"/>
                <a:gd name="T52" fmla="*/ 163 w 260"/>
                <a:gd name="T53" fmla="*/ 246 h 246"/>
                <a:gd name="T54" fmla="*/ 122 w 260"/>
                <a:gd name="T55" fmla="*/ 245 h 246"/>
                <a:gd name="T56" fmla="*/ 78 w 260"/>
                <a:gd name="T57" fmla="*/ 238 h 246"/>
                <a:gd name="T58" fmla="*/ 40 w 260"/>
                <a:gd name="T59" fmla="*/ 228 h 246"/>
                <a:gd name="T60" fmla="*/ 15 w 260"/>
                <a:gd name="T61" fmla="*/ 215 h 246"/>
                <a:gd name="T62" fmla="*/ 10 w 260"/>
                <a:gd name="T63" fmla="*/ 182 h 246"/>
                <a:gd name="T64" fmla="*/ 8 w 260"/>
                <a:gd name="T65" fmla="*/ 167 h 246"/>
                <a:gd name="T66" fmla="*/ 3 w 260"/>
                <a:gd name="T67" fmla="*/ 160 h 246"/>
                <a:gd name="T68" fmla="*/ 3 w 260"/>
                <a:gd name="T69" fmla="*/ 148 h 246"/>
                <a:gd name="T70" fmla="*/ 13 w 260"/>
                <a:gd name="T71" fmla="*/ 143 h 246"/>
                <a:gd name="T72" fmla="*/ 9 w 260"/>
                <a:gd name="T73" fmla="*/ 139 h 246"/>
                <a:gd name="T74" fmla="*/ 1 w 260"/>
                <a:gd name="T75" fmla="*/ 132 h 246"/>
                <a:gd name="T76" fmla="*/ 3 w 260"/>
                <a:gd name="T77" fmla="*/ 114 h 246"/>
                <a:gd name="T78" fmla="*/ 13 w 260"/>
                <a:gd name="T79" fmla="*/ 112 h 246"/>
                <a:gd name="T80" fmla="*/ 12 w 260"/>
                <a:gd name="T81" fmla="*/ 102 h 246"/>
                <a:gd name="T82" fmla="*/ 7 w 260"/>
                <a:gd name="T83" fmla="*/ 92 h 246"/>
                <a:gd name="T84" fmla="*/ 5 w 260"/>
                <a:gd name="T85" fmla="*/ 82 h 246"/>
                <a:gd name="T86" fmla="*/ 18 w 260"/>
                <a:gd name="T87" fmla="*/ 76 h 246"/>
                <a:gd name="T88" fmla="*/ 23 w 260"/>
                <a:gd name="T89" fmla="*/ 67 h 246"/>
                <a:gd name="T90" fmla="*/ 19 w 260"/>
                <a:gd name="T91" fmla="*/ 59 h 246"/>
                <a:gd name="T92" fmla="*/ 10 w 260"/>
                <a:gd name="T93" fmla="*/ 52 h 246"/>
                <a:gd name="T94" fmla="*/ 12 w 260"/>
                <a:gd name="T95" fmla="*/ 30 h 246"/>
                <a:gd name="T96" fmla="*/ 11 w 260"/>
                <a:gd name="T97" fmla="*/ 1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0" h="246">
                  <a:moveTo>
                    <a:pt x="8" y="0"/>
                  </a:moveTo>
                  <a:lnTo>
                    <a:pt x="24" y="2"/>
                  </a:lnTo>
                  <a:lnTo>
                    <a:pt x="39" y="3"/>
                  </a:lnTo>
                  <a:lnTo>
                    <a:pt x="55" y="6"/>
                  </a:lnTo>
                  <a:lnTo>
                    <a:pt x="71" y="8"/>
                  </a:lnTo>
                  <a:lnTo>
                    <a:pt x="86" y="10"/>
                  </a:lnTo>
                  <a:lnTo>
                    <a:pt x="102" y="11"/>
                  </a:lnTo>
                  <a:lnTo>
                    <a:pt x="118" y="14"/>
                  </a:lnTo>
                  <a:lnTo>
                    <a:pt x="134" y="16"/>
                  </a:lnTo>
                  <a:lnTo>
                    <a:pt x="149" y="18"/>
                  </a:lnTo>
                  <a:lnTo>
                    <a:pt x="166" y="21"/>
                  </a:lnTo>
                  <a:lnTo>
                    <a:pt x="182" y="22"/>
                  </a:lnTo>
                  <a:lnTo>
                    <a:pt x="197" y="24"/>
                  </a:lnTo>
                  <a:lnTo>
                    <a:pt x="213" y="26"/>
                  </a:lnTo>
                  <a:lnTo>
                    <a:pt x="229" y="29"/>
                  </a:lnTo>
                  <a:lnTo>
                    <a:pt x="244" y="30"/>
                  </a:lnTo>
                  <a:lnTo>
                    <a:pt x="260" y="32"/>
                  </a:lnTo>
                  <a:lnTo>
                    <a:pt x="258" y="35"/>
                  </a:lnTo>
                  <a:lnTo>
                    <a:pt x="255" y="39"/>
                  </a:lnTo>
                  <a:lnTo>
                    <a:pt x="252" y="44"/>
                  </a:lnTo>
                  <a:lnTo>
                    <a:pt x="250" y="47"/>
                  </a:lnTo>
                  <a:lnTo>
                    <a:pt x="249" y="55"/>
                  </a:lnTo>
                  <a:lnTo>
                    <a:pt x="247" y="63"/>
                  </a:lnTo>
                  <a:lnTo>
                    <a:pt x="245" y="71"/>
                  </a:lnTo>
                  <a:lnTo>
                    <a:pt x="244" y="79"/>
                  </a:lnTo>
                  <a:lnTo>
                    <a:pt x="240" y="80"/>
                  </a:lnTo>
                  <a:lnTo>
                    <a:pt x="237" y="83"/>
                  </a:lnTo>
                  <a:lnTo>
                    <a:pt x="234" y="84"/>
                  </a:lnTo>
                  <a:lnTo>
                    <a:pt x="230" y="85"/>
                  </a:lnTo>
                  <a:lnTo>
                    <a:pt x="229" y="88"/>
                  </a:lnTo>
                  <a:lnTo>
                    <a:pt x="229" y="92"/>
                  </a:lnTo>
                  <a:lnTo>
                    <a:pt x="229" y="95"/>
                  </a:lnTo>
                  <a:lnTo>
                    <a:pt x="228" y="99"/>
                  </a:lnTo>
                  <a:lnTo>
                    <a:pt x="231" y="100"/>
                  </a:lnTo>
                  <a:lnTo>
                    <a:pt x="235" y="100"/>
                  </a:lnTo>
                  <a:lnTo>
                    <a:pt x="238" y="100"/>
                  </a:lnTo>
                  <a:lnTo>
                    <a:pt x="242" y="101"/>
                  </a:lnTo>
                  <a:lnTo>
                    <a:pt x="240" y="107"/>
                  </a:lnTo>
                  <a:lnTo>
                    <a:pt x="240" y="113"/>
                  </a:lnTo>
                  <a:lnTo>
                    <a:pt x="239" y="118"/>
                  </a:lnTo>
                  <a:lnTo>
                    <a:pt x="238" y="124"/>
                  </a:lnTo>
                  <a:lnTo>
                    <a:pt x="236" y="124"/>
                  </a:lnTo>
                  <a:lnTo>
                    <a:pt x="234" y="125"/>
                  </a:lnTo>
                  <a:lnTo>
                    <a:pt x="230" y="125"/>
                  </a:lnTo>
                  <a:lnTo>
                    <a:pt x="228" y="127"/>
                  </a:lnTo>
                  <a:lnTo>
                    <a:pt x="230" y="130"/>
                  </a:lnTo>
                  <a:lnTo>
                    <a:pt x="231" y="133"/>
                  </a:lnTo>
                  <a:lnTo>
                    <a:pt x="234" y="138"/>
                  </a:lnTo>
                  <a:lnTo>
                    <a:pt x="235" y="141"/>
                  </a:lnTo>
                  <a:lnTo>
                    <a:pt x="234" y="146"/>
                  </a:lnTo>
                  <a:lnTo>
                    <a:pt x="234" y="150"/>
                  </a:lnTo>
                  <a:lnTo>
                    <a:pt x="234" y="153"/>
                  </a:lnTo>
                  <a:lnTo>
                    <a:pt x="232" y="158"/>
                  </a:lnTo>
                  <a:lnTo>
                    <a:pt x="230" y="160"/>
                  </a:lnTo>
                  <a:lnTo>
                    <a:pt x="228" y="161"/>
                  </a:lnTo>
                  <a:lnTo>
                    <a:pt x="225" y="163"/>
                  </a:lnTo>
                  <a:lnTo>
                    <a:pt x="223" y="166"/>
                  </a:lnTo>
                  <a:lnTo>
                    <a:pt x="225" y="169"/>
                  </a:lnTo>
                  <a:lnTo>
                    <a:pt x="228" y="173"/>
                  </a:lnTo>
                  <a:lnTo>
                    <a:pt x="230" y="176"/>
                  </a:lnTo>
                  <a:lnTo>
                    <a:pt x="232" y="178"/>
                  </a:lnTo>
                  <a:lnTo>
                    <a:pt x="231" y="183"/>
                  </a:lnTo>
                  <a:lnTo>
                    <a:pt x="230" y="186"/>
                  </a:lnTo>
                  <a:lnTo>
                    <a:pt x="229" y="190"/>
                  </a:lnTo>
                  <a:lnTo>
                    <a:pt x="228" y="194"/>
                  </a:lnTo>
                  <a:lnTo>
                    <a:pt x="227" y="197"/>
                  </a:lnTo>
                  <a:lnTo>
                    <a:pt x="224" y="200"/>
                  </a:lnTo>
                  <a:lnTo>
                    <a:pt x="223" y="203"/>
                  </a:lnTo>
                  <a:lnTo>
                    <a:pt x="221" y="206"/>
                  </a:lnTo>
                  <a:lnTo>
                    <a:pt x="220" y="211"/>
                  </a:lnTo>
                  <a:lnTo>
                    <a:pt x="217" y="216"/>
                  </a:lnTo>
                  <a:lnTo>
                    <a:pt x="216" y="221"/>
                  </a:lnTo>
                  <a:lnTo>
                    <a:pt x="214" y="226"/>
                  </a:lnTo>
                  <a:lnTo>
                    <a:pt x="210" y="229"/>
                  </a:lnTo>
                  <a:lnTo>
                    <a:pt x="208" y="231"/>
                  </a:lnTo>
                  <a:lnTo>
                    <a:pt x="205" y="235"/>
                  </a:lnTo>
                  <a:lnTo>
                    <a:pt x="202" y="238"/>
                  </a:lnTo>
                  <a:lnTo>
                    <a:pt x="196" y="242"/>
                  </a:lnTo>
                  <a:lnTo>
                    <a:pt x="186" y="244"/>
                  </a:lnTo>
                  <a:lnTo>
                    <a:pt x="175" y="245"/>
                  </a:lnTo>
                  <a:lnTo>
                    <a:pt x="163" y="246"/>
                  </a:lnTo>
                  <a:lnTo>
                    <a:pt x="151" y="246"/>
                  </a:lnTo>
                  <a:lnTo>
                    <a:pt x="137" y="246"/>
                  </a:lnTo>
                  <a:lnTo>
                    <a:pt x="122" y="245"/>
                  </a:lnTo>
                  <a:lnTo>
                    <a:pt x="107" y="243"/>
                  </a:lnTo>
                  <a:lnTo>
                    <a:pt x="93" y="241"/>
                  </a:lnTo>
                  <a:lnTo>
                    <a:pt x="78" y="238"/>
                  </a:lnTo>
                  <a:lnTo>
                    <a:pt x="64" y="236"/>
                  </a:lnTo>
                  <a:lnTo>
                    <a:pt x="52" y="233"/>
                  </a:lnTo>
                  <a:lnTo>
                    <a:pt x="40" y="228"/>
                  </a:lnTo>
                  <a:lnTo>
                    <a:pt x="30" y="224"/>
                  </a:lnTo>
                  <a:lnTo>
                    <a:pt x="22" y="220"/>
                  </a:lnTo>
                  <a:lnTo>
                    <a:pt x="15" y="215"/>
                  </a:lnTo>
                  <a:lnTo>
                    <a:pt x="12" y="205"/>
                  </a:lnTo>
                  <a:lnTo>
                    <a:pt x="11" y="193"/>
                  </a:lnTo>
                  <a:lnTo>
                    <a:pt x="10" y="182"/>
                  </a:lnTo>
                  <a:lnTo>
                    <a:pt x="11" y="171"/>
                  </a:lnTo>
                  <a:lnTo>
                    <a:pt x="9" y="169"/>
                  </a:lnTo>
                  <a:lnTo>
                    <a:pt x="8" y="167"/>
                  </a:lnTo>
                  <a:lnTo>
                    <a:pt x="5" y="166"/>
                  </a:lnTo>
                  <a:lnTo>
                    <a:pt x="3" y="163"/>
                  </a:lnTo>
                  <a:lnTo>
                    <a:pt x="3" y="160"/>
                  </a:lnTo>
                  <a:lnTo>
                    <a:pt x="3" y="155"/>
                  </a:lnTo>
                  <a:lnTo>
                    <a:pt x="3" y="152"/>
                  </a:lnTo>
                  <a:lnTo>
                    <a:pt x="3" y="148"/>
                  </a:lnTo>
                  <a:lnTo>
                    <a:pt x="7" y="146"/>
                  </a:lnTo>
                  <a:lnTo>
                    <a:pt x="10" y="144"/>
                  </a:lnTo>
                  <a:lnTo>
                    <a:pt x="13" y="143"/>
                  </a:lnTo>
                  <a:lnTo>
                    <a:pt x="18" y="140"/>
                  </a:lnTo>
                  <a:lnTo>
                    <a:pt x="13" y="139"/>
                  </a:lnTo>
                  <a:lnTo>
                    <a:pt x="9" y="139"/>
                  </a:lnTo>
                  <a:lnTo>
                    <a:pt x="4" y="139"/>
                  </a:lnTo>
                  <a:lnTo>
                    <a:pt x="0" y="138"/>
                  </a:lnTo>
                  <a:lnTo>
                    <a:pt x="1" y="132"/>
                  </a:lnTo>
                  <a:lnTo>
                    <a:pt x="2" y="125"/>
                  </a:lnTo>
                  <a:lnTo>
                    <a:pt x="2" y="120"/>
                  </a:lnTo>
                  <a:lnTo>
                    <a:pt x="3" y="114"/>
                  </a:lnTo>
                  <a:lnTo>
                    <a:pt x="7" y="113"/>
                  </a:lnTo>
                  <a:lnTo>
                    <a:pt x="10" y="112"/>
                  </a:lnTo>
                  <a:lnTo>
                    <a:pt x="13" y="112"/>
                  </a:lnTo>
                  <a:lnTo>
                    <a:pt x="18" y="110"/>
                  </a:lnTo>
                  <a:lnTo>
                    <a:pt x="15" y="106"/>
                  </a:lnTo>
                  <a:lnTo>
                    <a:pt x="12" y="102"/>
                  </a:lnTo>
                  <a:lnTo>
                    <a:pt x="9" y="99"/>
                  </a:lnTo>
                  <a:lnTo>
                    <a:pt x="7" y="95"/>
                  </a:lnTo>
                  <a:lnTo>
                    <a:pt x="7" y="92"/>
                  </a:lnTo>
                  <a:lnTo>
                    <a:pt x="7" y="88"/>
                  </a:lnTo>
                  <a:lnTo>
                    <a:pt x="7" y="85"/>
                  </a:lnTo>
                  <a:lnTo>
                    <a:pt x="5" y="82"/>
                  </a:lnTo>
                  <a:lnTo>
                    <a:pt x="10" y="79"/>
                  </a:lnTo>
                  <a:lnTo>
                    <a:pt x="13" y="77"/>
                  </a:lnTo>
                  <a:lnTo>
                    <a:pt x="18" y="76"/>
                  </a:lnTo>
                  <a:lnTo>
                    <a:pt x="22" y="74"/>
                  </a:lnTo>
                  <a:lnTo>
                    <a:pt x="23" y="70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1"/>
                  </a:lnTo>
                  <a:lnTo>
                    <a:pt x="19" y="59"/>
                  </a:lnTo>
                  <a:lnTo>
                    <a:pt x="17" y="56"/>
                  </a:lnTo>
                  <a:lnTo>
                    <a:pt x="13" y="54"/>
                  </a:lnTo>
                  <a:lnTo>
                    <a:pt x="10" y="52"/>
                  </a:lnTo>
                  <a:lnTo>
                    <a:pt x="11" y="45"/>
                  </a:lnTo>
                  <a:lnTo>
                    <a:pt x="12" y="37"/>
                  </a:lnTo>
                  <a:lnTo>
                    <a:pt x="12" y="30"/>
                  </a:lnTo>
                  <a:lnTo>
                    <a:pt x="13" y="23"/>
                  </a:lnTo>
                  <a:lnTo>
                    <a:pt x="12" y="17"/>
                  </a:lnTo>
                  <a:lnTo>
                    <a:pt x="11" y="11"/>
                  </a:lnTo>
                  <a:lnTo>
                    <a:pt x="9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3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Freeform 82"/>
            <p:cNvSpPr>
              <a:spLocks/>
            </p:cNvSpPr>
            <p:nvPr/>
          </p:nvSpPr>
          <p:spPr bwMode="auto">
            <a:xfrm>
              <a:off x="5999163" y="3240088"/>
              <a:ext cx="187325" cy="192087"/>
            </a:xfrm>
            <a:custGeom>
              <a:avLst/>
              <a:gdLst>
                <a:gd name="T0" fmla="*/ 37 w 236"/>
                <a:gd name="T1" fmla="*/ 4 h 243"/>
                <a:gd name="T2" fmla="*/ 80 w 236"/>
                <a:gd name="T3" fmla="*/ 9 h 243"/>
                <a:gd name="T4" fmla="*/ 122 w 236"/>
                <a:gd name="T5" fmla="*/ 15 h 243"/>
                <a:gd name="T6" fmla="*/ 165 w 236"/>
                <a:gd name="T7" fmla="*/ 21 h 243"/>
                <a:gd name="T8" fmla="*/ 208 w 236"/>
                <a:gd name="T9" fmla="*/ 27 h 243"/>
                <a:gd name="T10" fmla="*/ 234 w 236"/>
                <a:gd name="T11" fmla="*/ 33 h 243"/>
                <a:gd name="T12" fmla="*/ 228 w 236"/>
                <a:gd name="T13" fmla="*/ 45 h 243"/>
                <a:gd name="T14" fmla="*/ 224 w 236"/>
                <a:gd name="T15" fmla="*/ 69 h 243"/>
                <a:gd name="T16" fmla="*/ 216 w 236"/>
                <a:gd name="T17" fmla="*/ 80 h 243"/>
                <a:gd name="T18" fmla="*/ 209 w 236"/>
                <a:gd name="T19" fmla="*/ 86 h 243"/>
                <a:gd name="T20" fmla="*/ 208 w 236"/>
                <a:gd name="T21" fmla="*/ 97 h 243"/>
                <a:gd name="T22" fmla="*/ 217 w 236"/>
                <a:gd name="T23" fmla="*/ 98 h 243"/>
                <a:gd name="T24" fmla="*/ 218 w 236"/>
                <a:gd name="T25" fmla="*/ 110 h 243"/>
                <a:gd name="T26" fmla="*/ 213 w 236"/>
                <a:gd name="T27" fmla="*/ 122 h 243"/>
                <a:gd name="T28" fmla="*/ 206 w 236"/>
                <a:gd name="T29" fmla="*/ 125 h 243"/>
                <a:gd name="T30" fmla="*/ 211 w 236"/>
                <a:gd name="T31" fmla="*/ 135 h 243"/>
                <a:gd name="T32" fmla="*/ 212 w 236"/>
                <a:gd name="T33" fmla="*/ 146 h 243"/>
                <a:gd name="T34" fmla="*/ 209 w 236"/>
                <a:gd name="T35" fmla="*/ 157 h 243"/>
                <a:gd name="T36" fmla="*/ 202 w 236"/>
                <a:gd name="T37" fmla="*/ 164 h 243"/>
                <a:gd name="T38" fmla="*/ 208 w 236"/>
                <a:gd name="T39" fmla="*/ 173 h 243"/>
                <a:gd name="T40" fmla="*/ 209 w 236"/>
                <a:gd name="T41" fmla="*/ 183 h 243"/>
                <a:gd name="T42" fmla="*/ 205 w 236"/>
                <a:gd name="T43" fmla="*/ 194 h 243"/>
                <a:gd name="T44" fmla="*/ 199 w 236"/>
                <a:gd name="T45" fmla="*/ 203 h 243"/>
                <a:gd name="T46" fmla="*/ 195 w 236"/>
                <a:gd name="T47" fmla="*/ 218 h 243"/>
                <a:gd name="T48" fmla="*/ 188 w 236"/>
                <a:gd name="T49" fmla="*/ 229 h 243"/>
                <a:gd name="T50" fmla="*/ 167 w 236"/>
                <a:gd name="T51" fmla="*/ 241 h 243"/>
                <a:gd name="T52" fmla="*/ 96 w 236"/>
                <a:gd name="T53" fmla="*/ 241 h 243"/>
                <a:gd name="T54" fmla="*/ 26 w 236"/>
                <a:gd name="T55" fmla="*/ 224 h 243"/>
                <a:gd name="T56" fmla="*/ 9 w 236"/>
                <a:gd name="T57" fmla="*/ 192 h 243"/>
                <a:gd name="T58" fmla="*/ 8 w 236"/>
                <a:gd name="T59" fmla="*/ 168 h 243"/>
                <a:gd name="T60" fmla="*/ 2 w 236"/>
                <a:gd name="T61" fmla="*/ 163 h 243"/>
                <a:gd name="T62" fmla="*/ 2 w 236"/>
                <a:gd name="T63" fmla="*/ 152 h 243"/>
                <a:gd name="T64" fmla="*/ 9 w 236"/>
                <a:gd name="T65" fmla="*/ 144 h 243"/>
                <a:gd name="T66" fmla="*/ 12 w 236"/>
                <a:gd name="T67" fmla="*/ 139 h 243"/>
                <a:gd name="T68" fmla="*/ 0 w 236"/>
                <a:gd name="T69" fmla="*/ 138 h 243"/>
                <a:gd name="T70" fmla="*/ 2 w 236"/>
                <a:gd name="T71" fmla="*/ 119 h 243"/>
                <a:gd name="T72" fmla="*/ 9 w 236"/>
                <a:gd name="T73" fmla="*/ 111 h 243"/>
                <a:gd name="T74" fmla="*/ 14 w 236"/>
                <a:gd name="T75" fmla="*/ 106 h 243"/>
                <a:gd name="T76" fmla="*/ 7 w 236"/>
                <a:gd name="T77" fmla="*/ 96 h 243"/>
                <a:gd name="T78" fmla="*/ 6 w 236"/>
                <a:gd name="T79" fmla="*/ 85 h 243"/>
                <a:gd name="T80" fmla="*/ 14 w 236"/>
                <a:gd name="T81" fmla="*/ 77 h 243"/>
                <a:gd name="T82" fmla="*/ 21 w 236"/>
                <a:gd name="T83" fmla="*/ 70 h 243"/>
                <a:gd name="T84" fmla="*/ 21 w 236"/>
                <a:gd name="T85" fmla="*/ 61 h 243"/>
                <a:gd name="T86" fmla="*/ 13 w 236"/>
                <a:gd name="T87" fmla="*/ 54 h 243"/>
                <a:gd name="T88" fmla="*/ 13 w 236"/>
                <a:gd name="T89" fmla="*/ 37 h 243"/>
                <a:gd name="T90" fmla="*/ 13 w 236"/>
                <a:gd name="T91" fmla="*/ 17 h 243"/>
                <a:gd name="T92" fmla="*/ 8 w 236"/>
                <a:gd name="T9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243">
                  <a:moveTo>
                    <a:pt x="8" y="0"/>
                  </a:moveTo>
                  <a:lnTo>
                    <a:pt x="22" y="2"/>
                  </a:lnTo>
                  <a:lnTo>
                    <a:pt x="37" y="4"/>
                  </a:lnTo>
                  <a:lnTo>
                    <a:pt x="51" y="6"/>
                  </a:lnTo>
                  <a:lnTo>
                    <a:pt x="66" y="8"/>
                  </a:lnTo>
                  <a:lnTo>
                    <a:pt x="80" y="9"/>
                  </a:lnTo>
                  <a:lnTo>
                    <a:pt x="93" y="12"/>
                  </a:lnTo>
                  <a:lnTo>
                    <a:pt x="108" y="13"/>
                  </a:lnTo>
                  <a:lnTo>
                    <a:pt x="122" y="15"/>
                  </a:lnTo>
                  <a:lnTo>
                    <a:pt x="136" y="17"/>
                  </a:lnTo>
                  <a:lnTo>
                    <a:pt x="151" y="19"/>
                  </a:lnTo>
                  <a:lnTo>
                    <a:pt x="165" y="21"/>
                  </a:lnTo>
                  <a:lnTo>
                    <a:pt x="180" y="22"/>
                  </a:lnTo>
                  <a:lnTo>
                    <a:pt x="194" y="24"/>
                  </a:lnTo>
                  <a:lnTo>
                    <a:pt x="208" y="27"/>
                  </a:lnTo>
                  <a:lnTo>
                    <a:pt x="223" y="28"/>
                  </a:lnTo>
                  <a:lnTo>
                    <a:pt x="236" y="30"/>
                  </a:lnTo>
                  <a:lnTo>
                    <a:pt x="234" y="33"/>
                  </a:lnTo>
                  <a:lnTo>
                    <a:pt x="233" y="37"/>
                  </a:lnTo>
                  <a:lnTo>
                    <a:pt x="231" y="40"/>
                  </a:lnTo>
                  <a:lnTo>
                    <a:pt x="228" y="45"/>
                  </a:lnTo>
                  <a:lnTo>
                    <a:pt x="227" y="53"/>
                  </a:lnTo>
                  <a:lnTo>
                    <a:pt x="225" y="61"/>
                  </a:lnTo>
                  <a:lnTo>
                    <a:pt x="224" y="69"/>
                  </a:lnTo>
                  <a:lnTo>
                    <a:pt x="221" y="77"/>
                  </a:lnTo>
                  <a:lnTo>
                    <a:pt x="218" y="78"/>
                  </a:lnTo>
                  <a:lnTo>
                    <a:pt x="216" y="80"/>
                  </a:lnTo>
                  <a:lnTo>
                    <a:pt x="212" y="81"/>
                  </a:lnTo>
                  <a:lnTo>
                    <a:pt x="209" y="82"/>
                  </a:lnTo>
                  <a:lnTo>
                    <a:pt x="209" y="86"/>
                  </a:lnTo>
                  <a:lnTo>
                    <a:pt x="209" y="90"/>
                  </a:lnTo>
                  <a:lnTo>
                    <a:pt x="208" y="93"/>
                  </a:lnTo>
                  <a:lnTo>
                    <a:pt x="208" y="97"/>
                  </a:lnTo>
                  <a:lnTo>
                    <a:pt x="210" y="98"/>
                  </a:lnTo>
                  <a:lnTo>
                    <a:pt x="213" y="98"/>
                  </a:lnTo>
                  <a:lnTo>
                    <a:pt x="217" y="98"/>
                  </a:lnTo>
                  <a:lnTo>
                    <a:pt x="220" y="98"/>
                  </a:lnTo>
                  <a:lnTo>
                    <a:pt x="219" y="104"/>
                  </a:lnTo>
                  <a:lnTo>
                    <a:pt x="218" y="110"/>
                  </a:lnTo>
                  <a:lnTo>
                    <a:pt x="217" y="115"/>
                  </a:lnTo>
                  <a:lnTo>
                    <a:pt x="216" y="121"/>
                  </a:lnTo>
                  <a:lnTo>
                    <a:pt x="213" y="122"/>
                  </a:lnTo>
                  <a:lnTo>
                    <a:pt x="211" y="122"/>
                  </a:lnTo>
                  <a:lnTo>
                    <a:pt x="209" y="123"/>
                  </a:lnTo>
                  <a:lnTo>
                    <a:pt x="206" y="125"/>
                  </a:lnTo>
                  <a:lnTo>
                    <a:pt x="208" y="128"/>
                  </a:lnTo>
                  <a:lnTo>
                    <a:pt x="210" y="131"/>
                  </a:lnTo>
                  <a:lnTo>
                    <a:pt x="211" y="135"/>
                  </a:lnTo>
                  <a:lnTo>
                    <a:pt x="212" y="138"/>
                  </a:lnTo>
                  <a:lnTo>
                    <a:pt x="212" y="143"/>
                  </a:lnTo>
                  <a:lnTo>
                    <a:pt x="212" y="146"/>
                  </a:lnTo>
                  <a:lnTo>
                    <a:pt x="211" y="151"/>
                  </a:lnTo>
                  <a:lnTo>
                    <a:pt x="211" y="154"/>
                  </a:lnTo>
                  <a:lnTo>
                    <a:pt x="209" y="157"/>
                  </a:lnTo>
                  <a:lnTo>
                    <a:pt x="206" y="159"/>
                  </a:lnTo>
                  <a:lnTo>
                    <a:pt x="204" y="161"/>
                  </a:lnTo>
                  <a:lnTo>
                    <a:pt x="202" y="164"/>
                  </a:lnTo>
                  <a:lnTo>
                    <a:pt x="204" y="167"/>
                  </a:lnTo>
                  <a:lnTo>
                    <a:pt x="206" y="169"/>
                  </a:lnTo>
                  <a:lnTo>
                    <a:pt x="208" y="173"/>
                  </a:lnTo>
                  <a:lnTo>
                    <a:pt x="210" y="176"/>
                  </a:lnTo>
                  <a:lnTo>
                    <a:pt x="209" y="180"/>
                  </a:lnTo>
                  <a:lnTo>
                    <a:pt x="209" y="183"/>
                  </a:lnTo>
                  <a:lnTo>
                    <a:pt x="208" y="188"/>
                  </a:lnTo>
                  <a:lnTo>
                    <a:pt x="206" y="191"/>
                  </a:lnTo>
                  <a:lnTo>
                    <a:pt x="205" y="194"/>
                  </a:lnTo>
                  <a:lnTo>
                    <a:pt x="203" y="197"/>
                  </a:lnTo>
                  <a:lnTo>
                    <a:pt x="202" y="201"/>
                  </a:lnTo>
                  <a:lnTo>
                    <a:pt x="199" y="203"/>
                  </a:lnTo>
                  <a:lnTo>
                    <a:pt x="198" y="207"/>
                  </a:lnTo>
                  <a:lnTo>
                    <a:pt x="196" y="213"/>
                  </a:lnTo>
                  <a:lnTo>
                    <a:pt x="195" y="218"/>
                  </a:lnTo>
                  <a:lnTo>
                    <a:pt x="193" y="224"/>
                  </a:lnTo>
                  <a:lnTo>
                    <a:pt x="190" y="226"/>
                  </a:lnTo>
                  <a:lnTo>
                    <a:pt x="188" y="229"/>
                  </a:lnTo>
                  <a:lnTo>
                    <a:pt x="185" y="233"/>
                  </a:lnTo>
                  <a:lnTo>
                    <a:pt x="182" y="236"/>
                  </a:lnTo>
                  <a:lnTo>
                    <a:pt x="167" y="241"/>
                  </a:lnTo>
                  <a:lnTo>
                    <a:pt x="146" y="243"/>
                  </a:lnTo>
                  <a:lnTo>
                    <a:pt x="122" y="243"/>
                  </a:lnTo>
                  <a:lnTo>
                    <a:pt x="96" y="241"/>
                  </a:lnTo>
                  <a:lnTo>
                    <a:pt x="70" y="237"/>
                  </a:lnTo>
                  <a:lnTo>
                    <a:pt x="46" y="231"/>
                  </a:lnTo>
                  <a:lnTo>
                    <a:pt x="26" y="224"/>
                  </a:lnTo>
                  <a:lnTo>
                    <a:pt x="12" y="214"/>
                  </a:lnTo>
                  <a:lnTo>
                    <a:pt x="11" y="204"/>
                  </a:lnTo>
                  <a:lnTo>
                    <a:pt x="9" y="192"/>
                  </a:lnTo>
                  <a:lnTo>
                    <a:pt x="9" y="182"/>
                  </a:lnTo>
                  <a:lnTo>
                    <a:pt x="9" y="171"/>
                  </a:lnTo>
                  <a:lnTo>
                    <a:pt x="8" y="168"/>
                  </a:lnTo>
                  <a:lnTo>
                    <a:pt x="6" y="167"/>
                  </a:lnTo>
                  <a:lnTo>
                    <a:pt x="5" y="165"/>
                  </a:lnTo>
                  <a:lnTo>
                    <a:pt x="2" y="163"/>
                  </a:lnTo>
                  <a:lnTo>
                    <a:pt x="2" y="159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2" y="148"/>
                  </a:lnTo>
                  <a:lnTo>
                    <a:pt x="6" y="145"/>
                  </a:lnTo>
                  <a:lnTo>
                    <a:pt x="9" y="144"/>
                  </a:lnTo>
                  <a:lnTo>
                    <a:pt x="13" y="142"/>
                  </a:lnTo>
                  <a:lnTo>
                    <a:pt x="16" y="139"/>
                  </a:lnTo>
                  <a:lnTo>
                    <a:pt x="12" y="139"/>
                  </a:lnTo>
                  <a:lnTo>
                    <a:pt x="8" y="138"/>
                  </a:lnTo>
                  <a:lnTo>
                    <a:pt x="4" y="138"/>
                  </a:lnTo>
                  <a:lnTo>
                    <a:pt x="0" y="138"/>
                  </a:lnTo>
                  <a:lnTo>
                    <a:pt x="1" y="133"/>
                  </a:lnTo>
                  <a:lnTo>
                    <a:pt x="2" y="126"/>
                  </a:lnTo>
                  <a:lnTo>
                    <a:pt x="2" y="119"/>
                  </a:lnTo>
                  <a:lnTo>
                    <a:pt x="4" y="113"/>
                  </a:lnTo>
                  <a:lnTo>
                    <a:pt x="6" y="112"/>
                  </a:lnTo>
                  <a:lnTo>
                    <a:pt x="9" y="111"/>
                  </a:lnTo>
                  <a:lnTo>
                    <a:pt x="13" y="111"/>
                  </a:lnTo>
                  <a:lnTo>
                    <a:pt x="16" y="110"/>
                  </a:lnTo>
                  <a:lnTo>
                    <a:pt x="14" y="106"/>
                  </a:lnTo>
                  <a:lnTo>
                    <a:pt x="12" y="103"/>
                  </a:lnTo>
                  <a:lnTo>
                    <a:pt x="9" y="99"/>
                  </a:lnTo>
                  <a:lnTo>
                    <a:pt x="7" y="96"/>
                  </a:lnTo>
                  <a:lnTo>
                    <a:pt x="6" y="92"/>
                  </a:lnTo>
                  <a:lnTo>
                    <a:pt x="6" y="89"/>
                  </a:lnTo>
                  <a:lnTo>
                    <a:pt x="6" y="85"/>
                  </a:lnTo>
                  <a:lnTo>
                    <a:pt x="6" y="82"/>
                  </a:lnTo>
                  <a:lnTo>
                    <a:pt x="9" y="80"/>
                  </a:lnTo>
                  <a:lnTo>
                    <a:pt x="14" y="77"/>
                  </a:lnTo>
                  <a:lnTo>
                    <a:pt x="17" y="76"/>
                  </a:lnTo>
                  <a:lnTo>
                    <a:pt x="21" y="74"/>
                  </a:lnTo>
                  <a:lnTo>
                    <a:pt x="21" y="70"/>
                  </a:lnTo>
                  <a:lnTo>
                    <a:pt x="21" y="67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9" y="59"/>
                  </a:lnTo>
                  <a:lnTo>
                    <a:pt x="16" y="57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2" y="45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4" y="23"/>
                  </a:lnTo>
                  <a:lnTo>
                    <a:pt x="13" y="17"/>
                  </a:lnTo>
                  <a:lnTo>
                    <a:pt x="12" y="12"/>
                  </a:lnTo>
                  <a:lnTo>
                    <a:pt x="9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4" name="Freeform 83"/>
            <p:cNvSpPr>
              <a:spLocks/>
            </p:cNvSpPr>
            <p:nvPr/>
          </p:nvSpPr>
          <p:spPr bwMode="auto">
            <a:xfrm>
              <a:off x="6007100" y="3241675"/>
              <a:ext cx="169863" cy="190500"/>
            </a:xfrm>
            <a:custGeom>
              <a:avLst/>
              <a:gdLst>
                <a:gd name="T0" fmla="*/ 35 w 214"/>
                <a:gd name="T1" fmla="*/ 3 h 239"/>
                <a:gd name="T2" fmla="*/ 73 w 214"/>
                <a:gd name="T3" fmla="*/ 8 h 239"/>
                <a:gd name="T4" fmla="*/ 112 w 214"/>
                <a:gd name="T5" fmla="*/ 12 h 239"/>
                <a:gd name="T6" fmla="*/ 150 w 214"/>
                <a:gd name="T7" fmla="*/ 18 h 239"/>
                <a:gd name="T8" fmla="*/ 188 w 214"/>
                <a:gd name="T9" fmla="*/ 23 h 239"/>
                <a:gd name="T10" fmla="*/ 212 w 214"/>
                <a:gd name="T11" fmla="*/ 29 h 239"/>
                <a:gd name="T12" fmla="*/ 206 w 214"/>
                <a:gd name="T13" fmla="*/ 41 h 239"/>
                <a:gd name="T14" fmla="*/ 201 w 214"/>
                <a:gd name="T15" fmla="*/ 64 h 239"/>
                <a:gd name="T16" fmla="*/ 194 w 214"/>
                <a:gd name="T17" fmla="*/ 74 h 239"/>
                <a:gd name="T18" fmla="*/ 187 w 214"/>
                <a:gd name="T19" fmla="*/ 82 h 239"/>
                <a:gd name="T20" fmla="*/ 186 w 214"/>
                <a:gd name="T21" fmla="*/ 93 h 239"/>
                <a:gd name="T22" fmla="*/ 195 w 214"/>
                <a:gd name="T23" fmla="*/ 94 h 239"/>
                <a:gd name="T24" fmla="*/ 197 w 214"/>
                <a:gd name="T25" fmla="*/ 106 h 239"/>
                <a:gd name="T26" fmla="*/ 192 w 214"/>
                <a:gd name="T27" fmla="*/ 117 h 239"/>
                <a:gd name="T28" fmla="*/ 185 w 214"/>
                <a:gd name="T29" fmla="*/ 119 h 239"/>
                <a:gd name="T30" fmla="*/ 190 w 214"/>
                <a:gd name="T31" fmla="*/ 131 h 239"/>
                <a:gd name="T32" fmla="*/ 190 w 214"/>
                <a:gd name="T33" fmla="*/ 142 h 239"/>
                <a:gd name="T34" fmla="*/ 187 w 214"/>
                <a:gd name="T35" fmla="*/ 153 h 239"/>
                <a:gd name="T36" fmla="*/ 182 w 214"/>
                <a:gd name="T37" fmla="*/ 159 h 239"/>
                <a:gd name="T38" fmla="*/ 187 w 214"/>
                <a:gd name="T39" fmla="*/ 169 h 239"/>
                <a:gd name="T40" fmla="*/ 186 w 214"/>
                <a:gd name="T41" fmla="*/ 179 h 239"/>
                <a:gd name="T42" fmla="*/ 183 w 214"/>
                <a:gd name="T43" fmla="*/ 188 h 239"/>
                <a:gd name="T44" fmla="*/ 178 w 214"/>
                <a:gd name="T45" fmla="*/ 198 h 239"/>
                <a:gd name="T46" fmla="*/ 174 w 214"/>
                <a:gd name="T47" fmla="*/ 213 h 239"/>
                <a:gd name="T48" fmla="*/ 168 w 214"/>
                <a:gd name="T49" fmla="*/ 224 h 239"/>
                <a:gd name="T50" fmla="*/ 149 w 214"/>
                <a:gd name="T51" fmla="*/ 237 h 239"/>
                <a:gd name="T52" fmla="*/ 85 w 214"/>
                <a:gd name="T53" fmla="*/ 238 h 239"/>
                <a:gd name="T54" fmla="*/ 21 w 214"/>
                <a:gd name="T55" fmla="*/ 221 h 239"/>
                <a:gd name="T56" fmla="*/ 8 w 214"/>
                <a:gd name="T57" fmla="*/ 190 h 239"/>
                <a:gd name="T58" fmla="*/ 8 w 214"/>
                <a:gd name="T59" fmla="*/ 167 h 239"/>
                <a:gd name="T60" fmla="*/ 2 w 214"/>
                <a:gd name="T61" fmla="*/ 161 h 239"/>
                <a:gd name="T62" fmla="*/ 2 w 214"/>
                <a:gd name="T63" fmla="*/ 149 h 239"/>
                <a:gd name="T64" fmla="*/ 9 w 214"/>
                <a:gd name="T65" fmla="*/ 141 h 239"/>
                <a:gd name="T66" fmla="*/ 11 w 214"/>
                <a:gd name="T67" fmla="*/ 137 h 239"/>
                <a:gd name="T68" fmla="*/ 0 w 214"/>
                <a:gd name="T69" fmla="*/ 135 h 239"/>
                <a:gd name="T70" fmla="*/ 2 w 214"/>
                <a:gd name="T71" fmla="*/ 117 h 239"/>
                <a:gd name="T72" fmla="*/ 9 w 214"/>
                <a:gd name="T73" fmla="*/ 109 h 239"/>
                <a:gd name="T74" fmla="*/ 12 w 214"/>
                <a:gd name="T75" fmla="*/ 104 h 239"/>
                <a:gd name="T76" fmla="*/ 6 w 214"/>
                <a:gd name="T77" fmla="*/ 93 h 239"/>
                <a:gd name="T78" fmla="*/ 6 w 214"/>
                <a:gd name="T79" fmla="*/ 84 h 239"/>
                <a:gd name="T80" fmla="*/ 12 w 214"/>
                <a:gd name="T81" fmla="*/ 76 h 239"/>
                <a:gd name="T82" fmla="*/ 19 w 214"/>
                <a:gd name="T83" fmla="*/ 69 h 239"/>
                <a:gd name="T84" fmla="*/ 20 w 214"/>
                <a:gd name="T85" fmla="*/ 59 h 239"/>
                <a:gd name="T86" fmla="*/ 12 w 214"/>
                <a:gd name="T87" fmla="*/ 53 h 239"/>
                <a:gd name="T88" fmla="*/ 12 w 214"/>
                <a:gd name="T89" fmla="*/ 36 h 239"/>
                <a:gd name="T90" fmla="*/ 12 w 214"/>
                <a:gd name="T91" fmla="*/ 16 h 239"/>
                <a:gd name="T92" fmla="*/ 10 w 214"/>
                <a:gd name="T9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4" h="239">
                  <a:moveTo>
                    <a:pt x="10" y="0"/>
                  </a:moveTo>
                  <a:lnTo>
                    <a:pt x="23" y="1"/>
                  </a:lnTo>
                  <a:lnTo>
                    <a:pt x="35" y="3"/>
                  </a:lnTo>
                  <a:lnTo>
                    <a:pt x="48" y="4"/>
                  </a:lnTo>
                  <a:lnTo>
                    <a:pt x="61" y="5"/>
                  </a:lnTo>
                  <a:lnTo>
                    <a:pt x="73" y="8"/>
                  </a:lnTo>
                  <a:lnTo>
                    <a:pt x="86" y="9"/>
                  </a:lnTo>
                  <a:lnTo>
                    <a:pt x="99" y="11"/>
                  </a:lnTo>
                  <a:lnTo>
                    <a:pt x="112" y="12"/>
                  </a:lnTo>
                  <a:lnTo>
                    <a:pt x="125" y="15"/>
                  </a:lnTo>
                  <a:lnTo>
                    <a:pt x="138" y="16"/>
                  </a:lnTo>
                  <a:lnTo>
                    <a:pt x="150" y="18"/>
                  </a:lnTo>
                  <a:lnTo>
                    <a:pt x="163" y="19"/>
                  </a:lnTo>
                  <a:lnTo>
                    <a:pt x="176" y="21"/>
                  </a:lnTo>
                  <a:lnTo>
                    <a:pt x="188" y="23"/>
                  </a:lnTo>
                  <a:lnTo>
                    <a:pt x="201" y="25"/>
                  </a:lnTo>
                  <a:lnTo>
                    <a:pt x="214" y="26"/>
                  </a:lnTo>
                  <a:lnTo>
                    <a:pt x="212" y="29"/>
                  </a:lnTo>
                  <a:lnTo>
                    <a:pt x="209" y="33"/>
                  </a:lnTo>
                  <a:lnTo>
                    <a:pt x="208" y="36"/>
                  </a:lnTo>
                  <a:lnTo>
                    <a:pt x="206" y="41"/>
                  </a:lnTo>
                  <a:lnTo>
                    <a:pt x="205" y="49"/>
                  </a:lnTo>
                  <a:lnTo>
                    <a:pt x="202" y="56"/>
                  </a:lnTo>
                  <a:lnTo>
                    <a:pt x="201" y="64"/>
                  </a:lnTo>
                  <a:lnTo>
                    <a:pt x="199" y="72"/>
                  </a:lnTo>
                  <a:lnTo>
                    <a:pt x="197" y="73"/>
                  </a:lnTo>
                  <a:lnTo>
                    <a:pt x="194" y="74"/>
                  </a:lnTo>
                  <a:lnTo>
                    <a:pt x="191" y="77"/>
                  </a:lnTo>
                  <a:lnTo>
                    <a:pt x="188" y="78"/>
                  </a:lnTo>
                  <a:lnTo>
                    <a:pt x="187" y="82"/>
                  </a:lnTo>
                  <a:lnTo>
                    <a:pt x="187" y="86"/>
                  </a:lnTo>
                  <a:lnTo>
                    <a:pt x="187" y="89"/>
                  </a:lnTo>
                  <a:lnTo>
                    <a:pt x="186" y="93"/>
                  </a:lnTo>
                  <a:lnTo>
                    <a:pt x="188" y="93"/>
                  </a:lnTo>
                  <a:lnTo>
                    <a:pt x="192" y="93"/>
                  </a:lnTo>
                  <a:lnTo>
                    <a:pt x="195" y="94"/>
                  </a:lnTo>
                  <a:lnTo>
                    <a:pt x="198" y="94"/>
                  </a:lnTo>
                  <a:lnTo>
                    <a:pt x="197" y="100"/>
                  </a:lnTo>
                  <a:lnTo>
                    <a:pt x="197" y="106"/>
                  </a:lnTo>
                  <a:lnTo>
                    <a:pt x="195" y="111"/>
                  </a:lnTo>
                  <a:lnTo>
                    <a:pt x="194" y="117"/>
                  </a:lnTo>
                  <a:lnTo>
                    <a:pt x="192" y="117"/>
                  </a:lnTo>
                  <a:lnTo>
                    <a:pt x="190" y="118"/>
                  </a:lnTo>
                  <a:lnTo>
                    <a:pt x="187" y="118"/>
                  </a:lnTo>
                  <a:lnTo>
                    <a:pt x="185" y="119"/>
                  </a:lnTo>
                  <a:lnTo>
                    <a:pt x="186" y="123"/>
                  </a:lnTo>
                  <a:lnTo>
                    <a:pt x="188" y="126"/>
                  </a:lnTo>
                  <a:lnTo>
                    <a:pt x="190" y="131"/>
                  </a:lnTo>
                  <a:lnTo>
                    <a:pt x="191" y="134"/>
                  </a:lnTo>
                  <a:lnTo>
                    <a:pt x="190" y="138"/>
                  </a:lnTo>
                  <a:lnTo>
                    <a:pt x="190" y="142"/>
                  </a:lnTo>
                  <a:lnTo>
                    <a:pt x="190" y="146"/>
                  </a:lnTo>
                  <a:lnTo>
                    <a:pt x="188" y="150"/>
                  </a:lnTo>
                  <a:lnTo>
                    <a:pt x="187" y="153"/>
                  </a:lnTo>
                  <a:lnTo>
                    <a:pt x="185" y="154"/>
                  </a:lnTo>
                  <a:lnTo>
                    <a:pt x="184" y="156"/>
                  </a:lnTo>
                  <a:lnTo>
                    <a:pt x="182" y="159"/>
                  </a:lnTo>
                  <a:lnTo>
                    <a:pt x="184" y="162"/>
                  </a:lnTo>
                  <a:lnTo>
                    <a:pt x="185" y="165"/>
                  </a:lnTo>
                  <a:lnTo>
                    <a:pt x="187" y="169"/>
                  </a:lnTo>
                  <a:lnTo>
                    <a:pt x="188" y="171"/>
                  </a:lnTo>
                  <a:lnTo>
                    <a:pt x="187" y="176"/>
                  </a:lnTo>
                  <a:lnTo>
                    <a:pt x="186" y="179"/>
                  </a:lnTo>
                  <a:lnTo>
                    <a:pt x="185" y="183"/>
                  </a:lnTo>
                  <a:lnTo>
                    <a:pt x="184" y="186"/>
                  </a:lnTo>
                  <a:lnTo>
                    <a:pt x="183" y="188"/>
                  </a:lnTo>
                  <a:lnTo>
                    <a:pt x="182" y="192"/>
                  </a:lnTo>
                  <a:lnTo>
                    <a:pt x="179" y="195"/>
                  </a:lnTo>
                  <a:lnTo>
                    <a:pt x="178" y="198"/>
                  </a:lnTo>
                  <a:lnTo>
                    <a:pt x="177" y="202"/>
                  </a:lnTo>
                  <a:lnTo>
                    <a:pt x="176" y="208"/>
                  </a:lnTo>
                  <a:lnTo>
                    <a:pt x="174" y="213"/>
                  </a:lnTo>
                  <a:lnTo>
                    <a:pt x="172" y="218"/>
                  </a:lnTo>
                  <a:lnTo>
                    <a:pt x="170" y="222"/>
                  </a:lnTo>
                  <a:lnTo>
                    <a:pt x="168" y="224"/>
                  </a:lnTo>
                  <a:lnTo>
                    <a:pt x="165" y="228"/>
                  </a:lnTo>
                  <a:lnTo>
                    <a:pt x="163" y="231"/>
                  </a:lnTo>
                  <a:lnTo>
                    <a:pt x="149" y="237"/>
                  </a:lnTo>
                  <a:lnTo>
                    <a:pt x="131" y="239"/>
                  </a:lnTo>
                  <a:lnTo>
                    <a:pt x="109" y="239"/>
                  </a:lnTo>
                  <a:lnTo>
                    <a:pt x="85" y="238"/>
                  </a:lnTo>
                  <a:lnTo>
                    <a:pt x="62" y="233"/>
                  </a:lnTo>
                  <a:lnTo>
                    <a:pt x="40" y="228"/>
                  </a:lnTo>
                  <a:lnTo>
                    <a:pt x="21" y="221"/>
                  </a:lnTo>
                  <a:lnTo>
                    <a:pt x="10" y="212"/>
                  </a:lnTo>
                  <a:lnTo>
                    <a:pt x="9" y="201"/>
                  </a:lnTo>
                  <a:lnTo>
                    <a:pt x="8" y="190"/>
                  </a:lnTo>
                  <a:lnTo>
                    <a:pt x="8" y="179"/>
                  </a:lnTo>
                  <a:lnTo>
                    <a:pt x="9" y="169"/>
                  </a:lnTo>
                  <a:lnTo>
                    <a:pt x="8" y="167"/>
                  </a:lnTo>
                  <a:lnTo>
                    <a:pt x="5" y="164"/>
                  </a:lnTo>
                  <a:lnTo>
                    <a:pt x="4" y="163"/>
                  </a:lnTo>
                  <a:lnTo>
                    <a:pt x="2" y="161"/>
                  </a:lnTo>
                  <a:lnTo>
                    <a:pt x="2" y="157"/>
                  </a:lnTo>
                  <a:lnTo>
                    <a:pt x="2" y="153"/>
                  </a:lnTo>
                  <a:lnTo>
                    <a:pt x="2" y="149"/>
                  </a:lnTo>
                  <a:lnTo>
                    <a:pt x="2" y="146"/>
                  </a:lnTo>
                  <a:lnTo>
                    <a:pt x="5" y="144"/>
                  </a:lnTo>
                  <a:lnTo>
                    <a:pt x="9" y="141"/>
                  </a:lnTo>
                  <a:lnTo>
                    <a:pt x="11" y="140"/>
                  </a:lnTo>
                  <a:lnTo>
                    <a:pt x="15" y="138"/>
                  </a:lnTo>
                  <a:lnTo>
                    <a:pt x="11" y="137"/>
                  </a:lnTo>
                  <a:lnTo>
                    <a:pt x="8" y="137"/>
                  </a:lnTo>
                  <a:lnTo>
                    <a:pt x="4" y="137"/>
                  </a:lnTo>
                  <a:lnTo>
                    <a:pt x="0" y="135"/>
                  </a:lnTo>
                  <a:lnTo>
                    <a:pt x="1" y="130"/>
                  </a:lnTo>
                  <a:lnTo>
                    <a:pt x="2" y="123"/>
                  </a:lnTo>
                  <a:lnTo>
                    <a:pt x="2" y="117"/>
                  </a:lnTo>
                  <a:lnTo>
                    <a:pt x="3" y="111"/>
                  </a:lnTo>
                  <a:lnTo>
                    <a:pt x="6" y="110"/>
                  </a:lnTo>
                  <a:lnTo>
                    <a:pt x="9" y="109"/>
                  </a:lnTo>
                  <a:lnTo>
                    <a:pt x="12" y="109"/>
                  </a:lnTo>
                  <a:lnTo>
                    <a:pt x="15" y="108"/>
                  </a:lnTo>
                  <a:lnTo>
                    <a:pt x="12" y="104"/>
                  </a:lnTo>
                  <a:lnTo>
                    <a:pt x="11" y="101"/>
                  </a:lnTo>
                  <a:lnTo>
                    <a:pt x="9" y="97"/>
                  </a:lnTo>
                  <a:lnTo>
                    <a:pt x="6" y="93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6" y="84"/>
                  </a:lnTo>
                  <a:lnTo>
                    <a:pt x="6" y="79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6" y="74"/>
                  </a:lnTo>
                  <a:lnTo>
                    <a:pt x="19" y="72"/>
                  </a:lnTo>
                  <a:lnTo>
                    <a:pt x="19" y="69"/>
                  </a:lnTo>
                  <a:lnTo>
                    <a:pt x="20" y="65"/>
                  </a:lnTo>
                  <a:lnTo>
                    <a:pt x="20" y="63"/>
                  </a:lnTo>
                  <a:lnTo>
                    <a:pt x="20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11" y="43"/>
                  </a:lnTo>
                  <a:lnTo>
                    <a:pt x="12" y="36"/>
                  </a:lnTo>
                  <a:lnTo>
                    <a:pt x="12" y="29"/>
                  </a:lnTo>
                  <a:lnTo>
                    <a:pt x="13" y="21"/>
                  </a:lnTo>
                  <a:lnTo>
                    <a:pt x="12" y="16"/>
                  </a:lnTo>
                  <a:lnTo>
                    <a:pt x="12" y="10"/>
                  </a:lnTo>
                  <a:lnTo>
                    <a:pt x="11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777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5" name="Freeform 84"/>
            <p:cNvSpPr>
              <a:spLocks/>
            </p:cNvSpPr>
            <p:nvPr/>
          </p:nvSpPr>
          <p:spPr bwMode="auto">
            <a:xfrm>
              <a:off x="6016625" y="3243263"/>
              <a:ext cx="150813" cy="188912"/>
            </a:xfrm>
            <a:custGeom>
              <a:avLst/>
              <a:gdLst>
                <a:gd name="T0" fmla="*/ 55 w 190"/>
                <a:gd name="T1" fmla="*/ 6 h 237"/>
                <a:gd name="T2" fmla="*/ 123 w 190"/>
                <a:gd name="T3" fmla="*/ 15 h 237"/>
                <a:gd name="T4" fmla="*/ 190 w 190"/>
                <a:gd name="T5" fmla="*/ 23 h 237"/>
                <a:gd name="T6" fmla="*/ 186 w 190"/>
                <a:gd name="T7" fmla="*/ 34 h 237"/>
                <a:gd name="T8" fmla="*/ 180 w 190"/>
                <a:gd name="T9" fmla="*/ 54 h 237"/>
                <a:gd name="T10" fmla="*/ 175 w 190"/>
                <a:gd name="T11" fmla="*/ 71 h 237"/>
                <a:gd name="T12" fmla="*/ 167 w 190"/>
                <a:gd name="T13" fmla="*/ 76 h 237"/>
                <a:gd name="T14" fmla="*/ 166 w 190"/>
                <a:gd name="T15" fmla="*/ 87 h 237"/>
                <a:gd name="T16" fmla="*/ 171 w 190"/>
                <a:gd name="T17" fmla="*/ 91 h 237"/>
                <a:gd name="T18" fmla="*/ 174 w 190"/>
                <a:gd name="T19" fmla="*/ 98 h 237"/>
                <a:gd name="T20" fmla="*/ 172 w 190"/>
                <a:gd name="T21" fmla="*/ 114 h 237"/>
                <a:gd name="T22" fmla="*/ 166 w 190"/>
                <a:gd name="T23" fmla="*/ 116 h 237"/>
                <a:gd name="T24" fmla="*/ 166 w 190"/>
                <a:gd name="T25" fmla="*/ 124 h 237"/>
                <a:gd name="T26" fmla="*/ 168 w 190"/>
                <a:gd name="T27" fmla="*/ 136 h 237"/>
                <a:gd name="T28" fmla="*/ 167 w 190"/>
                <a:gd name="T29" fmla="*/ 147 h 237"/>
                <a:gd name="T30" fmla="*/ 163 w 190"/>
                <a:gd name="T31" fmla="*/ 153 h 237"/>
                <a:gd name="T32" fmla="*/ 163 w 190"/>
                <a:gd name="T33" fmla="*/ 162 h 237"/>
                <a:gd name="T34" fmla="*/ 165 w 190"/>
                <a:gd name="T35" fmla="*/ 173 h 237"/>
                <a:gd name="T36" fmla="*/ 163 w 190"/>
                <a:gd name="T37" fmla="*/ 183 h 237"/>
                <a:gd name="T38" fmla="*/ 158 w 190"/>
                <a:gd name="T39" fmla="*/ 192 h 237"/>
                <a:gd name="T40" fmla="*/ 154 w 190"/>
                <a:gd name="T41" fmla="*/ 205 h 237"/>
                <a:gd name="T42" fmla="*/ 149 w 190"/>
                <a:gd name="T43" fmla="*/ 219 h 237"/>
                <a:gd name="T44" fmla="*/ 143 w 190"/>
                <a:gd name="T45" fmla="*/ 229 h 237"/>
                <a:gd name="T46" fmla="*/ 95 w 190"/>
                <a:gd name="T47" fmla="*/ 237 h 237"/>
                <a:gd name="T48" fmla="*/ 33 w 190"/>
                <a:gd name="T49" fmla="*/ 227 h 237"/>
                <a:gd name="T50" fmla="*/ 6 w 190"/>
                <a:gd name="T51" fmla="*/ 200 h 237"/>
                <a:gd name="T52" fmla="*/ 7 w 190"/>
                <a:gd name="T53" fmla="*/ 168 h 237"/>
                <a:gd name="T54" fmla="*/ 2 w 190"/>
                <a:gd name="T55" fmla="*/ 162 h 237"/>
                <a:gd name="T56" fmla="*/ 1 w 190"/>
                <a:gd name="T57" fmla="*/ 153 h 237"/>
                <a:gd name="T58" fmla="*/ 5 w 190"/>
                <a:gd name="T59" fmla="*/ 144 h 237"/>
                <a:gd name="T60" fmla="*/ 13 w 190"/>
                <a:gd name="T61" fmla="*/ 137 h 237"/>
                <a:gd name="T62" fmla="*/ 4 w 190"/>
                <a:gd name="T63" fmla="*/ 136 h 237"/>
                <a:gd name="T64" fmla="*/ 2 w 190"/>
                <a:gd name="T65" fmla="*/ 123 h 237"/>
                <a:gd name="T66" fmla="*/ 6 w 190"/>
                <a:gd name="T67" fmla="*/ 110 h 237"/>
                <a:gd name="T68" fmla="*/ 14 w 190"/>
                <a:gd name="T69" fmla="*/ 108 h 237"/>
                <a:gd name="T70" fmla="*/ 8 w 190"/>
                <a:gd name="T71" fmla="*/ 98 h 237"/>
                <a:gd name="T72" fmla="*/ 6 w 190"/>
                <a:gd name="T73" fmla="*/ 87 h 237"/>
                <a:gd name="T74" fmla="*/ 9 w 190"/>
                <a:gd name="T75" fmla="*/ 78 h 237"/>
                <a:gd name="T76" fmla="*/ 19 w 190"/>
                <a:gd name="T77" fmla="*/ 72 h 237"/>
                <a:gd name="T78" fmla="*/ 19 w 190"/>
                <a:gd name="T79" fmla="*/ 63 h 237"/>
                <a:gd name="T80" fmla="*/ 15 w 190"/>
                <a:gd name="T81" fmla="*/ 55 h 237"/>
                <a:gd name="T82" fmla="*/ 12 w 190"/>
                <a:gd name="T83" fmla="*/ 44 h 237"/>
                <a:gd name="T84" fmla="*/ 14 w 190"/>
                <a:gd name="T85" fmla="*/ 23 h 237"/>
                <a:gd name="T86" fmla="*/ 12 w 190"/>
                <a:gd name="T87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0" h="237">
                  <a:moveTo>
                    <a:pt x="10" y="0"/>
                  </a:moveTo>
                  <a:lnTo>
                    <a:pt x="33" y="3"/>
                  </a:lnTo>
                  <a:lnTo>
                    <a:pt x="55" y="6"/>
                  </a:lnTo>
                  <a:lnTo>
                    <a:pt x="78" y="9"/>
                  </a:lnTo>
                  <a:lnTo>
                    <a:pt x="100" y="11"/>
                  </a:lnTo>
                  <a:lnTo>
                    <a:pt x="123" y="15"/>
                  </a:lnTo>
                  <a:lnTo>
                    <a:pt x="145" y="17"/>
                  </a:lnTo>
                  <a:lnTo>
                    <a:pt x="168" y="21"/>
                  </a:lnTo>
                  <a:lnTo>
                    <a:pt x="190" y="23"/>
                  </a:lnTo>
                  <a:lnTo>
                    <a:pt x="189" y="26"/>
                  </a:lnTo>
                  <a:lnTo>
                    <a:pt x="187" y="31"/>
                  </a:lnTo>
                  <a:lnTo>
                    <a:pt x="186" y="34"/>
                  </a:lnTo>
                  <a:lnTo>
                    <a:pt x="183" y="39"/>
                  </a:lnTo>
                  <a:lnTo>
                    <a:pt x="182" y="47"/>
                  </a:lnTo>
                  <a:lnTo>
                    <a:pt x="180" y="54"/>
                  </a:lnTo>
                  <a:lnTo>
                    <a:pt x="179" y="62"/>
                  </a:lnTo>
                  <a:lnTo>
                    <a:pt x="177" y="70"/>
                  </a:lnTo>
                  <a:lnTo>
                    <a:pt x="175" y="71"/>
                  </a:lnTo>
                  <a:lnTo>
                    <a:pt x="173" y="72"/>
                  </a:lnTo>
                  <a:lnTo>
                    <a:pt x="169" y="75"/>
                  </a:lnTo>
                  <a:lnTo>
                    <a:pt x="167" y="76"/>
                  </a:lnTo>
                  <a:lnTo>
                    <a:pt x="167" y="80"/>
                  </a:lnTo>
                  <a:lnTo>
                    <a:pt x="167" y="84"/>
                  </a:lnTo>
                  <a:lnTo>
                    <a:pt x="166" y="87"/>
                  </a:lnTo>
                  <a:lnTo>
                    <a:pt x="166" y="91"/>
                  </a:lnTo>
                  <a:lnTo>
                    <a:pt x="168" y="91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5" y="92"/>
                  </a:lnTo>
                  <a:lnTo>
                    <a:pt x="174" y="98"/>
                  </a:lnTo>
                  <a:lnTo>
                    <a:pt x="174" y="102"/>
                  </a:lnTo>
                  <a:lnTo>
                    <a:pt x="173" y="108"/>
                  </a:lnTo>
                  <a:lnTo>
                    <a:pt x="172" y="114"/>
                  </a:lnTo>
                  <a:lnTo>
                    <a:pt x="169" y="115"/>
                  </a:lnTo>
                  <a:lnTo>
                    <a:pt x="168" y="115"/>
                  </a:lnTo>
                  <a:lnTo>
                    <a:pt x="166" y="116"/>
                  </a:lnTo>
                  <a:lnTo>
                    <a:pt x="164" y="117"/>
                  </a:lnTo>
                  <a:lnTo>
                    <a:pt x="165" y="121"/>
                  </a:lnTo>
                  <a:lnTo>
                    <a:pt x="166" y="124"/>
                  </a:lnTo>
                  <a:lnTo>
                    <a:pt x="167" y="128"/>
                  </a:lnTo>
                  <a:lnTo>
                    <a:pt x="168" y="131"/>
                  </a:lnTo>
                  <a:lnTo>
                    <a:pt x="168" y="136"/>
                  </a:lnTo>
                  <a:lnTo>
                    <a:pt x="168" y="139"/>
                  </a:lnTo>
                  <a:lnTo>
                    <a:pt x="167" y="143"/>
                  </a:lnTo>
                  <a:lnTo>
                    <a:pt x="167" y="147"/>
                  </a:lnTo>
                  <a:lnTo>
                    <a:pt x="166" y="150"/>
                  </a:lnTo>
                  <a:lnTo>
                    <a:pt x="164" y="151"/>
                  </a:lnTo>
                  <a:lnTo>
                    <a:pt x="163" y="153"/>
                  </a:lnTo>
                  <a:lnTo>
                    <a:pt x="160" y="155"/>
                  </a:lnTo>
                  <a:lnTo>
                    <a:pt x="161" y="159"/>
                  </a:lnTo>
                  <a:lnTo>
                    <a:pt x="163" y="162"/>
                  </a:lnTo>
                  <a:lnTo>
                    <a:pt x="165" y="166"/>
                  </a:lnTo>
                  <a:lnTo>
                    <a:pt x="166" y="169"/>
                  </a:lnTo>
                  <a:lnTo>
                    <a:pt x="165" y="173"/>
                  </a:lnTo>
                  <a:lnTo>
                    <a:pt x="165" y="176"/>
                  </a:lnTo>
                  <a:lnTo>
                    <a:pt x="164" y="180"/>
                  </a:lnTo>
                  <a:lnTo>
                    <a:pt x="163" y="183"/>
                  </a:lnTo>
                  <a:lnTo>
                    <a:pt x="161" y="185"/>
                  </a:lnTo>
                  <a:lnTo>
                    <a:pt x="160" y="189"/>
                  </a:lnTo>
                  <a:lnTo>
                    <a:pt x="158" y="192"/>
                  </a:lnTo>
                  <a:lnTo>
                    <a:pt x="157" y="195"/>
                  </a:lnTo>
                  <a:lnTo>
                    <a:pt x="156" y="200"/>
                  </a:lnTo>
                  <a:lnTo>
                    <a:pt x="154" y="205"/>
                  </a:lnTo>
                  <a:lnTo>
                    <a:pt x="152" y="211"/>
                  </a:lnTo>
                  <a:lnTo>
                    <a:pt x="151" y="216"/>
                  </a:lnTo>
                  <a:lnTo>
                    <a:pt x="149" y="219"/>
                  </a:lnTo>
                  <a:lnTo>
                    <a:pt x="148" y="222"/>
                  </a:lnTo>
                  <a:lnTo>
                    <a:pt x="145" y="226"/>
                  </a:lnTo>
                  <a:lnTo>
                    <a:pt x="143" y="229"/>
                  </a:lnTo>
                  <a:lnTo>
                    <a:pt x="131" y="235"/>
                  </a:lnTo>
                  <a:lnTo>
                    <a:pt x="114" y="237"/>
                  </a:lnTo>
                  <a:lnTo>
                    <a:pt x="95" y="237"/>
                  </a:lnTo>
                  <a:lnTo>
                    <a:pt x="74" y="236"/>
                  </a:lnTo>
                  <a:lnTo>
                    <a:pt x="53" y="233"/>
                  </a:lnTo>
                  <a:lnTo>
                    <a:pt x="33" y="227"/>
                  </a:lnTo>
                  <a:lnTo>
                    <a:pt x="17" y="220"/>
                  </a:lnTo>
                  <a:lnTo>
                    <a:pt x="7" y="212"/>
                  </a:lnTo>
                  <a:lnTo>
                    <a:pt x="6" y="200"/>
                  </a:lnTo>
                  <a:lnTo>
                    <a:pt x="6" y="190"/>
                  </a:lnTo>
                  <a:lnTo>
                    <a:pt x="6" y="180"/>
                  </a:lnTo>
                  <a:lnTo>
                    <a:pt x="7" y="168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2" y="162"/>
                  </a:lnTo>
                  <a:lnTo>
                    <a:pt x="1" y="161"/>
                  </a:lnTo>
                  <a:lnTo>
                    <a:pt x="1" y="157"/>
                  </a:lnTo>
                  <a:lnTo>
                    <a:pt x="1" y="153"/>
                  </a:lnTo>
                  <a:lnTo>
                    <a:pt x="1" y="150"/>
                  </a:lnTo>
                  <a:lnTo>
                    <a:pt x="1" y="146"/>
                  </a:lnTo>
                  <a:lnTo>
                    <a:pt x="5" y="144"/>
                  </a:lnTo>
                  <a:lnTo>
                    <a:pt x="7" y="142"/>
                  </a:lnTo>
                  <a:lnTo>
                    <a:pt x="10" y="139"/>
                  </a:lnTo>
                  <a:lnTo>
                    <a:pt x="13" y="137"/>
                  </a:lnTo>
                  <a:lnTo>
                    <a:pt x="9" y="137"/>
                  </a:lnTo>
                  <a:lnTo>
                    <a:pt x="7" y="136"/>
                  </a:lnTo>
                  <a:lnTo>
                    <a:pt x="4" y="136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2" y="123"/>
                  </a:lnTo>
                  <a:lnTo>
                    <a:pt x="2" y="117"/>
                  </a:lnTo>
                  <a:lnTo>
                    <a:pt x="4" y="110"/>
                  </a:lnTo>
                  <a:lnTo>
                    <a:pt x="6" y="110"/>
                  </a:lnTo>
                  <a:lnTo>
                    <a:pt x="9" y="109"/>
                  </a:lnTo>
                  <a:lnTo>
                    <a:pt x="12" y="109"/>
                  </a:lnTo>
                  <a:lnTo>
                    <a:pt x="14" y="108"/>
                  </a:lnTo>
                  <a:lnTo>
                    <a:pt x="12" y="105"/>
                  </a:lnTo>
                  <a:lnTo>
                    <a:pt x="10" y="101"/>
                  </a:lnTo>
                  <a:lnTo>
                    <a:pt x="8" y="98"/>
                  </a:lnTo>
                  <a:lnTo>
                    <a:pt x="6" y="93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3" y="76"/>
                  </a:lnTo>
                  <a:lnTo>
                    <a:pt x="15" y="74"/>
                  </a:lnTo>
                  <a:lnTo>
                    <a:pt x="19" y="72"/>
                  </a:lnTo>
                  <a:lnTo>
                    <a:pt x="19" y="69"/>
                  </a:lnTo>
                  <a:lnTo>
                    <a:pt x="19" y="66"/>
                  </a:lnTo>
                  <a:lnTo>
                    <a:pt x="19" y="63"/>
                  </a:lnTo>
                  <a:lnTo>
                    <a:pt x="19" y="60"/>
                  </a:lnTo>
                  <a:lnTo>
                    <a:pt x="16" y="57"/>
                  </a:lnTo>
                  <a:lnTo>
                    <a:pt x="15" y="55"/>
                  </a:lnTo>
                  <a:lnTo>
                    <a:pt x="13" y="53"/>
                  </a:lnTo>
                  <a:lnTo>
                    <a:pt x="10" y="51"/>
                  </a:lnTo>
                  <a:lnTo>
                    <a:pt x="12" y="44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4" y="23"/>
                  </a:lnTo>
                  <a:lnTo>
                    <a:pt x="13" y="17"/>
                  </a:lnTo>
                  <a:lnTo>
                    <a:pt x="13" y="11"/>
                  </a:lnTo>
                  <a:lnTo>
                    <a:pt x="12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2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6" name="Freeform 85"/>
            <p:cNvSpPr>
              <a:spLocks/>
            </p:cNvSpPr>
            <p:nvPr/>
          </p:nvSpPr>
          <p:spPr bwMode="auto">
            <a:xfrm>
              <a:off x="6024563" y="3246438"/>
              <a:ext cx="133350" cy="185737"/>
            </a:xfrm>
            <a:custGeom>
              <a:avLst/>
              <a:gdLst>
                <a:gd name="T0" fmla="*/ 49 w 167"/>
                <a:gd name="T1" fmla="*/ 5 h 234"/>
                <a:gd name="T2" fmla="*/ 108 w 167"/>
                <a:gd name="T3" fmla="*/ 13 h 234"/>
                <a:gd name="T4" fmla="*/ 167 w 167"/>
                <a:gd name="T5" fmla="*/ 20 h 234"/>
                <a:gd name="T6" fmla="*/ 162 w 167"/>
                <a:gd name="T7" fmla="*/ 31 h 234"/>
                <a:gd name="T8" fmla="*/ 157 w 167"/>
                <a:gd name="T9" fmla="*/ 51 h 234"/>
                <a:gd name="T10" fmla="*/ 152 w 167"/>
                <a:gd name="T11" fmla="*/ 68 h 234"/>
                <a:gd name="T12" fmla="*/ 146 w 167"/>
                <a:gd name="T13" fmla="*/ 73 h 234"/>
                <a:gd name="T14" fmla="*/ 145 w 167"/>
                <a:gd name="T15" fmla="*/ 83 h 234"/>
                <a:gd name="T16" fmla="*/ 148 w 167"/>
                <a:gd name="T17" fmla="*/ 88 h 234"/>
                <a:gd name="T18" fmla="*/ 152 w 167"/>
                <a:gd name="T19" fmla="*/ 94 h 234"/>
                <a:gd name="T20" fmla="*/ 148 w 167"/>
                <a:gd name="T21" fmla="*/ 110 h 234"/>
                <a:gd name="T22" fmla="*/ 144 w 167"/>
                <a:gd name="T23" fmla="*/ 112 h 234"/>
                <a:gd name="T24" fmla="*/ 144 w 167"/>
                <a:gd name="T25" fmla="*/ 120 h 234"/>
                <a:gd name="T26" fmla="*/ 145 w 167"/>
                <a:gd name="T27" fmla="*/ 132 h 234"/>
                <a:gd name="T28" fmla="*/ 144 w 167"/>
                <a:gd name="T29" fmla="*/ 143 h 234"/>
                <a:gd name="T30" fmla="*/ 139 w 167"/>
                <a:gd name="T31" fmla="*/ 150 h 234"/>
                <a:gd name="T32" fmla="*/ 140 w 167"/>
                <a:gd name="T33" fmla="*/ 158 h 234"/>
                <a:gd name="T34" fmla="*/ 141 w 167"/>
                <a:gd name="T35" fmla="*/ 169 h 234"/>
                <a:gd name="T36" fmla="*/ 139 w 167"/>
                <a:gd name="T37" fmla="*/ 179 h 234"/>
                <a:gd name="T38" fmla="*/ 136 w 167"/>
                <a:gd name="T39" fmla="*/ 188 h 234"/>
                <a:gd name="T40" fmla="*/ 132 w 167"/>
                <a:gd name="T41" fmla="*/ 202 h 234"/>
                <a:gd name="T42" fmla="*/ 129 w 167"/>
                <a:gd name="T43" fmla="*/ 216 h 234"/>
                <a:gd name="T44" fmla="*/ 123 w 167"/>
                <a:gd name="T45" fmla="*/ 225 h 234"/>
                <a:gd name="T46" fmla="*/ 80 w 167"/>
                <a:gd name="T47" fmla="*/ 234 h 234"/>
                <a:gd name="T48" fmla="*/ 26 w 167"/>
                <a:gd name="T49" fmla="*/ 225 h 234"/>
                <a:gd name="T50" fmla="*/ 3 w 167"/>
                <a:gd name="T51" fmla="*/ 200 h 234"/>
                <a:gd name="T52" fmla="*/ 4 w 167"/>
                <a:gd name="T53" fmla="*/ 167 h 234"/>
                <a:gd name="T54" fmla="*/ 1 w 167"/>
                <a:gd name="T55" fmla="*/ 162 h 234"/>
                <a:gd name="T56" fmla="*/ 0 w 167"/>
                <a:gd name="T57" fmla="*/ 152 h 234"/>
                <a:gd name="T58" fmla="*/ 3 w 167"/>
                <a:gd name="T59" fmla="*/ 142 h 234"/>
                <a:gd name="T60" fmla="*/ 10 w 167"/>
                <a:gd name="T61" fmla="*/ 136 h 234"/>
                <a:gd name="T62" fmla="*/ 2 w 167"/>
                <a:gd name="T63" fmla="*/ 135 h 234"/>
                <a:gd name="T64" fmla="*/ 1 w 167"/>
                <a:gd name="T65" fmla="*/ 122 h 234"/>
                <a:gd name="T66" fmla="*/ 4 w 167"/>
                <a:gd name="T67" fmla="*/ 109 h 234"/>
                <a:gd name="T68" fmla="*/ 11 w 167"/>
                <a:gd name="T69" fmla="*/ 107 h 234"/>
                <a:gd name="T70" fmla="*/ 7 w 167"/>
                <a:gd name="T71" fmla="*/ 96 h 234"/>
                <a:gd name="T72" fmla="*/ 5 w 167"/>
                <a:gd name="T73" fmla="*/ 87 h 234"/>
                <a:gd name="T74" fmla="*/ 8 w 167"/>
                <a:gd name="T75" fmla="*/ 77 h 234"/>
                <a:gd name="T76" fmla="*/ 16 w 167"/>
                <a:gd name="T77" fmla="*/ 71 h 234"/>
                <a:gd name="T78" fmla="*/ 17 w 167"/>
                <a:gd name="T79" fmla="*/ 63 h 234"/>
                <a:gd name="T80" fmla="*/ 13 w 167"/>
                <a:gd name="T81" fmla="*/ 54 h 234"/>
                <a:gd name="T82" fmla="*/ 10 w 167"/>
                <a:gd name="T83" fmla="*/ 43 h 234"/>
                <a:gd name="T84" fmla="*/ 12 w 167"/>
                <a:gd name="T85" fmla="*/ 22 h 234"/>
                <a:gd name="T86" fmla="*/ 11 w 167"/>
                <a:gd name="T87" fmla="*/ 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7" h="234">
                  <a:moveTo>
                    <a:pt x="10" y="0"/>
                  </a:moveTo>
                  <a:lnTo>
                    <a:pt x="30" y="3"/>
                  </a:lnTo>
                  <a:lnTo>
                    <a:pt x="49" y="5"/>
                  </a:lnTo>
                  <a:lnTo>
                    <a:pt x="69" y="7"/>
                  </a:lnTo>
                  <a:lnTo>
                    <a:pt x="88" y="10"/>
                  </a:lnTo>
                  <a:lnTo>
                    <a:pt x="108" y="13"/>
                  </a:lnTo>
                  <a:lnTo>
                    <a:pt x="127" y="15"/>
                  </a:lnTo>
                  <a:lnTo>
                    <a:pt x="147" y="18"/>
                  </a:lnTo>
                  <a:lnTo>
                    <a:pt x="167" y="20"/>
                  </a:lnTo>
                  <a:lnTo>
                    <a:pt x="165" y="23"/>
                  </a:lnTo>
                  <a:lnTo>
                    <a:pt x="163" y="27"/>
                  </a:lnTo>
                  <a:lnTo>
                    <a:pt x="162" y="31"/>
                  </a:lnTo>
                  <a:lnTo>
                    <a:pt x="160" y="35"/>
                  </a:lnTo>
                  <a:lnTo>
                    <a:pt x="159" y="43"/>
                  </a:lnTo>
                  <a:lnTo>
                    <a:pt x="157" y="51"/>
                  </a:lnTo>
                  <a:lnTo>
                    <a:pt x="155" y="59"/>
                  </a:lnTo>
                  <a:lnTo>
                    <a:pt x="154" y="67"/>
                  </a:lnTo>
                  <a:lnTo>
                    <a:pt x="152" y="68"/>
                  </a:lnTo>
                  <a:lnTo>
                    <a:pt x="151" y="69"/>
                  </a:lnTo>
                  <a:lnTo>
                    <a:pt x="148" y="72"/>
                  </a:lnTo>
                  <a:lnTo>
                    <a:pt x="146" y="73"/>
                  </a:lnTo>
                  <a:lnTo>
                    <a:pt x="145" y="76"/>
                  </a:lnTo>
                  <a:lnTo>
                    <a:pt x="145" y="80"/>
                  </a:lnTo>
                  <a:lnTo>
                    <a:pt x="145" y="83"/>
                  </a:lnTo>
                  <a:lnTo>
                    <a:pt x="144" y="87"/>
                  </a:lnTo>
                  <a:lnTo>
                    <a:pt x="146" y="88"/>
                  </a:lnTo>
                  <a:lnTo>
                    <a:pt x="148" y="88"/>
                  </a:lnTo>
                  <a:lnTo>
                    <a:pt x="151" y="88"/>
                  </a:lnTo>
                  <a:lnTo>
                    <a:pt x="153" y="88"/>
                  </a:lnTo>
                  <a:lnTo>
                    <a:pt x="152" y="94"/>
                  </a:lnTo>
                  <a:lnTo>
                    <a:pt x="151" y="99"/>
                  </a:lnTo>
                  <a:lnTo>
                    <a:pt x="149" y="104"/>
                  </a:lnTo>
                  <a:lnTo>
                    <a:pt x="148" y="110"/>
                  </a:lnTo>
                  <a:lnTo>
                    <a:pt x="147" y="111"/>
                  </a:lnTo>
                  <a:lnTo>
                    <a:pt x="145" y="111"/>
                  </a:lnTo>
                  <a:lnTo>
                    <a:pt x="144" y="112"/>
                  </a:lnTo>
                  <a:lnTo>
                    <a:pt x="141" y="113"/>
                  </a:lnTo>
                  <a:lnTo>
                    <a:pt x="142" y="117"/>
                  </a:lnTo>
                  <a:lnTo>
                    <a:pt x="144" y="120"/>
                  </a:lnTo>
                  <a:lnTo>
                    <a:pt x="145" y="124"/>
                  </a:lnTo>
                  <a:lnTo>
                    <a:pt x="146" y="127"/>
                  </a:lnTo>
                  <a:lnTo>
                    <a:pt x="145" y="132"/>
                  </a:lnTo>
                  <a:lnTo>
                    <a:pt x="145" y="135"/>
                  </a:lnTo>
                  <a:lnTo>
                    <a:pt x="145" y="140"/>
                  </a:lnTo>
                  <a:lnTo>
                    <a:pt x="144" y="143"/>
                  </a:lnTo>
                  <a:lnTo>
                    <a:pt x="142" y="145"/>
                  </a:lnTo>
                  <a:lnTo>
                    <a:pt x="141" y="148"/>
                  </a:lnTo>
                  <a:lnTo>
                    <a:pt x="139" y="150"/>
                  </a:lnTo>
                  <a:lnTo>
                    <a:pt x="138" y="152"/>
                  </a:lnTo>
                  <a:lnTo>
                    <a:pt x="139" y="155"/>
                  </a:lnTo>
                  <a:lnTo>
                    <a:pt x="140" y="158"/>
                  </a:lnTo>
                  <a:lnTo>
                    <a:pt x="141" y="162"/>
                  </a:lnTo>
                  <a:lnTo>
                    <a:pt x="142" y="165"/>
                  </a:lnTo>
                  <a:lnTo>
                    <a:pt x="141" y="169"/>
                  </a:lnTo>
                  <a:lnTo>
                    <a:pt x="141" y="172"/>
                  </a:lnTo>
                  <a:lnTo>
                    <a:pt x="140" y="175"/>
                  </a:lnTo>
                  <a:lnTo>
                    <a:pt x="139" y="179"/>
                  </a:lnTo>
                  <a:lnTo>
                    <a:pt x="138" y="182"/>
                  </a:lnTo>
                  <a:lnTo>
                    <a:pt x="137" y="185"/>
                  </a:lnTo>
                  <a:lnTo>
                    <a:pt x="136" y="188"/>
                  </a:lnTo>
                  <a:lnTo>
                    <a:pt x="134" y="190"/>
                  </a:lnTo>
                  <a:lnTo>
                    <a:pt x="133" y="196"/>
                  </a:lnTo>
                  <a:lnTo>
                    <a:pt x="132" y="202"/>
                  </a:lnTo>
                  <a:lnTo>
                    <a:pt x="131" y="207"/>
                  </a:lnTo>
                  <a:lnTo>
                    <a:pt x="130" y="212"/>
                  </a:lnTo>
                  <a:lnTo>
                    <a:pt x="129" y="216"/>
                  </a:lnTo>
                  <a:lnTo>
                    <a:pt x="126" y="218"/>
                  </a:lnTo>
                  <a:lnTo>
                    <a:pt x="125" y="222"/>
                  </a:lnTo>
                  <a:lnTo>
                    <a:pt x="123" y="225"/>
                  </a:lnTo>
                  <a:lnTo>
                    <a:pt x="112" y="231"/>
                  </a:lnTo>
                  <a:lnTo>
                    <a:pt x="98" y="234"/>
                  </a:lnTo>
                  <a:lnTo>
                    <a:pt x="80" y="234"/>
                  </a:lnTo>
                  <a:lnTo>
                    <a:pt x="62" y="233"/>
                  </a:lnTo>
                  <a:lnTo>
                    <a:pt x="42" y="230"/>
                  </a:lnTo>
                  <a:lnTo>
                    <a:pt x="26" y="225"/>
                  </a:lnTo>
                  <a:lnTo>
                    <a:pt x="12" y="218"/>
                  </a:lnTo>
                  <a:lnTo>
                    <a:pt x="3" y="210"/>
                  </a:lnTo>
                  <a:lnTo>
                    <a:pt x="3" y="200"/>
                  </a:lnTo>
                  <a:lnTo>
                    <a:pt x="3" y="188"/>
                  </a:lnTo>
                  <a:lnTo>
                    <a:pt x="3" y="178"/>
                  </a:lnTo>
                  <a:lnTo>
                    <a:pt x="4" y="167"/>
                  </a:lnTo>
                  <a:lnTo>
                    <a:pt x="3" y="165"/>
                  </a:lnTo>
                  <a:lnTo>
                    <a:pt x="2" y="163"/>
                  </a:lnTo>
                  <a:lnTo>
                    <a:pt x="1" y="162"/>
                  </a:lnTo>
                  <a:lnTo>
                    <a:pt x="0" y="159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2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5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1" y="122"/>
                  </a:lnTo>
                  <a:lnTo>
                    <a:pt x="1" y="116"/>
                  </a:lnTo>
                  <a:lnTo>
                    <a:pt x="2" y="110"/>
                  </a:lnTo>
                  <a:lnTo>
                    <a:pt x="4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11" y="107"/>
                  </a:lnTo>
                  <a:lnTo>
                    <a:pt x="10" y="104"/>
                  </a:lnTo>
                  <a:lnTo>
                    <a:pt x="9" y="99"/>
                  </a:lnTo>
                  <a:lnTo>
                    <a:pt x="7" y="96"/>
                  </a:lnTo>
                  <a:lnTo>
                    <a:pt x="5" y="92"/>
                  </a:lnTo>
                  <a:lnTo>
                    <a:pt x="5" y="90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8" y="77"/>
                  </a:lnTo>
                  <a:lnTo>
                    <a:pt x="11" y="75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16" y="68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10" y="43"/>
                  </a:lnTo>
                  <a:lnTo>
                    <a:pt x="11" y="36"/>
                  </a:lnTo>
                  <a:lnTo>
                    <a:pt x="11" y="29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auto">
            <a:xfrm>
              <a:off x="6032500" y="3248025"/>
              <a:ext cx="114300" cy="184150"/>
            </a:xfrm>
            <a:custGeom>
              <a:avLst/>
              <a:gdLst>
                <a:gd name="T0" fmla="*/ 45 w 144"/>
                <a:gd name="T1" fmla="*/ 4 h 231"/>
                <a:gd name="T2" fmla="*/ 94 w 144"/>
                <a:gd name="T3" fmla="*/ 10 h 231"/>
                <a:gd name="T4" fmla="*/ 144 w 144"/>
                <a:gd name="T5" fmla="*/ 17 h 231"/>
                <a:gd name="T6" fmla="*/ 139 w 144"/>
                <a:gd name="T7" fmla="*/ 28 h 231"/>
                <a:gd name="T8" fmla="*/ 136 w 144"/>
                <a:gd name="T9" fmla="*/ 47 h 231"/>
                <a:gd name="T10" fmla="*/ 131 w 144"/>
                <a:gd name="T11" fmla="*/ 64 h 231"/>
                <a:gd name="T12" fmla="*/ 126 w 144"/>
                <a:gd name="T13" fmla="*/ 70 h 231"/>
                <a:gd name="T14" fmla="*/ 124 w 144"/>
                <a:gd name="T15" fmla="*/ 80 h 231"/>
                <a:gd name="T16" fmla="*/ 128 w 144"/>
                <a:gd name="T17" fmla="*/ 84 h 231"/>
                <a:gd name="T18" fmla="*/ 130 w 144"/>
                <a:gd name="T19" fmla="*/ 91 h 231"/>
                <a:gd name="T20" fmla="*/ 128 w 144"/>
                <a:gd name="T21" fmla="*/ 107 h 231"/>
                <a:gd name="T22" fmla="*/ 123 w 144"/>
                <a:gd name="T23" fmla="*/ 109 h 231"/>
                <a:gd name="T24" fmla="*/ 123 w 144"/>
                <a:gd name="T25" fmla="*/ 117 h 231"/>
                <a:gd name="T26" fmla="*/ 124 w 144"/>
                <a:gd name="T27" fmla="*/ 127 h 231"/>
                <a:gd name="T28" fmla="*/ 123 w 144"/>
                <a:gd name="T29" fmla="*/ 140 h 231"/>
                <a:gd name="T30" fmla="*/ 119 w 144"/>
                <a:gd name="T31" fmla="*/ 146 h 231"/>
                <a:gd name="T32" fmla="*/ 120 w 144"/>
                <a:gd name="T33" fmla="*/ 154 h 231"/>
                <a:gd name="T34" fmla="*/ 121 w 144"/>
                <a:gd name="T35" fmla="*/ 164 h 231"/>
                <a:gd name="T36" fmla="*/ 119 w 144"/>
                <a:gd name="T37" fmla="*/ 175 h 231"/>
                <a:gd name="T38" fmla="*/ 115 w 144"/>
                <a:gd name="T39" fmla="*/ 184 h 231"/>
                <a:gd name="T40" fmla="*/ 113 w 144"/>
                <a:gd name="T41" fmla="*/ 198 h 231"/>
                <a:gd name="T42" fmla="*/ 109 w 144"/>
                <a:gd name="T43" fmla="*/ 212 h 231"/>
                <a:gd name="T44" fmla="*/ 104 w 144"/>
                <a:gd name="T45" fmla="*/ 221 h 231"/>
                <a:gd name="T46" fmla="*/ 67 w 144"/>
                <a:gd name="T47" fmla="*/ 231 h 231"/>
                <a:gd name="T48" fmla="*/ 21 w 144"/>
                <a:gd name="T49" fmla="*/ 223 h 231"/>
                <a:gd name="T50" fmla="*/ 1 w 144"/>
                <a:gd name="T51" fmla="*/ 198 h 231"/>
                <a:gd name="T52" fmla="*/ 5 w 144"/>
                <a:gd name="T53" fmla="*/ 164 h 231"/>
                <a:gd name="T54" fmla="*/ 1 w 144"/>
                <a:gd name="T55" fmla="*/ 160 h 231"/>
                <a:gd name="T56" fmla="*/ 1 w 144"/>
                <a:gd name="T57" fmla="*/ 151 h 231"/>
                <a:gd name="T58" fmla="*/ 3 w 144"/>
                <a:gd name="T59" fmla="*/ 141 h 231"/>
                <a:gd name="T60" fmla="*/ 9 w 144"/>
                <a:gd name="T61" fmla="*/ 134 h 231"/>
                <a:gd name="T62" fmla="*/ 2 w 144"/>
                <a:gd name="T63" fmla="*/ 134 h 231"/>
                <a:gd name="T64" fmla="*/ 2 w 144"/>
                <a:gd name="T65" fmla="*/ 121 h 231"/>
                <a:gd name="T66" fmla="*/ 6 w 144"/>
                <a:gd name="T67" fmla="*/ 108 h 231"/>
                <a:gd name="T68" fmla="*/ 11 w 144"/>
                <a:gd name="T69" fmla="*/ 106 h 231"/>
                <a:gd name="T70" fmla="*/ 7 w 144"/>
                <a:gd name="T71" fmla="*/ 95 h 231"/>
                <a:gd name="T72" fmla="*/ 6 w 144"/>
                <a:gd name="T73" fmla="*/ 86 h 231"/>
                <a:gd name="T74" fmla="*/ 9 w 144"/>
                <a:gd name="T75" fmla="*/ 77 h 231"/>
                <a:gd name="T76" fmla="*/ 15 w 144"/>
                <a:gd name="T77" fmla="*/ 70 h 231"/>
                <a:gd name="T78" fmla="*/ 16 w 144"/>
                <a:gd name="T79" fmla="*/ 62 h 231"/>
                <a:gd name="T80" fmla="*/ 14 w 144"/>
                <a:gd name="T81" fmla="*/ 54 h 231"/>
                <a:gd name="T82" fmla="*/ 11 w 144"/>
                <a:gd name="T83" fmla="*/ 43 h 231"/>
                <a:gd name="T84" fmla="*/ 14 w 144"/>
                <a:gd name="T85" fmla="*/ 20 h 231"/>
                <a:gd name="T86" fmla="*/ 13 w 144"/>
                <a:gd name="T8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4" h="231">
                  <a:moveTo>
                    <a:pt x="11" y="0"/>
                  </a:moveTo>
                  <a:lnTo>
                    <a:pt x="29" y="2"/>
                  </a:lnTo>
                  <a:lnTo>
                    <a:pt x="45" y="4"/>
                  </a:lnTo>
                  <a:lnTo>
                    <a:pt x="62" y="7"/>
                  </a:lnTo>
                  <a:lnTo>
                    <a:pt x="78" y="8"/>
                  </a:lnTo>
                  <a:lnTo>
                    <a:pt x="94" y="10"/>
                  </a:lnTo>
                  <a:lnTo>
                    <a:pt x="111" y="12"/>
                  </a:lnTo>
                  <a:lnTo>
                    <a:pt x="128" y="15"/>
                  </a:lnTo>
                  <a:lnTo>
                    <a:pt x="144" y="17"/>
                  </a:lnTo>
                  <a:lnTo>
                    <a:pt x="143" y="20"/>
                  </a:lnTo>
                  <a:lnTo>
                    <a:pt x="142" y="24"/>
                  </a:lnTo>
                  <a:lnTo>
                    <a:pt x="139" y="28"/>
                  </a:lnTo>
                  <a:lnTo>
                    <a:pt x="138" y="32"/>
                  </a:lnTo>
                  <a:lnTo>
                    <a:pt x="137" y="40"/>
                  </a:lnTo>
                  <a:lnTo>
                    <a:pt x="136" y="47"/>
                  </a:lnTo>
                  <a:lnTo>
                    <a:pt x="135" y="55"/>
                  </a:lnTo>
                  <a:lnTo>
                    <a:pt x="134" y="63"/>
                  </a:lnTo>
                  <a:lnTo>
                    <a:pt x="131" y="64"/>
                  </a:lnTo>
                  <a:lnTo>
                    <a:pt x="129" y="66"/>
                  </a:lnTo>
                  <a:lnTo>
                    <a:pt x="128" y="68"/>
                  </a:lnTo>
                  <a:lnTo>
                    <a:pt x="126" y="70"/>
                  </a:lnTo>
                  <a:lnTo>
                    <a:pt x="124" y="73"/>
                  </a:lnTo>
                  <a:lnTo>
                    <a:pt x="124" y="77"/>
                  </a:lnTo>
                  <a:lnTo>
                    <a:pt x="124" y="80"/>
                  </a:lnTo>
                  <a:lnTo>
                    <a:pt x="124" y="84"/>
                  </a:lnTo>
                  <a:lnTo>
                    <a:pt x="127" y="84"/>
                  </a:lnTo>
                  <a:lnTo>
                    <a:pt x="128" y="84"/>
                  </a:lnTo>
                  <a:lnTo>
                    <a:pt x="130" y="85"/>
                  </a:lnTo>
                  <a:lnTo>
                    <a:pt x="131" y="85"/>
                  </a:lnTo>
                  <a:lnTo>
                    <a:pt x="130" y="91"/>
                  </a:lnTo>
                  <a:lnTo>
                    <a:pt x="130" y="95"/>
                  </a:lnTo>
                  <a:lnTo>
                    <a:pt x="129" y="101"/>
                  </a:lnTo>
                  <a:lnTo>
                    <a:pt x="128" y="107"/>
                  </a:lnTo>
                  <a:lnTo>
                    <a:pt x="127" y="108"/>
                  </a:lnTo>
                  <a:lnTo>
                    <a:pt x="124" y="108"/>
                  </a:lnTo>
                  <a:lnTo>
                    <a:pt x="123" y="109"/>
                  </a:lnTo>
                  <a:lnTo>
                    <a:pt x="122" y="110"/>
                  </a:lnTo>
                  <a:lnTo>
                    <a:pt x="123" y="114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4" y="124"/>
                  </a:lnTo>
                  <a:lnTo>
                    <a:pt x="124" y="127"/>
                  </a:lnTo>
                  <a:lnTo>
                    <a:pt x="124" y="132"/>
                  </a:lnTo>
                  <a:lnTo>
                    <a:pt x="123" y="136"/>
                  </a:lnTo>
                  <a:lnTo>
                    <a:pt x="123" y="140"/>
                  </a:lnTo>
                  <a:lnTo>
                    <a:pt x="122" y="142"/>
                  </a:lnTo>
                  <a:lnTo>
                    <a:pt x="121" y="144"/>
                  </a:lnTo>
                  <a:lnTo>
                    <a:pt x="119" y="146"/>
                  </a:lnTo>
                  <a:lnTo>
                    <a:pt x="117" y="148"/>
                  </a:lnTo>
                  <a:lnTo>
                    <a:pt x="119" y="152"/>
                  </a:lnTo>
                  <a:lnTo>
                    <a:pt x="120" y="154"/>
                  </a:lnTo>
                  <a:lnTo>
                    <a:pt x="120" y="157"/>
                  </a:lnTo>
                  <a:lnTo>
                    <a:pt x="121" y="161"/>
                  </a:lnTo>
                  <a:lnTo>
                    <a:pt x="121" y="164"/>
                  </a:lnTo>
                  <a:lnTo>
                    <a:pt x="120" y="168"/>
                  </a:lnTo>
                  <a:lnTo>
                    <a:pt x="120" y="171"/>
                  </a:lnTo>
                  <a:lnTo>
                    <a:pt x="119" y="175"/>
                  </a:lnTo>
                  <a:lnTo>
                    <a:pt x="117" y="178"/>
                  </a:lnTo>
                  <a:lnTo>
                    <a:pt x="116" y="180"/>
                  </a:lnTo>
                  <a:lnTo>
                    <a:pt x="115" y="184"/>
                  </a:lnTo>
                  <a:lnTo>
                    <a:pt x="114" y="186"/>
                  </a:lnTo>
                  <a:lnTo>
                    <a:pt x="113" y="192"/>
                  </a:lnTo>
                  <a:lnTo>
                    <a:pt x="113" y="198"/>
                  </a:lnTo>
                  <a:lnTo>
                    <a:pt x="112" y="202"/>
                  </a:lnTo>
                  <a:lnTo>
                    <a:pt x="111" y="208"/>
                  </a:lnTo>
                  <a:lnTo>
                    <a:pt x="109" y="212"/>
                  </a:lnTo>
                  <a:lnTo>
                    <a:pt x="107" y="214"/>
                  </a:lnTo>
                  <a:lnTo>
                    <a:pt x="106" y="217"/>
                  </a:lnTo>
                  <a:lnTo>
                    <a:pt x="104" y="221"/>
                  </a:lnTo>
                  <a:lnTo>
                    <a:pt x="94" y="227"/>
                  </a:lnTo>
                  <a:lnTo>
                    <a:pt x="82" y="230"/>
                  </a:lnTo>
                  <a:lnTo>
                    <a:pt x="67" y="231"/>
                  </a:lnTo>
                  <a:lnTo>
                    <a:pt x="51" y="230"/>
                  </a:lnTo>
                  <a:lnTo>
                    <a:pt x="36" y="228"/>
                  </a:lnTo>
                  <a:lnTo>
                    <a:pt x="21" y="223"/>
                  </a:lnTo>
                  <a:lnTo>
                    <a:pt x="9" y="216"/>
                  </a:lnTo>
                  <a:lnTo>
                    <a:pt x="1" y="208"/>
                  </a:lnTo>
                  <a:lnTo>
                    <a:pt x="1" y="198"/>
                  </a:lnTo>
                  <a:lnTo>
                    <a:pt x="2" y="186"/>
                  </a:lnTo>
                  <a:lnTo>
                    <a:pt x="3" y="176"/>
                  </a:lnTo>
                  <a:lnTo>
                    <a:pt x="5" y="164"/>
                  </a:lnTo>
                  <a:lnTo>
                    <a:pt x="3" y="163"/>
                  </a:lnTo>
                  <a:lnTo>
                    <a:pt x="2" y="162"/>
                  </a:lnTo>
                  <a:lnTo>
                    <a:pt x="1" y="160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1" y="151"/>
                  </a:lnTo>
                  <a:lnTo>
                    <a:pt x="1" y="147"/>
                  </a:lnTo>
                  <a:lnTo>
                    <a:pt x="1" y="144"/>
                  </a:lnTo>
                  <a:lnTo>
                    <a:pt x="3" y="141"/>
                  </a:lnTo>
                  <a:lnTo>
                    <a:pt x="6" y="139"/>
                  </a:lnTo>
                  <a:lnTo>
                    <a:pt x="7" y="137"/>
                  </a:lnTo>
                  <a:lnTo>
                    <a:pt x="9" y="134"/>
                  </a:lnTo>
                  <a:lnTo>
                    <a:pt x="7" y="134"/>
                  </a:lnTo>
                  <a:lnTo>
                    <a:pt x="5" y="134"/>
                  </a:lnTo>
                  <a:lnTo>
                    <a:pt x="2" y="134"/>
                  </a:lnTo>
                  <a:lnTo>
                    <a:pt x="0" y="133"/>
                  </a:lnTo>
                  <a:lnTo>
                    <a:pt x="1" y="127"/>
                  </a:lnTo>
                  <a:lnTo>
                    <a:pt x="2" y="121"/>
                  </a:lnTo>
                  <a:lnTo>
                    <a:pt x="2" y="114"/>
                  </a:lnTo>
                  <a:lnTo>
                    <a:pt x="3" y="108"/>
                  </a:lnTo>
                  <a:lnTo>
                    <a:pt x="6" y="108"/>
                  </a:lnTo>
                  <a:lnTo>
                    <a:pt x="7" y="107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0" y="102"/>
                  </a:lnTo>
                  <a:lnTo>
                    <a:pt x="9" y="99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3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11" y="74"/>
                  </a:lnTo>
                  <a:lnTo>
                    <a:pt x="13" y="72"/>
                  </a:lnTo>
                  <a:lnTo>
                    <a:pt x="15" y="70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4" y="54"/>
                  </a:lnTo>
                  <a:lnTo>
                    <a:pt x="11" y="53"/>
                  </a:lnTo>
                  <a:lnTo>
                    <a:pt x="10" y="50"/>
                  </a:lnTo>
                  <a:lnTo>
                    <a:pt x="11" y="43"/>
                  </a:lnTo>
                  <a:lnTo>
                    <a:pt x="13" y="35"/>
                  </a:lnTo>
                  <a:lnTo>
                    <a:pt x="13" y="28"/>
                  </a:lnTo>
                  <a:lnTo>
                    <a:pt x="14" y="20"/>
                  </a:lnTo>
                  <a:lnTo>
                    <a:pt x="13" y="16"/>
                  </a:lnTo>
                  <a:lnTo>
                    <a:pt x="13" y="11"/>
                  </a:lnTo>
                  <a:lnTo>
                    <a:pt x="13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393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auto">
            <a:xfrm>
              <a:off x="6040438" y="3251200"/>
              <a:ext cx="98425" cy="180975"/>
            </a:xfrm>
            <a:custGeom>
              <a:avLst/>
              <a:gdLst>
                <a:gd name="T0" fmla="*/ 42 w 123"/>
                <a:gd name="T1" fmla="*/ 4 h 228"/>
                <a:gd name="T2" fmla="*/ 83 w 123"/>
                <a:gd name="T3" fmla="*/ 8 h 228"/>
                <a:gd name="T4" fmla="*/ 123 w 123"/>
                <a:gd name="T5" fmla="*/ 14 h 228"/>
                <a:gd name="T6" fmla="*/ 119 w 123"/>
                <a:gd name="T7" fmla="*/ 25 h 228"/>
                <a:gd name="T8" fmla="*/ 115 w 123"/>
                <a:gd name="T9" fmla="*/ 44 h 228"/>
                <a:gd name="T10" fmla="*/ 112 w 123"/>
                <a:gd name="T11" fmla="*/ 61 h 228"/>
                <a:gd name="T12" fmla="*/ 106 w 123"/>
                <a:gd name="T13" fmla="*/ 67 h 228"/>
                <a:gd name="T14" fmla="*/ 105 w 123"/>
                <a:gd name="T15" fmla="*/ 77 h 228"/>
                <a:gd name="T16" fmla="*/ 108 w 123"/>
                <a:gd name="T17" fmla="*/ 81 h 228"/>
                <a:gd name="T18" fmla="*/ 110 w 123"/>
                <a:gd name="T19" fmla="*/ 86 h 228"/>
                <a:gd name="T20" fmla="*/ 107 w 123"/>
                <a:gd name="T21" fmla="*/ 103 h 228"/>
                <a:gd name="T22" fmla="*/ 104 w 123"/>
                <a:gd name="T23" fmla="*/ 106 h 228"/>
                <a:gd name="T24" fmla="*/ 104 w 123"/>
                <a:gd name="T25" fmla="*/ 113 h 228"/>
                <a:gd name="T26" fmla="*/ 104 w 123"/>
                <a:gd name="T27" fmla="*/ 124 h 228"/>
                <a:gd name="T28" fmla="*/ 103 w 123"/>
                <a:gd name="T29" fmla="*/ 136 h 228"/>
                <a:gd name="T30" fmla="*/ 99 w 123"/>
                <a:gd name="T31" fmla="*/ 142 h 228"/>
                <a:gd name="T32" fmla="*/ 100 w 123"/>
                <a:gd name="T33" fmla="*/ 151 h 228"/>
                <a:gd name="T34" fmla="*/ 100 w 123"/>
                <a:gd name="T35" fmla="*/ 160 h 228"/>
                <a:gd name="T36" fmla="*/ 98 w 123"/>
                <a:gd name="T37" fmla="*/ 172 h 228"/>
                <a:gd name="T38" fmla="*/ 96 w 123"/>
                <a:gd name="T39" fmla="*/ 180 h 228"/>
                <a:gd name="T40" fmla="*/ 93 w 123"/>
                <a:gd name="T41" fmla="*/ 194 h 228"/>
                <a:gd name="T42" fmla="*/ 90 w 123"/>
                <a:gd name="T43" fmla="*/ 207 h 228"/>
                <a:gd name="T44" fmla="*/ 87 w 123"/>
                <a:gd name="T45" fmla="*/ 218 h 228"/>
                <a:gd name="T46" fmla="*/ 55 w 123"/>
                <a:gd name="T47" fmla="*/ 228 h 228"/>
                <a:gd name="T48" fmla="*/ 16 w 123"/>
                <a:gd name="T49" fmla="*/ 220 h 228"/>
                <a:gd name="T50" fmla="*/ 1 w 123"/>
                <a:gd name="T51" fmla="*/ 196 h 228"/>
                <a:gd name="T52" fmla="*/ 5 w 123"/>
                <a:gd name="T53" fmla="*/ 163 h 228"/>
                <a:gd name="T54" fmla="*/ 2 w 123"/>
                <a:gd name="T55" fmla="*/ 158 h 228"/>
                <a:gd name="T56" fmla="*/ 2 w 123"/>
                <a:gd name="T57" fmla="*/ 150 h 228"/>
                <a:gd name="T58" fmla="*/ 5 w 123"/>
                <a:gd name="T59" fmla="*/ 141 h 228"/>
                <a:gd name="T60" fmla="*/ 9 w 123"/>
                <a:gd name="T61" fmla="*/ 134 h 228"/>
                <a:gd name="T62" fmla="*/ 5 w 123"/>
                <a:gd name="T63" fmla="*/ 133 h 228"/>
                <a:gd name="T64" fmla="*/ 4 w 123"/>
                <a:gd name="T65" fmla="*/ 120 h 228"/>
                <a:gd name="T66" fmla="*/ 7 w 123"/>
                <a:gd name="T67" fmla="*/ 106 h 228"/>
                <a:gd name="T68" fmla="*/ 12 w 123"/>
                <a:gd name="T69" fmla="*/ 105 h 228"/>
                <a:gd name="T70" fmla="*/ 9 w 123"/>
                <a:gd name="T71" fmla="*/ 95 h 228"/>
                <a:gd name="T72" fmla="*/ 8 w 123"/>
                <a:gd name="T73" fmla="*/ 84 h 228"/>
                <a:gd name="T74" fmla="*/ 11 w 123"/>
                <a:gd name="T75" fmla="*/ 76 h 228"/>
                <a:gd name="T76" fmla="*/ 16 w 123"/>
                <a:gd name="T77" fmla="*/ 68 h 228"/>
                <a:gd name="T78" fmla="*/ 16 w 123"/>
                <a:gd name="T79" fmla="*/ 60 h 228"/>
                <a:gd name="T80" fmla="*/ 15 w 123"/>
                <a:gd name="T81" fmla="*/ 53 h 228"/>
                <a:gd name="T82" fmla="*/ 13 w 123"/>
                <a:gd name="T83" fmla="*/ 43 h 228"/>
                <a:gd name="T84" fmla="*/ 16 w 123"/>
                <a:gd name="T85" fmla="*/ 22 h 228"/>
                <a:gd name="T86" fmla="*/ 15 w 123"/>
                <a:gd name="T87" fmla="*/ 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" h="228">
                  <a:moveTo>
                    <a:pt x="15" y="0"/>
                  </a:moveTo>
                  <a:lnTo>
                    <a:pt x="29" y="1"/>
                  </a:lnTo>
                  <a:lnTo>
                    <a:pt x="42" y="4"/>
                  </a:lnTo>
                  <a:lnTo>
                    <a:pt x="55" y="5"/>
                  </a:lnTo>
                  <a:lnTo>
                    <a:pt x="69" y="7"/>
                  </a:lnTo>
                  <a:lnTo>
                    <a:pt x="83" y="8"/>
                  </a:lnTo>
                  <a:lnTo>
                    <a:pt x="97" y="10"/>
                  </a:lnTo>
                  <a:lnTo>
                    <a:pt x="110" y="12"/>
                  </a:lnTo>
                  <a:lnTo>
                    <a:pt x="123" y="14"/>
                  </a:lnTo>
                  <a:lnTo>
                    <a:pt x="122" y="17"/>
                  </a:lnTo>
                  <a:lnTo>
                    <a:pt x="121" y="21"/>
                  </a:lnTo>
                  <a:lnTo>
                    <a:pt x="119" y="25"/>
                  </a:lnTo>
                  <a:lnTo>
                    <a:pt x="118" y="29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14" y="52"/>
                  </a:lnTo>
                  <a:lnTo>
                    <a:pt x="113" y="60"/>
                  </a:lnTo>
                  <a:lnTo>
                    <a:pt x="112" y="61"/>
                  </a:lnTo>
                  <a:lnTo>
                    <a:pt x="110" y="63"/>
                  </a:lnTo>
                  <a:lnTo>
                    <a:pt x="108" y="65"/>
                  </a:lnTo>
                  <a:lnTo>
                    <a:pt x="106" y="67"/>
                  </a:lnTo>
                  <a:lnTo>
                    <a:pt x="106" y="70"/>
                  </a:lnTo>
                  <a:lnTo>
                    <a:pt x="106" y="74"/>
                  </a:lnTo>
                  <a:lnTo>
                    <a:pt x="105" y="77"/>
                  </a:lnTo>
                  <a:lnTo>
                    <a:pt x="105" y="81"/>
                  </a:lnTo>
                  <a:lnTo>
                    <a:pt x="106" y="81"/>
                  </a:lnTo>
                  <a:lnTo>
                    <a:pt x="108" y="81"/>
                  </a:lnTo>
                  <a:lnTo>
                    <a:pt x="110" y="81"/>
                  </a:lnTo>
                  <a:lnTo>
                    <a:pt x="111" y="81"/>
                  </a:lnTo>
                  <a:lnTo>
                    <a:pt x="110" y="86"/>
                  </a:lnTo>
                  <a:lnTo>
                    <a:pt x="110" y="92"/>
                  </a:lnTo>
                  <a:lnTo>
                    <a:pt x="108" y="97"/>
                  </a:lnTo>
                  <a:lnTo>
                    <a:pt x="107" y="103"/>
                  </a:lnTo>
                  <a:lnTo>
                    <a:pt x="106" y="104"/>
                  </a:lnTo>
                  <a:lnTo>
                    <a:pt x="105" y="105"/>
                  </a:lnTo>
                  <a:lnTo>
                    <a:pt x="104" y="106"/>
                  </a:lnTo>
                  <a:lnTo>
                    <a:pt x="103" y="107"/>
                  </a:lnTo>
                  <a:lnTo>
                    <a:pt x="104" y="110"/>
                  </a:lnTo>
                  <a:lnTo>
                    <a:pt x="104" y="113"/>
                  </a:lnTo>
                  <a:lnTo>
                    <a:pt x="104" y="116"/>
                  </a:lnTo>
                  <a:lnTo>
                    <a:pt x="105" y="120"/>
                  </a:lnTo>
                  <a:lnTo>
                    <a:pt x="104" y="124"/>
                  </a:lnTo>
                  <a:lnTo>
                    <a:pt x="104" y="128"/>
                  </a:lnTo>
                  <a:lnTo>
                    <a:pt x="104" y="131"/>
                  </a:lnTo>
                  <a:lnTo>
                    <a:pt x="103" y="136"/>
                  </a:lnTo>
                  <a:lnTo>
                    <a:pt x="102" y="138"/>
                  </a:lnTo>
                  <a:lnTo>
                    <a:pt x="100" y="139"/>
                  </a:lnTo>
                  <a:lnTo>
                    <a:pt x="99" y="142"/>
                  </a:lnTo>
                  <a:lnTo>
                    <a:pt x="98" y="144"/>
                  </a:lnTo>
                  <a:lnTo>
                    <a:pt x="99" y="148"/>
                  </a:lnTo>
                  <a:lnTo>
                    <a:pt x="100" y="151"/>
                  </a:lnTo>
                  <a:lnTo>
                    <a:pt x="100" y="154"/>
                  </a:lnTo>
                  <a:lnTo>
                    <a:pt x="102" y="157"/>
                  </a:lnTo>
                  <a:lnTo>
                    <a:pt x="100" y="160"/>
                  </a:lnTo>
                  <a:lnTo>
                    <a:pt x="100" y="164"/>
                  </a:lnTo>
                  <a:lnTo>
                    <a:pt x="99" y="167"/>
                  </a:lnTo>
                  <a:lnTo>
                    <a:pt x="98" y="172"/>
                  </a:lnTo>
                  <a:lnTo>
                    <a:pt x="97" y="174"/>
                  </a:lnTo>
                  <a:lnTo>
                    <a:pt x="97" y="177"/>
                  </a:lnTo>
                  <a:lnTo>
                    <a:pt x="96" y="180"/>
                  </a:lnTo>
                  <a:lnTo>
                    <a:pt x="95" y="183"/>
                  </a:lnTo>
                  <a:lnTo>
                    <a:pt x="93" y="189"/>
                  </a:lnTo>
                  <a:lnTo>
                    <a:pt x="93" y="194"/>
                  </a:lnTo>
                  <a:lnTo>
                    <a:pt x="92" y="199"/>
                  </a:lnTo>
                  <a:lnTo>
                    <a:pt x="91" y="205"/>
                  </a:lnTo>
                  <a:lnTo>
                    <a:pt x="90" y="207"/>
                  </a:lnTo>
                  <a:lnTo>
                    <a:pt x="89" y="211"/>
                  </a:lnTo>
                  <a:lnTo>
                    <a:pt x="88" y="214"/>
                  </a:lnTo>
                  <a:lnTo>
                    <a:pt x="87" y="218"/>
                  </a:lnTo>
                  <a:lnTo>
                    <a:pt x="79" y="224"/>
                  </a:lnTo>
                  <a:lnTo>
                    <a:pt x="68" y="227"/>
                  </a:lnTo>
                  <a:lnTo>
                    <a:pt x="55" y="228"/>
                  </a:lnTo>
                  <a:lnTo>
                    <a:pt x="42" y="227"/>
                  </a:lnTo>
                  <a:lnTo>
                    <a:pt x="28" y="225"/>
                  </a:lnTo>
                  <a:lnTo>
                    <a:pt x="16" y="220"/>
                  </a:lnTo>
                  <a:lnTo>
                    <a:pt x="7" y="214"/>
                  </a:lnTo>
                  <a:lnTo>
                    <a:pt x="0" y="206"/>
                  </a:lnTo>
                  <a:lnTo>
                    <a:pt x="1" y="196"/>
                  </a:lnTo>
                  <a:lnTo>
                    <a:pt x="2" y="186"/>
                  </a:lnTo>
                  <a:lnTo>
                    <a:pt x="4" y="174"/>
                  </a:lnTo>
                  <a:lnTo>
                    <a:pt x="5" y="163"/>
                  </a:lnTo>
                  <a:lnTo>
                    <a:pt x="4" y="161"/>
                  </a:lnTo>
                  <a:lnTo>
                    <a:pt x="4" y="160"/>
                  </a:lnTo>
                  <a:lnTo>
                    <a:pt x="2" y="158"/>
                  </a:lnTo>
                  <a:lnTo>
                    <a:pt x="1" y="157"/>
                  </a:lnTo>
                  <a:lnTo>
                    <a:pt x="2" y="153"/>
                  </a:lnTo>
                  <a:lnTo>
                    <a:pt x="2" y="150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5" y="141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8" y="134"/>
                  </a:lnTo>
                  <a:lnTo>
                    <a:pt x="6" y="133"/>
                  </a:lnTo>
                  <a:lnTo>
                    <a:pt x="5" y="133"/>
                  </a:lnTo>
                  <a:lnTo>
                    <a:pt x="2" y="133"/>
                  </a:lnTo>
                  <a:lnTo>
                    <a:pt x="4" y="127"/>
                  </a:lnTo>
                  <a:lnTo>
                    <a:pt x="4" y="120"/>
                  </a:lnTo>
                  <a:lnTo>
                    <a:pt x="4" y="113"/>
                  </a:lnTo>
                  <a:lnTo>
                    <a:pt x="5" y="107"/>
                  </a:lnTo>
                  <a:lnTo>
                    <a:pt x="7" y="106"/>
                  </a:lnTo>
                  <a:lnTo>
                    <a:pt x="8" y="106"/>
                  </a:lnTo>
                  <a:lnTo>
                    <a:pt x="11" y="106"/>
                  </a:lnTo>
                  <a:lnTo>
                    <a:pt x="12" y="105"/>
                  </a:lnTo>
                  <a:lnTo>
                    <a:pt x="11" y="101"/>
                  </a:lnTo>
                  <a:lnTo>
                    <a:pt x="11" y="98"/>
                  </a:lnTo>
                  <a:lnTo>
                    <a:pt x="9" y="95"/>
                  </a:lnTo>
                  <a:lnTo>
                    <a:pt x="8" y="91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1" y="76"/>
                  </a:lnTo>
                  <a:lnTo>
                    <a:pt x="13" y="74"/>
                  </a:lnTo>
                  <a:lnTo>
                    <a:pt x="14" y="71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7" y="58"/>
                  </a:lnTo>
                  <a:lnTo>
                    <a:pt x="16" y="55"/>
                  </a:lnTo>
                  <a:lnTo>
                    <a:pt x="15" y="53"/>
                  </a:lnTo>
                  <a:lnTo>
                    <a:pt x="13" y="52"/>
                  </a:lnTo>
                  <a:lnTo>
                    <a:pt x="12" y="50"/>
                  </a:lnTo>
                  <a:lnTo>
                    <a:pt x="13" y="43"/>
                  </a:lnTo>
                  <a:lnTo>
                    <a:pt x="14" y="36"/>
                  </a:lnTo>
                  <a:lnTo>
                    <a:pt x="15" y="29"/>
                  </a:lnTo>
                  <a:lnTo>
                    <a:pt x="16" y="22"/>
                  </a:lnTo>
                  <a:lnTo>
                    <a:pt x="15" y="16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9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9" name="Freeform 88"/>
            <p:cNvSpPr>
              <a:spLocks/>
            </p:cNvSpPr>
            <p:nvPr/>
          </p:nvSpPr>
          <p:spPr bwMode="auto">
            <a:xfrm>
              <a:off x="6048375" y="3252788"/>
              <a:ext cx="79375" cy="179387"/>
            </a:xfrm>
            <a:custGeom>
              <a:avLst/>
              <a:gdLst>
                <a:gd name="T0" fmla="*/ 18 w 102"/>
                <a:gd name="T1" fmla="*/ 0 h 226"/>
                <a:gd name="T2" fmla="*/ 102 w 102"/>
                <a:gd name="T3" fmla="*/ 12 h 226"/>
                <a:gd name="T4" fmla="*/ 97 w 102"/>
                <a:gd name="T5" fmla="*/ 27 h 226"/>
                <a:gd name="T6" fmla="*/ 93 w 102"/>
                <a:gd name="T7" fmla="*/ 58 h 226"/>
                <a:gd name="T8" fmla="*/ 88 w 102"/>
                <a:gd name="T9" fmla="*/ 65 h 226"/>
                <a:gd name="T10" fmla="*/ 86 w 102"/>
                <a:gd name="T11" fmla="*/ 78 h 226"/>
                <a:gd name="T12" fmla="*/ 90 w 102"/>
                <a:gd name="T13" fmla="*/ 79 h 226"/>
                <a:gd name="T14" fmla="*/ 88 w 102"/>
                <a:gd name="T15" fmla="*/ 101 h 226"/>
                <a:gd name="T16" fmla="*/ 83 w 102"/>
                <a:gd name="T17" fmla="*/ 104 h 226"/>
                <a:gd name="T18" fmla="*/ 84 w 102"/>
                <a:gd name="T19" fmla="*/ 118 h 226"/>
                <a:gd name="T20" fmla="*/ 83 w 102"/>
                <a:gd name="T21" fmla="*/ 133 h 226"/>
                <a:gd name="T22" fmla="*/ 79 w 102"/>
                <a:gd name="T23" fmla="*/ 142 h 226"/>
                <a:gd name="T24" fmla="*/ 81 w 102"/>
                <a:gd name="T25" fmla="*/ 154 h 226"/>
                <a:gd name="T26" fmla="*/ 79 w 102"/>
                <a:gd name="T27" fmla="*/ 169 h 226"/>
                <a:gd name="T28" fmla="*/ 75 w 102"/>
                <a:gd name="T29" fmla="*/ 180 h 226"/>
                <a:gd name="T30" fmla="*/ 73 w 102"/>
                <a:gd name="T31" fmla="*/ 202 h 226"/>
                <a:gd name="T32" fmla="*/ 68 w 102"/>
                <a:gd name="T33" fmla="*/ 215 h 226"/>
                <a:gd name="T34" fmla="*/ 63 w 102"/>
                <a:gd name="T35" fmla="*/ 220 h 226"/>
                <a:gd name="T36" fmla="*/ 53 w 102"/>
                <a:gd name="T37" fmla="*/ 225 h 226"/>
                <a:gd name="T38" fmla="*/ 43 w 102"/>
                <a:gd name="T39" fmla="*/ 226 h 226"/>
                <a:gd name="T40" fmla="*/ 33 w 102"/>
                <a:gd name="T41" fmla="*/ 226 h 226"/>
                <a:gd name="T42" fmla="*/ 22 w 102"/>
                <a:gd name="T43" fmla="*/ 224 h 226"/>
                <a:gd name="T44" fmla="*/ 13 w 102"/>
                <a:gd name="T45" fmla="*/ 219 h 226"/>
                <a:gd name="T46" fmla="*/ 5 w 102"/>
                <a:gd name="T47" fmla="*/ 214 h 226"/>
                <a:gd name="T48" fmla="*/ 0 w 102"/>
                <a:gd name="T49" fmla="*/ 207 h 226"/>
                <a:gd name="T50" fmla="*/ 5 w 102"/>
                <a:gd name="T51" fmla="*/ 164 h 226"/>
                <a:gd name="T52" fmla="*/ 3 w 102"/>
                <a:gd name="T53" fmla="*/ 157 h 226"/>
                <a:gd name="T54" fmla="*/ 4 w 102"/>
                <a:gd name="T55" fmla="*/ 142 h 226"/>
                <a:gd name="T56" fmla="*/ 10 w 102"/>
                <a:gd name="T57" fmla="*/ 134 h 226"/>
                <a:gd name="T58" fmla="*/ 4 w 102"/>
                <a:gd name="T59" fmla="*/ 133 h 226"/>
                <a:gd name="T60" fmla="*/ 7 w 102"/>
                <a:gd name="T61" fmla="*/ 106 h 226"/>
                <a:gd name="T62" fmla="*/ 12 w 102"/>
                <a:gd name="T63" fmla="*/ 105 h 226"/>
                <a:gd name="T64" fmla="*/ 10 w 102"/>
                <a:gd name="T65" fmla="*/ 91 h 226"/>
                <a:gd name="T66" fmla="*/ 11 w 102"/>
                <a:gd name="T67" fmla="*/ 79 h 226"/>
                <a:gd name="T68" fmla="*/ 17 w 102"/>
                <a:gd name="T69" fmla="*/ 69 h 226"/>
                <a:gd name="T70" fmla="*/ 18 w 102"/>
                <a:gd name="T71" fmla="*/ 58 h 226"/>
                <a:gd name="T72" fmla="*/ 14 w 102"/>
                <a:gd name="T73" fmla="*/ 50 h 226"/>
                <a:gd name="T74" fmla="*/ 18 w 102"/>
                <a:gd name="T75" fmla="*/ 22 h 226"/>
                <a:gd name="T76" fmla="*/ 18 w 102"/>
                <a:gd name="T7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" h="226">
                  <a:moveTo>
                    <a:pt x="18" y="0"/>
                  </a:moveTo>
                  <a:lnTo>
                    <a:pt x="102" y="12"/>
                  </a:lnTo>
                  <a:lnTo>
                    <a:pt x="97" y="27"/>
                  </a:lnTo>
                  <a:lnTo>
                    <a:pt x="93" y="58"/>
                  </a:lnTo>
                  <a:lnTo>
                    <a:pt x="88" y="65"/>
                  </a:lnTo>
                  <a:lnTo>
                    <a:pt x="86" y="78"/>
                  </a:lnTo>
                  <a:lnTo>
                    <a:pt x="90" y="79"/>
                  </a:lnTo>
                  <a:lnTo>
                    <a:pt x="88" y="101"/>
                  </a:lnTo>
                  <a:lnTo>
                    <a:pt x="83" y="104"/>
                  </a:lnTo>
                  <a:lnTo>
                    <a:pt x="84" y="118"/>
                  </a:lnTo>
                  <a:lnTo>
                    <a:pt x="83" y="133"/>
                  </a:lnTo>
                  <a:lnTo>
                    <a:pt x="79" y="142"/>
                  </a:lnTo>
                  <a:lnTo>
                    <a:pt x="81" y="154"/>
                  </a:lnTo>
                  <a:lnTo>
                    <a:pt x="79" y="169"/>
                  </a:lnTo>
                  <a:lnTo>
                    <a:pt x="75" y="180"/>
                  </a:lnTo>
                  <a:lnTo>
                    <a:pt x="73" y="202"/>
                  </a:lnTo>
                  <a:lnTo>
                    <a:pt x="68" y="215"/>
                  </a:lnTo>
                  <a:lnTo>
                    <a:pt x="63" y="220"/>
                  </a:lnTo>
                  <a:lnTo>
                    <a:pt x="53" y="225"/>
                  </a:lnTo>
                  <a:lnTo>
                    <a:pt x="43" y="226"/>
                  </a:lnTo>
                  <a:lnTo>
                    <a:pt x="33" y="226"/>
                  </a:lnTo>
                  <a:lnTo>
                    <a:pt x="22" y="224"/>
                  </a:lnTo>
                  <a:lnTo>
                    <a:pt x="13" y="219"/>
                  </a:lnTo>
                  <a:lnTo>
                    <a:pt x="5" y="214"/>
                  </a:lnTo>
                  <a:lnTo>
                    <a:pt x="0" y="207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4" y="142"/>
                  </a:lnTo>
                  <a:lnTo>
                    <a:pt x="10" y="134"/>
                  </a:lnTo>
                  <a:lnTo>
                    <a:pt x="4" y="133"/>
                  </a:lnTo>
                  <a:lnTo>
                    <a:pt x="7" y="106"/>
                  </a:lnTo>
                  <a:lnTo>
                    <a:pt x="12" y="105"/>
                  </a:lnTo>
                  <a:lnTo>
                    <a:pt x="10" y="91"/>
                  </a:lnTo>
                  <a:lnTo>
                    <a:pt x="11" y="79"/>
                  </a:lnTo>
                  <a:lnTo>
                    <a:pt x="17" y="69"/>
                  </a:lnTo>
                  <a:lnTo>
                    <a:pt x="18" y="58"/>
                  </a:lnTo>
                  <a:lnTo>
                    <a:pt x="14" y="50"/>
                  </a:lnTo>
                  <a:lnTo>
                    <a:pt x="18" y="2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8A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auto">
            <a:xfrm>
              <a:off x="5961063" y="3305175"/>
              <a:ext cx="249238" cy="34925"/>
            </a:xfrm>
            <a:custGeom>
              <a:avLst/>
              <a:gdLst>
                <a:gd name="T0" fmla="*/ 0 w 313"/>
                <a:gd name="T1" fmla="*/ 0 h 44"/>
                <a:gd name="T2" fmla="*/ 20 w 313"/>
                <a:gd name="T3" fmla="*/ 3 h 44"/>
                <a:gd name="T4" fmla="*/ 39 w 313"/>
                <a:gd name="T5" fmla="*/ 7 h 44"/>
                <a:gd name="T6" fmla="*/ 59 w 313"/>
                <a:gd name="T7" fmla="*/ 10 h 44"/>
                <a:gd name="T8" fmla="*/ 78 w 313"/>
                <a:gd name="T9" fmla="*/ 13 h 44"/>
                <a:gd name="T10" fmla="*/ 98 w 313"/>
                <a:gd name="T11" fmla="*/ 16 h 44"/>
                <a:gd name="T12" fmla="*/ 117 w 313"/>
                <a:gd name="T13" fmla="*/ 18 h 44"/>
                <a:gd name="T14" fmla="*/ 137 w 313"/>
                <a:gd name="T15" fmla="*/ 21 h 44"/>
                <a:gd name="T16" fmla="*/ 157 w 313"/>
                <a:gd name="T17" fmla="*/ 23 h 44"/>
                <a:gd name="T18" fmla="*/ 176 w 313"/>
                <a:gd name="T19" fmla="*/ 25 h 44"/>
                <a:gd name="T20" fmla="*/ 196 w 313"/>
                <a:gd name="T21" fmla="*/ 28 h 44"/>
                <a:gd name="T22" fmla="*/ 215 w 313"/>
                <a:gd name="T23" fmla="*/ 30 h 44"/>
                <a:gd name="T24" fmla="*/ 235 w 313"/>
                <a:gd name="T25" fmla="*/ 31 h 44"/>
                <a:gd name="T26" fmla="*/ 255 w 313"/>
                <a:gd name="T27" fmla="*/ 33 h 44"/>
                <a:gd name="T28" fmla="*/ 274 w 313"/>
                <a:gd name="T29" fmla="*/ 35 h 44"/>
                <a:gd name="T30" fmla="*/ 294 w 313"/>
                <a:gd name="T31" fmla="*/ 36 h 44"/>
                <a:gd name="T32" fmla="*/ 313 w 313"/>
                <a:gd name="T33" fmla="*/ 37 h 44"/>
                <a:gd name="T34" fmla="*/ 298 w 313"/>
                <a:gd name="T35" fmla="*/ 40 h 44"/>
                <a:gd name="T36" fmla="*/ 281 w 313"/>
                <a:gd name="T37" fmla="*/ 43 h 44"/>
                <a:gd name="T38" fmla="*/ 264 w 313"/>
                <a:gd name="T39" fmla="*/ 44 h 44"/>
                <a:gd name="T40" fmla="*/ 245 w 313"/>
                <a:gd name="T41" fmla="*/ 44 h 44"/>
                <a:gd name="T42" fmla="*/ 226 w 313"/>
                <a:gd name="T43" fmla="*/ 43 h 44"/>
                <a:gd name="T44" fmla="*/ 206 w 313"/>
                <a:gd name="T45" fmla="*/ 42 h 44"/>
                <a:gd name="T46" fmla="*/ 187 w 313"/>
                <a:gd name="T47" fmla="*/ 40 h 44"/>
                <a:gd name="T48" fmla="*/ 166 w 313"/>
                <a:gd name="T49" fmla="*/ 38 h 44"/>
                <a:gd name="T50" fmla="*/ 146 w 313"/>
                <a:gd name="T51" fmla="*/ 36 h 44"/>
                <a:gd name="T52" fmla="*/ 126 w 313"/>
                <a:gd name="T53" fmla="*/ 33 h 44"/>
                <a:gd name="T54" fmla="*/ 105 w 313"/>
                <a:gd name="T55" fmla="*/ 30 h 44"/>
                <a:gd name="T56" fmla="*/ 85 w 313"/>
                <a:gd name="T57" fmla="*/ 28 h 44"/>
                <a:gd name="T58" fmla="*/ 67 w 313"/>
                <a:gd name="T59" fmla="*/ 24 h 44"/>
                <a:gd name="T60" fmla="*/ 48 w 313"/>
                <a:gd name="T61" fmla="*/ 22 h 44"/>
                <a:gd name="T62" fmla="*/ 30 w 313"/>
                <a:gd name="T63" fmla="*/ 20 h 44"/>
                <a:gd name="T64" fmla="*/ 14 w 313"/>
                <a:gd name="T65" fmla="*/ 17 h 44"/>
                <a:gd name="T66" fmla="*/ 0 w 313"/>
                <a:gd name="T6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44">
                  <a:moveTo>
                    <a:pt x="0" y="0"/>
                  </a:moveTo>
                  <a:lnTo>
                    <a:pt x="20" y="3"/>
                  </a:lnTo>
                  <a:lnTo>
                    <a:pt x="39" y="7"/>
                  </a:lnTo>
                  <a:lnTo>
                    <a:pt x="59" y="10"/>
                  </a:lnTo>
                  <a:lnTo>
                    <a:pt x="78" y="13"/>
                  </a:lnTo>
                  <a:lnTo>
                    <a:pt x="98" y="16"/>
                  </a:lnTo>
                  <a:lnTo>
                    <a:pt x="117" y="18"/>
                  </a:lnTo>
                  <a:lnTo>
                    <a:pt x="137" y="21"/>
                  </a:lnTo>
                  <a:lnTo>
                    <a:pt x="157" y="23"/>
                  </a:lnTo>
                  <a:lnTo>
                    <a:pt x="176" y="25"/>
                  </a:lnTo>
                  <a:lnTo>
                    <a:pt x="196" y="28"/>
                  </a:lnTo>
                  <a:lnTo>
                    <a:pt x="215" y="30"/>
                  </a:lnTo>
                  <a:lnTo>
                    <a:pt x="235" y="31"/>
                  </a:lnTo>
                  <a:lnTo>
                    <a:pt x="255" y="33"/>
                  </a:lnTo>
                  <a:lnTo>
                    <a:pt x="274" y="35"/>
                  </a:lnTo>
                  <a:lnTo>
                    <a:pt x="294" y="36"/>
                  </a:lnTo>
                  <a:lnTo>
                    <a:pt x="313" y="37"/>
                  </a:lnTo>
                  <a:lnTo>
                    <a:pt x="298" y="40"/>
                  </a:lnTo>
                  <a:lnTo>
                    <a:pt x="281" y="43"/>
                  </a:lnTo>
                  <a:lnTo>
                    <a:pt x="264" y="44"/>
                  </a:lnTo>
                  <a:lnTo>
                    <a:pt x="245" y="44"/>
                  </a:lnTo>
                  <a:lnTo>
                    <a:pt x="226" y="43"/>
                  </a:lnTo>
                  <a:lnTo>
                    <a:pt x="206" y="42"/>
                  </a:lnTo>
                  <a:lnTo>
                    <a:pt x="187" y="40"/>
                  </a:lnTo>
                  <a:lnTo>
                    <a:pt x="166" y="38"/>
                  </a:lnTo>
                  <a:lnTo>
                    <a:pt x="146" y="36"/>
                  </a:lnTo>
                  <a:lnTo>
                    <a:pt x="126" y="33"/>
                  </a:lnTo>
                  <a:lnTo>
                    <a:pt x="105" y="30"/>
                  </a:lnTo>
                  <a:lnTo>
                    <a:pt x="85" y="28"/>
                  </a:lnTo>
                  <a:lnTo>
                    <a:pt x="67" y="24"/>
                  </a:lnTo>
                  <a:lnTo>
                    <a:pt x="48" y="22"/>
                  </a:lnTo>
                  <a:lnTo>
                    <a:pt x="30" y="20"/>
                  </a:lnTo>
                  <a:lnTo>
                    <a:pt x="14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auto">
            <a:xfrm>
              <a:off x="5964238" y="3343275"/>
              <a:ext cx="241300" cy="26987"/>
            </a:xfrm>
            <a:custGeom>
              <a:avLst/>
              <a:gdLst>
                <a:gd name="T0" fmla="*/ 0 w 304"/>
                <a:gd name="T1" fmla="*/ 0 h 36"/>
                <a:gd name="T2" fmla="*/ 19 w 304"/>
                <a:gd name="T3" fmla="*/ 3 h 36"/>
                <a:gd name="T4" fmla="*/ 38 w 304"/>
                <a:gd name="T5" fmla="*/ 6 h 36"/>
                <a:gd name="T6" fmla="*/ 57 w 304"/>
                <a:gd name="T7" fmla="*/ 8 h 36"/>
                <a:gd name="T8" fmla="*/ 76 w 304"/>
                <a:gd name="T9" fmla="*/ 11 h 36"/>
                <a:gd name="T10" fmla="*/ 95 w 304"/>
                <a:gd name="T11" fmla="*/ 13 h 36"/>
                <a:gd name="T12" fmla="*/ 114 w 304"/>
                <a:gd name="T13" fmla="*/ 15 h 36"/>
                <a:gd name="T14" fmla="*/ 133 w 304"/>
                <a:gd name="T15" fmla="*/ 18 h 36"/>
                <a:gd name="T16" fmla="*/ 152 w 304"/>
                <a:gd name="T17" fmla="*/ 20 h 36"/>
                <a:gd name="T18" fmla="*/ 170 w 304"/>
                <a:gd name="T19" fmla="*/ 21 h 36"/>
                <a:gd name="T20" fmla="*/ 190 w 304"/>
                <a:gd name="T21" fmla="*/ 23 h 36"/>
                <a:gd name="T22" fmla="*/ 208 w 304"/>
                <a:gd name="T23" fmla="*/ 24 h 36"/>
                <a:gd name="T24" fmla="*/ 228 w 304"/>
                <a:gd name="T25" fmla="*/ 26 h 36"/>
                <a:gd name="T26" fmla="*/ 246 w 304"/>
                <a:gd name="T27" fmla="*/ 26 h 36"/>
                <a:gd name="T28" fmla="*/ 266 w 304"/>
                <a:gd name="T29" fmla="*/ 26 h 36"/>
                <a:gd name="T30" fmla="*/ 284 w 304"/>
                <a:gd name="T31" fmla="*/ 26 h 36"/>
                <a:gd name="T32" fmla="*/ 304 w 304"/>
                <a:gd name="T33" fmla="*/ 26 h 36"/>
                <a:gd name="T34" fmla="*/ 288 w 304"/>
                <a:gd name="T35" fmla="*/ 30 h 36"/>
                <a:gd name="T36" fmla="*/ 271 w 304"/>
                <a:gd name="T37" fmla="*/ 34 h 36"/>
                <a:gd name="T38" fmla="*/ 253 w 304"/>
                <a:gd name="T39" fmla="*/ 35 h 36"/>
                <a:gd name="T40" fmla="*/ 235 w 304"/>
                <a:gd name="T41" fmla="*/ 36 h 36"/>
                <a:gd name="T42" fmla="*/ 216 w 304"/>
                <a:gd name="T43" fmla="*/ 36 h 36"/>
                <a:gd name="T44" fmla="*/ 197 w 304"/>
                <a:gd name="T45" fmla="*/ 36 h 36"/>
                <a:gd name="T46" fmla="*/ 177 w 304"/>
                <a:gd name="T47" fmla="*/ 35 h 36"/>
                <a:gd name="T48" fmla="*/ 157 w 304"/>
                <a:gd name="T49" fmla="*/ 33 h 36"/>
                <a:gd name="T50" fmla="*/ 137 w 304"/>
                <a:gd name="T51" fmla="*/ 30 h 36"/>
                <a:gd name="T52" fmla="*/ 117 w 304"/>
                <a:gd name="T53" fmla="*/ 27 h 36"/>
                <a:gd name="T54" fmla="*/ 97 w 304"/>
                <a:gd name="T55" fmla="*/ 24 h 36"/>
                <a:gd name="T56" fmla="*/ 78 w 304"/>
                <a:gd name="T57" fmla="*/ 21 h 36"/>
                <a:gd name="T58" fmla="*/ 59 w 304"/>
                <a:gd name="T59" fmla="*/ 19 h 36"/>
                <a:gd name="T60" fmla="*/ 41 w 304"/>
                <a:gd name="T61" fmla="*/ 15 h 36"/>
                <a:gd name="T62" fmla="*/ 23 w 304"/>
                <a:gd name="T63" fmla="*/ 13 h 36"/>
                <a:gd name="T64" fmla="*/ 6 w 304"/>
                <a:gd name="T65" fmla="*/ 11 h 36"/>
                <a:gd name="T66" fmla="*/ 0 w 304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4" h="36">
                  <a:moveTo>
                    <a:pt x="0" y="0"/>
                  </a:moveTo>
                  <a:lnTo>
                    <a:pt x="19" y="3"/>
                  </a:lnTo>
                  <a:lnTo>
                    <a:pt x="38" y="6"/>
                  </a:lnTo>
                  <a:lnTo>
                    <a:pt x="57" y="8"/>
                  </a:lnTo>
                  <a:lnTo>
                    <a:pt x="76" y="11"/>
                  </a:lnTo>
                  <a:lnTo>
                    <a:pt x="95" y="13"/>
                  </a:lnTo>
                  <a:lnTo>
                    <a:pt x="114" y="15"/>
                  </a:lnTo>
                  <a:lnTo>
                    <a:pt x="133" y="18"/>
                  </a:lnTo>
                  <a:lnTo>
                    <a:pt x="152" y="20"/>
                  </a:lnTo>
                  <a:lnTo>
                    <a:pt x="170" y="21"/>
                  </a:lnTo>
                  <a:lnTo>
                    <a:pt x="190" y="23"/>
                  </a:lnTo>
                  <a:lnTo>
                    <a:pt x="208" y="24"/>
                  </a:lnTo>
                  <a:lnTo>
                    <a:pt x="228" y="26"/>
                  </a:lnTo>
                  <a:lnTo>
                    <a:pt x="246" y="26"/>
                  </a:lnTo>
                  <a:lnTo>
                    <a:pt x="266" y="26"/>
                  </a:lnTo>
                  <a:lnTo>
                    <a:pt x="284" y="26"/>
                  </a:lnTo>
                  <a:lnTo>
                    <a:pt x="304" y="26"/>
                  </a:lnTo>
                  <a:lnTo>
                    <a:pt x="288" y="30"/>
                  </a:lnTo>
                  <a:lnTo>
                    <a:pt x="271" y="34"/>
                  </a:lnTo>
                  <a:lnTo>
                    <a:pt x="253" y="35"/>
                  </a:lnTo>
                  <a:lnTo>
                    <a:pt x="235" y="36"/>
                  </a:lnTo>
                  <a:lnTo>
                    <a:pt x="216" y="36"/>
                  </a:lnTo>
                  <a:lnTo>
                    <a:pt x="197" y="36"/>
                  </a:lnTo>
                  <a:lnTo>
                    <a:pt x="177" y="35"/>
                  </a:lnTo>
                  <a:lnTo>
                    <a:pt x="157" y="33"/>
                  </a:lnTo>
                  <a:lnTo>
                    <a:pt x="137" y="30"/>
                  </a:lnTo>
                  <a:lnTo>
                    <a:pt x="117" y="27"/>
                  </a:lnTo>
                  <a:lnTo>
                    <a:pt x="97" y="24"/>
                  </a:lnTo>
                  <a:lnTo>
                    <a:pt x="78" y="21"/>
                  </a:lnTo>
                  <a:lnTo>
                    <a:pt x="59" y="19"/>
                  </a:lnTo>
                  <a:lnTo>
                    <a:pt x="41" y="15"/>
                  </a:lnTo>
                  <a:lnTo>
                    <a:pt x="23" y="13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auto">
            <a:xfrm>
              <a:off x="5962650" y="3373438"/>
              <a:ext cx="241300" cy="30162"/>
            </a:xfrm>
            <a:custGeom>
              <a:avLst/>
              <a:gdLst>
                <a:gd name="T0" fmla="*/ 9 w 305"/>
                <a:gd name="T1" fmla="*/ 0 h 38"/>
                <a:gd name="T2" fmla="*/ 28 w 305"/>
                <a:gd name="T3" fmla="*/ 4 h 38"/>
                <a:gd name="T4" fmla="*/ 47 w 305"/>
                <a:gd name="T5" fmla="*/ 6 h 38"/>
                <a:gd name="T6" fmla="*/ 66 w 305"/>
                <a:gd name="T7" fmla="*/ 10 h 38"/>
                <a:gd name="T8" fmla="*/ 84 w 305"/>
                <a:gd name="T9" fmla="*/ 12 h 38"/>
                <a:gd name="T10" fmla="*/ 103 w 305"/>
                <a:gd name="T11" fmla="*/ 15 h 38"/>
                <a:gd name="T12" fmla="*/ 121 w 305"/>
                <a:gd name="T13" fmla="*/ 18 h 38"/>
                <a:gd name="T14" fmla="*/ 138 w 305"/>
                <a:gd name="T15" fmla="*/ 20 h 38"/>
                <a:gd name="T16" fmla="*/ 157 w 305"/>
                <a:gd name="T17" fmla="*/ 21 h 38"/>
                <a:gd name="T18" fmla="*/ 175 w 305"/>
                <a:gd name="T19" fmla="*/ 23 h 38"/>
                <a:gd name="T20" fmla="*/ 194 w 305"/>
                <a:gd name="T21" fmla="*/ 25 h 38"/>
                <a:gd name="T22" fmla="*/ 212 w 305"/>
                <a:gd name="T23" fmla="*/ 26 h 38"/>
                <a:gd name="T24" fmla="*/ 231 w 305"/>
                <a:gd name="T25" fmla="*/ 26 h 38"/>
                <a:gd name="T26" fmla="*/ 249 w 305"/>
                <a:gd name="T27" fmla="*/ 27 h 38"/>
                <a:gd name="T28" fmla="*/ 267 w 305"/>
                <a:gd name="T29" fmla="*/ 26 h 38"/>
                <a:gd name="T30" fmla="*/ 286 w 305"/>
                <a:gd name="T31" fmla="*/ 26 h 38"/>
                <a:gd name="T32" fmla="*/ 305 w 305"/>
                <a:gd name="T33" fmla="*/ 25 h 38"/>
                <a:gd name="T34" fmla="*/ 286 w 305"/>
                <a:gd name="T35" fmla="*/ 38 h 38"/>
                <a:gd name="T36" fmla="*/ 269 w 305"/>
                <a:gd name="T37" fmla="*/ 38 h 38"/>
                <a:gd name="T38" fmla="*/ 250 w 305"/>
                <a:gd name="T39" fmla="*/ 38 h 38"/>
                <a:gd name="T40" fmla="*/ 233 w 305"/>
                <a:gd name="T41" fmla="*/ 37 h 38"/>
                <a:gd name="T42" fmla="*/ 216 w 305"/>
                <a:gd name="T43" fmla="*/ 37 h 38"/>
                <a:gd name="T44" fmla="*/ 197 w 305"/>
                <a:gd name="T45" fmla="*/ 36 h 38"/>
                <a:gd name="T46" fmla="*/ 180 w 305"/>
                <a:gd name="T47" fmla="*/ 34 h 38"/>
                <a:gd name="T48" fmla="*/ 161 w 305"/>
                <a:gd name="T49" fmla="*/ 33 h 38"/>
                <a:gd name="T50" fmla="*/ 143 w 305"/>
                <a:gd name="T51" fmla="*/ 30 h 38"/>
                <a:gd name="T52" fmla="*/ 126 w 305"/>
                <a:gd name="T53" fmla="*/ 28 h 38"/>
                <a:gd name="T54" fmla="*/ 107 w 305"/>
                <a:gd name="T55" fmla="*/ 26 h 38"/>
                <a:gd name="T56" fmla="*/ 90 w 305"/>
                <a:gd name="T57" fmla="*/ 23 h 38"/>
                <a:gd name="T58" fmla="*/ 72 w 305"/>
                <a:gd name="T59" fmla="*/ 21 h 38"/>
                <a:gd name="T60" fmla="*/ 53 w 305"/>
                <a:gd name="T61" fmla="*/ 18 h 38"/>
                <a:gd name="T62" fmla="*/ 36 w 305"/>
                <a:gd name="T63" fmla="*/ 15 h 38"/>
                <a:gd name="T64" fmla="*/ 17 w 305"/>
                <a:gd name="T65" fmla="*/ 13 h 38"/>
                <a:gd name="T66" fmla="*/ 0 w 305"/>
                <a:gd name="T67" fmla="*/ 11 h 38"/>
                <a:gd name="T68" fmla="*/ 9 w 305"/>
                <a:gd name="T6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8">
                  <a:moveTo>
                    <a:pt x="9" y="0"/>
                  </a:moveTo>
                  <a:lnTo>
                    <a:pt x="28" y="4"/>
                  </a:lnTo>
                  <a:lnTo>
                    <a:pt x="47" y="6"/>
                  </a:lnTo>
                  <a:lnTo>
                    <a:pt x="66" y="10"/>
                  </a:lnTo>
                  <a:lnTo>
                    <a:pt x="84" y="12"/>
                  </a:lnTo>
                  <a:lnTo>
                    <a:pt x="103" y="15"/>
                  </a:lnTo>
                  <a:lnTo>
                    <a:pt x="121" y="18"/>
                  </a:lnTo>
                  <a:lnTo>
                    <a:pt x="138" y="20"/>
                  </a:lnTo>
                  <a:lnTo>
                    <a:pt x="157" y="21"/>
                  </a:lnTo>
                  <a:lnTo>
                    <a:pt x="175" y="23"/>
                  </a:lnTo>
                  <a:lnTo>
                    <a:pt x="194" y="25"/>
                  </a:lnTo>
                  <a:lnTo>
                    <a:pt x="212" y="26"/>
                  </a:lnTo>
                  <a:lnTo>
                    <a:pt x="231" y="26"/>
                  </a:lnTo>
                  <a:lnTo>
                    <a:pt x="249" y="27"/>
                  </a:lnTo>
                  <a:lnTo>
                    <a:pt x="267" y="26"/>
                  </a:lnTo>
                  <a:lnTo>
                    <a:pt x="286" y="26"/>
                  </a:lnTo>
                  <a:lnTo>
                    <a:pt x="305" y="25"/>
                  </a:lnTo>
                  <a:lnTo>
                    <a:pt x="286" y="38"/>
                  </a:lnTo>
                  <a:lnTo>
                    <a:pt x="269" y="38"/>
                  </a:lnTo>
                  <a:lnTo>
                    <a:pt x="250" y="38"/>
                  </a:lnTo>
                  <a:lnTo>
                    <a:pt x="233" y="37"/>
                  </a:lnTo>
                  <a:lnTo>
                    <a:pt x="216" y="37"/>
                  </a:lnTo>
                  <a:lnTo>
                    <a:pt x="197" y="36"/>
                  </a:lnTo>
                  <a:lnTo>
                    <a:pt x="180" y="34"/>
                  </a:lnTo>
                  <a:lnTo>
                    <a:pt x="161" y="33"/>
                  </a:lnTo>
                  <a:lnTo>
                    <a:pt x="143" y="30"/>
                  </a:lnTo>
                  <a:lnTo>
                    <a:pt x="126" y="28"/>
                  </a:lnTo>
                  <a:lnTo>
                    <a:pt x="107" y="26"/>
                  </a:lnTo>
                  <a:lnTo>
                    <a:pt x="90" y="23"/>
                  </a:lnTo>
                  <a:lnTo>
                    <a:pt x="72" y="21"/>
                  </a:lnTo>
                  <a:lnTo>
                    <a:pt x="53" y="18"/>
                  </a:lnTo>
                  <a:lnTo>
                    <a:pt x="36" y="15"/>
                  </a:lnTo>
                  <a:lnTo>
                    <a:pt x="17" y="13"/>
                  </a:lnTo>
                  <a:lnTo>
                    <a:pt x="0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auto">
            <a:xfrm>
              <a:off x="5969000" y="3241675"/>
              <a:ext cx="261938" cy="31750"/>
            </a:xfrm>
            <a:custGeom>
              <a:avLst/>
              <a:gdLst>
                <a:gd name="T0" fmla="*/ 0 w 330"/>
                <a:gd name="T1" fmla="*/ 0 h 41"/>
                <a:gd name="T2" fmla="*/ 152 w 330"/>
                <a:gd name="T3" fmla="*/ 18 h 41"/>
                <a:gd name="T4" fmla="*/ 264 w 330"/>
                <a:gd name="T5" fmla="*/ 29 h 41"/>
                <a:gd name="T6" fmla="*/ 330 w 330"/>
                <a:gd name="T7" fmla="*/ 37 h 41"/>
                <a:gd name="T8" fmla="*/ 301 w 330"/>
                <a:gd name="T9" fmla="*/ 41 h 41"/>
                <a:gd name="T10" fmla="*/ 223 w 330"/>
                <a:gd name="T11" fmla="*/ 30 h 41"/>
                <a:gd name="T12" fmla="*/ 83 w 330"/>
                <a:gd name="T13" fmla="*/ 15 h 41"/>
                <a:gd name="T14" fmla="*/ 0 w 330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41">
                  <a:moveTo>
                    <a:pt x="0" y="0"/>
                  </a:moveTo>
                  <a:lnTo>
                    <a:pt x="152" y="18"/>
                  </a:lnTo>
                  <a:lnTo>
                    <a:pt x="264" y="29"/>
                  </a:lnTo>
                  <a:lnTo>
                    <a:pt x="330" y="37"/>
                  </a:lnTo>
                  <a:lnTo>
                    <a:pt x="301" y="41"/>
                  </a:lnTo>
                  <a:lnTo>
                    <a:pt x="223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auto">
            <a:xfrm>
              <a:off x="5970588" y="3278188"/>
              <a:ext cx="241300" cy="30162"/>
            </a:xfrm>
            <a:custGeom>
              <a:avLst/>
              <a:gdLst>
                <a:gd name="T0" fmla="*/ 19 w 304"/>
                <a:gd name="T1" fmla="*/ 0 h 38"/>
                <a:gd name="T2" fmla="*/ 171 w 304"/>
                <a:gd name="T3" fmla="*/ 24 h 38"/>
                <a:gd name="T4" fmla="*/ 304 w 304"/>
                <a:gd name="T5" fmla="*/ 32 h 38"/>
                <a:gd name="T6" fmla="*/ 288 w 304"/>
                <a:gd name="T7" fmla="*/ 38 h 38"/>
                <a:gd name="T8" fmla="*/ 122 w 304"/>
                <a:gd name="T9" fmla="*/ 24 h 38"/>
                <a:gd name="T10" fmla="*/ 0 w 304"/>
                <a:gd name="T11" fmla="*/ 9 h 38"/>
                <a:gd name="T12" fmla="*/ 1 w 304"/>
                <a:gd name="T13" fmla="*/ 0 h 38"/>
                <a:gd name="T14" fmla="*/ 19 w 30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38">
                  <a:moveTo>
                    <a:pt x="19" y="0"/>
                  </a:moveTo>
                  <a:lnTo>
                    <a:pt x="171" y="24"/>
                  </a:lnTo>
                  <a:lnTo>
                    <a:pt x="304" y="32"/>
                  </a:lnTo>
                  <a:lnTo>
                    <a:pt x="288" y="38"/>
                  </a:lnTo>
                  <a:lnTo>
                    <a:pt x="122" y="24"/>
                  </a:lnTo>
                  <a:lnTo>
                    <a:pt x="0" y="9"/>
                  </a:lnTo>
                  <a:lnTo>
                    <a:pt x="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auto">
            <a:xfrm>
              <a:off x="6027738" y="3303588"/>
              <a:ext cx="87313" cy="14287"/>
            </a:xfrm>
            <a:custGeom>
              <a:avLst/>
              <a:gdLst>
                <a:gd name="T0" fmla="*/ 25 w 111"/>
                <a:gd name="T1" fmla="*/ 0 h 16"/>
                <a:gd name="T2" fmla="*/ 71 w 111"/>
                <a:gd name="T3" fmla="*/ 6 h 16"/>
                <a:gd name="T4" fmla="*/ 111 w 111"/>
                <a:gd name="T5" fmla="*/ 10 h 16"/>
                <a:gd name="T6" fmla="*/ 97 w 111"/>
                <a:gd name="T7" fmla="*/ 16 h 16"/>
                <a:gd name="T8" fmla="*/ 61 w 111"/>
                <a:gd name="T9" fmla="*/ 15 h 16"/>
                <a:gd name="T10" fmla="*/ 0 w 111"/>
                <a:gd name="T11" fmla="*/ 7 h 16"/>
                <a:gd name="T12" fmla="*/ 25 w 1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6">
                  <a:moveTo>
                    <a:pt x="25" y="0"/>
                  </a:moveTo>
                  <a:lnTo>
                    <a:pt x="71" y="6"/>
                  </a:lnTo>
                  <a:lnTo>
                    <a:pt x="111" y="10"/>
                  </a:lnTo>
                  <a:lnTo>
                    <a:pt x="97" y="16"/>
                  </a:lnTo>
                  <a:lnTo>
                    <a:pt x="61" y="15"/>
                  </a:lnTo>
                  <a:lnTo>
                    <a:pt x="0" y="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auto">
            <a:xfrm>
              <a:off x="6038850" y="3336925"/>
              <a:ext cx="63500" cy="11112"/>
            </a:xfrm>
            <a:custGeom>
              <a:avLst/>
              <a:gdLst>
                <a:gd name="T0" fmla="*/ 19 w 81"/>
                <a:gd name="T1" fmla="*/ 0 h 15"/>
                <a:gd name="T2" fmla="*/ 81 w 81"/>
                <a:gd name="T3" fmla="*/ 8 h 15"/>
                <a:gd name="T4" fmla="*/ 64 w 81"/>
                <a:gd name="T5" fmla="*/ 15 h 15"/>
                <a:gd name="T6" fmla="*/ 0 w 81"/>
                <a:gd name="T7" fmla="*/ 6 h 15"/>
                <a:gd name="T8" fmla="*/ 19 w 8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5">
                  <a:moveTo>
                    <a:pt x="19" y="0"/>
                  </a:moveTo>
                  <a:lnTo>
                    <a:pt x="81" y="8"/>
                  </a:lnTo>
                  <a:lnTo>
                    <a:pt x="64" y="1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auto">
            <a:xfrm>
              <a:off x="6042025" y="3370263"/>
              <a:ext cx="63500" cy="11112"/>
            </a:xfrm>
            <a:custGeom>
              <a:avLst/>
              <a:gdLst>
                <a:gd name="T0" fmla="*/ 8 w 81"/>
                <a:gd name="T1" fmla="*/ 0 h 15"/>
                <a:gd name="T2" fmla="*/ 42 w 81"/>
                <a:gd name="T3" fmla="*/ 4 h 15"/>
                <a:gd name="T4" fmla="*/ 81 w 81"/>
                <a:gd name="T5" fmla="*/ 9 h 15"/>
                <a:gd name="T6" fmla="*/ 60 w 81"/>
                <a:gd name="T7" fmla="*/ 15 h 15"/>
                <a:gd name="T8" fmla="*/ 0 w 81"/>
                <a:gd name="T9" fmla="*/ 9 h 15"/>
                <a:gd name="T10" fmla="*/ 8 w 8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5">
                  <a:moveTo>
                    <a:pt x="8" y="0"/>
                  </a:moveTo>
                  <a:lnTo>
                    <a:pt x="42" y="4"/>
                  </a:lnTo>
                  <a:lnTo>
                    <a:pt x="81" y="9"/>
                  </a:lnTo>
                  <a:lnTo>
                    <a:pt x="60" y="15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8" name="Freeform 97"/>
            <p:cNvSpPr>
              <a:spLocks/>
            </p:cNvSpPr>
            <p:nvPr/>
          </p:nvSpPr>
          <p:spPr bwMode="auto">
            <a:xfrm>
              <a:off x="6011863" y="3417888"/>
              <a:ext cx="125413" cy="33337"/>
            </a:xfrm>
            <a:custGeom>
              <a:avLst/>
              <a:gdLst>
                <a:gd name="T0" fmla="*/ 0 w 157"/>
                <a:gd name="T1" fmla="*/ 0 h 41"/>
                <a:gd name="T2" fmla="*/ 60 w 157"/>
                <a:gd name="T3" fmla="*/ 10 h 41"/>
                <a:gd name="T4" fmla="*/ 111 w 157"/>
                <a:gd name="T5" fmla="*/ 16 h 41"/>
                <a:gd name="T6" fmla="*/ 157 w 157"/>
                <a:gd name="T7" fmla="*/ 19 h 41"/>
                <a:gd name="T8" fmla="*/ 119 w 157"/>
                <a:gd name="T9" fmla="*/ 37 h 41"/>
                <a:gd name="T10" fmla="*/ 103 w 157"/>
                <a:gd name="T11" fmla="*/ 41 h 41"/>
                <a:gd name="T12" fmla="*/ 53 w 157"/>
                <a:gd name="T13" fmla="*/ 37 h 41"/>
                <a:gd name="T14" fmla="*/ 21 w 157"/>
                <a:gd name="T15" fmla="*/ 23 h 41"/>
                <a:gd name="T16" fmla="*/ 0 w 157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41">
                  <a:moveTo>
                    <a:pt x="0" y="0"/>
                  </a:moveTo>
                  <a:lnTo>
                    <a:pt x="60" y="10"/>
                  </a:lnTo>
                  <a:lnTo>
                    <a:pt x="111" y="16"/>
                  </a:lnTo>
                  <a:lnTo>
                    <a:pt x="157" y="19"/>
                  </a:lnTo>
                  <a:lnTo>
                    <a:pt x="119" y="37"/>
                  </a:lnTo>
                  <a:lnTo>
                    <a:pt x="103" y="41"/>
                  </a:lnTo>
                  <a:lnTo>
                    <a:pt x="53" y="37"/>
                  </a:lnTo>
                  <a:lnTo>
                    <a:pt x="2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pic>
        <p:nvPicPr>
          <p:cNvPr id="79" name="Picture 3" descr="C:\Temp\Temporary Internet Files\Content.IE5\733KZ334\MC9004413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59" y="4422660"/>
            <a:ext cx="1179903" cy="11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直線接點 83"/>
          <p:cNvCxnSpPr>
            <a:stCxn id="41" idx="32"/>
          </p:cNvCxnSpPr>
          <p:nvPr/>
        </p:nvCxnSpPr>
        <p:spPr>
          <a:xfrm flipH="1" flipV="1">
            <a:off x="2674681" y="2806930"/>
            <a:ext cx="36512" cy="1615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9" idx="0"/>
          </p:cNvCxnSpPr>
          <p:nvPr/>
        </p:nvCxnSpPr>
        <p:spPr>
          <a:xfrm flipH="1" flipV="1">
            <a:off x="4073484" y="2840110"/>
            <a:ext cx="13927" cy="15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418369" y="2934082"/>
            <a:ext cx="4513671" cy="818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48496" y="2498591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API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2191297" y="1976054"/>
            <a:ext cx="2196781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NA2</a:t>
            </a:r>
          </a:p>
        </p:txBody>
      </p:sp>
      <p:sp>
        <p:nvSpPr>
          <p:cNvPr id="7" name="矩形 6"/>
          <p:cNvSpPr/>
          <p:nvPr/>
        </p:nvSpPr>
        <p:spPr>
          <a:xfrm>
            <a:off x="919072" y="650865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Cloud</a:t>
            </a:r>
            <a:endParaRPr lang="zh-TW" altLang="en-US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56211"/>
            <a:ext cx="1716562" cy="127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174" y="4561418"/>
            <a:ext cx="758226" cy="853429"/>
          </a:xfrm>
          <a:prstGeom prst="rect">
            <a:avLst/>
          </a:prstGeom>
        </p:spPr>
      </p:pic>
      <p:cxnSp>
        <p:nvCxnSpPr>
          <p:cNvPr id="93" name="直線接點 92"/>
          <p:cNvCxnSpPr/>
          <p:nvPr/>
        </p:nvCxnSpPr>
        <p:spPr>
          <a:xfrm flipV="1">
            <a:off x="5921874" y="2816919"/>
            <a:ext cx="2333" cy="1710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7684074" y="2806930"/>
            <a:ext cx="2115" cy="1465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5395174" y="1935872"/>
            <a:ext cx="2705217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NA3</a:t>
            </a:r>
          </a:p>
        </p:txBody>
      </p:sp>
      <p:cxnSp>
        <p:nvCxnSpPr>
          <p:cNvPr id="99" name="直線接點 98"/>
          <p:cNvCxnSpPr/>
          <p:nvPr/>
        </p:nvCxnSpPr>
        <p:spPr>
          <a:xfrm flipH="1">
            <a:off x="5261678" y="2942264"/>
            <a:ext cx="3270762" cy="818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8239991" y="2564904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API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2652968" y="407874"/>
            <a:ext cx="5221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These standards are difficult to interoperate, and the devices cannot easily communicate</a:t>
            </a:r>
          </a:p>
        </p:txBody>
      </p:sp>
    </p:spTree>
    <p:extLst>
      <p:ext uri="{BB962C8B-B14F-4D97-AF65-F5344CB8AC3E}">
        <p14:creationId xmlns:p14="http://schemas.microsoft.com/office/powerpoint/2010/main" val="150895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H="1" flipV="1">
            <a:off x="1283905" y="1217148"/>
            <a:ext cx="8907" cy="146610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4" name="直線接點 1123"/>
          <p:cNvCxnSpPr/>
          <p:nvPr/>
        </p:nvCxnSpPr>
        <p:spPr>
          <a:xfrm flipV="1">
            <a:off x="1292812" y="2873447"/>
            <a:ext cx="2115" cy="1465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1" name="圖片 1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8" y="4358587"/>
            <a:ext cx="649525" cy="1156846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936279" y="1967540"/>
            <a:ext cx="7440515" cy="875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IoTtalk</a:t>
            </a:r>
            <a:endParaRPr lang="en-US" altLang="zh-TW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56211"/>
            <a:ext cx="1716562" cy="127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174" y="4561418"/>
            <a:ext cx="758226" cy="853429"/>
          </a:xfrm>
          <a:prstGeom prst="rect">
            <a:avLst/>
          </a:prstGeom>
        </p:spPr>
      </p:pic>
      <p:pic>
        <p:nvPicPr>
          <p:cNvPr id="10" name="Picture 4" descr="C:\Users\Jyneda\AppData\Local\Microsoft\Windows\Temporary Internet Files\Content.IE5\Z6BNM35D\139999580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7" y="260648"/>
            <a:ext cx="1732346" cy="10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2465131" y="4376622"/>
            <a:ext cx="695325" cy="1085850"/>
            <a:chOff x="5815013" y="2365375"/>
            <a:chExt cx="695325" cy="1085850"/>
          </a:xfrm>
        </p:grpSpPr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5815013" y="2365375"/>
              <a:ext cx="688975" cy="914400"/>
            </a:xfrm>
            <a:custGeom>
              <a:avLst/>
              <a:gdLst>
                <a:gd name="T0" fmla="*/ 256 w 866"/>
                <a:gd name="T1" fmla="*/ 18 h 1153"/>
                <a:gd name="T2" fmla="*/ 208 w 866"/>
                <a:gd name="T3" fmla="*/ 36 h 1153"/>
                <a:gd name="T4" fmla="*/ 165 w 866"/>
                <a:gd name="T5" fmla="*/ 61 h 1153"/>
                <a:gd name="T6" fmla="*/ 125 w 866"/>
                <a:gd name="T7" fmla="*/ 88 h 1153"/>
                <a:gd name="T8" fmla="*/ 91 w 866"/>
                <a:gd name="T9" fmla="*/ 121 h 1153"/>
                <a:gd name="T10" fmla="*/ 62 w 866"/>
                <a:gd name="T11" fmla="*/ 156 h 1153"/>
                <a:gd name="T12" fmla="*/ 40 w 866"/>
                <a:gd name="T13" fmla="*/ 195 h 1153"/>
                <a:gd name="T14" fmla="*/ 25 w 866"/>
                <a:gd name="T15" fmla="*/ 238 h 1153"/>
                <a:gd name="T16" fmla="*/ 9 w 866"/>
                <a:gd name="T17" fmla="*/ 301 h 1153"/>
                <a:gd name="T18" fmla="*/ 0 w 866"/>
                <a:gd name="T19" fmla="*/ 392 h 1153"/>
                <a:gd name="T20" fmla="*/ 11 w 866"/>
                <a:gd name="T21" fmla="*/ 496 h 1153"/>
                <a:gd name="T22" fmla="*/ 48 w 866"/>
                <a:gd name="T23" fmla="*/ 613 h 1153"/>
                <a:gd name="T24" fmla="*/ 85 w 866"/>
                <a:gd name="T25" fmla="*/ 693 h 1153"/>
                <a:gd name="T26" fmla="*/ 105 w 866"/>
                <a:gd name="T27" fmla="*/ 727 h 1153"/>
                <a:gd name="T28" fmla="*/ 123 w 866"/>
                <a:gd name="T29" fmla="*/ 759 h 1153"/>
                <a:gd name="T30" fmla="*/ 143 w 866"/>
                <a:gd name="T31" fmla="*/ 792 h 1153"/>
                <a:gd name="T32" fmla="*/ 158 w 866"/>
                <a:gd name="T33" fmla="*/ 833 h 1153"/>
                <a:gd name="T34" fmla="*/ 170 w 866"/>
                <a:gd name="T35" fmla="*/ 878 h 1153"/>
                <a:gd name="T36" fmla="*/ 176 w 866"/>
                <a:gd name="T37" fmla="*/ 939 h 1153"/>
                <a:gd name="T38" fmla="*/ 176 w 866"/>
                <a:gd name="T39" fmla="*/ 1016 h 1153"/>
                <a:gd name="T40" fmla="*/ 181 w 866"/>
                <a:gd name="T41" fmla="*/ 1069 h 1153"/>
                <a:gd name="T42" fmla="*/ 191 w 866"/>
                <a:gd name="T43" fmla="*/ 1098 h 1153"/>
                <a:gd name="T44" fmla="*/ 215 w 866"/>
                <a:gd name="T45" fmla="*/ 1115 h 1153"/>
                <a:gd name="T46" fmla="*/ 253 w 866"/>
                <a:gd name="T47" fmla="*/ 1121 h 1153"/>
                <a:gd name="T48" fmla="*/ 291 w 866"/>
                <a:gd name="T49" fmla="*/ 1126 h 1153"/>
                <a:gd name="T50" fmla="*/ 329 w 866"/>
                <a:gd name="T51" fmla="*/ 1132 h 1153"/>
                <a:gd name="T52" fmla="*/ 367 w 866"/>
                <a:gd name="T53" fmla="*/ 1137 h 1153"/>
                <a:gd name="T54" fmla="*/ 404 w 866"/>
                <a:gd name="T55" fmla="*/ 1141 h 1153"/>
                <a:gd name="T56" fmla="*/ 442 w 866"/>
                <a:gd name="T57" fmla="*/ 1146 h 1153"/>
                <a:gd name="T58" fmla="*/ 480 w 866"/>
                <a:gd name="T59" fmla="*/ 1151 h 1153"/>
                <a:gd name="T60" fmla="*/ 508 w 866"/>
                <a:gd name="T61" fmla="*/ 1141 h 1153"/>
                <a:gd name="T62" fmla="*/ 524 w 866"/>
                <a:gd name="T63" fmla="*/ 1117 h 1153"/>
                <a:gd name="T64" fmla="*/ 540 w 866"/>
                <a:gd name="T65" fmla="*/ 1069 h 1153"/>
                <a:gd name="T66" fmla="*/ 555 w 866"/>
                <a:gd name="T67" fmla="*/ 996 h 1153"/>
                <a:gd name="T68" fmla="*/ 568 w 866"/>
                <a:gd name="T69" fmla="*/ 949 h 1153"/>
                <a:gd name="T70" fmla="*/ 577 w 866"/>
                <a:gd name="T71" fmla="*/ 928 h 1153"/>
                <a:gd name="T72" fmla="*/ 587 w 866"/>
                <a:gd name="T73" fmla="*/ 908 h 1153"/>
                <a:gd name="T74" fmla="*/ 597 w 866"/>
                <a:gd name="T75" fmla="*/ 886 h 1153"/>
                <a:gd name="T76" fmla="*/ 609 w 866"/>
                <a:gd name="T77" fmla="*/ 865 h 1153"/>
                <a:gd name="T78" fmla="*/ 626 w 866"/>
                <a:gd name="T79" fmla="*/ 845 h 1153"/>
                <a:gd name="T80" fmla="*/ 644 w 866"/>
                <a:gd name="T81" fmla="*/ 825 h 1153"/>
                <a:gd name="T82" fmla="*/ 661 w 866"/>
                <a:gd name="T83" fmla="*/ 805 h 1153"/>
                <a:gd name="T84" fmla="*/ 685 w 866"/>
                <a:gd name="T85" fmla="*/ 780 h 1153"/>
                <a:gd name="T86" fmla="*/ 720 w 866"/>
                <a:gd name="T87" fmla="*/ 744 h 1153"/>
                <a:gd name="T88" fmla="*/ 756 w 866"/>
                <a:gd name="T89" fmla="*/ 699 h 1153"/>
                <a:gd name="T90" fmla="*/ 791 w 866"/>
                <a:gd name="T91" fmla="*/ 647 h 1153"/>
                <a:gd name="T92" fmla="*/ 822 w 866"/>
                <a:gd name="T93" fmla="*/ 587 h 1153"/>
                <a:gd name="T94" fmla="*/ 847 w 866"/>
                <a:gd name="T95" fmla="*/ 519 h 1153"/>
                <a:gd name="T96" fmla="*/ 863 w 866"/>
                <a:gd name="T97" fmla="*/ 444 h 1153"/>
                <a:gd name="T98" fmla="*/ 866 w 866"/>
                <a:gd name="T99" fmla="*/ 361 h 1153"/>
                <a:gd name="T100" fmla="*/ 851 w 866"/>
                <a:gd name="T101" fmla="*/ 269 h 1153"/>
                <a:gd name="T102" fmla="*/ 810 w 866"/>
                <a:gd name="T103" fmla="*/ 185 h 1153"/>
                <a:gd name="T104" fmla="*/ 749 w 866"/>
                <a:gd name="T105" fmla="*/ 118 h 1153"/>
                <a:gd name="T106" fmla="*/ 673 w 866"/>
                <a:gd name="T107" fmla="*/ 68 h 1153"/>
                <a:gd name="T108" fmla="*/ 587 w 866"/>
                <a:gd name="T109" fmla="*/ 31 h 1153"/>
                <a:gd name="T110" fmla="*/ 497 w 866"/>
                <a:gd name="T111" fmla="*/ 8 h 1153"/>
                <a:gd name="T112" fmla="*/ 406 w 866"/>
                <a:gd name="T113" fmla="*/ 0 h 1153"/>
                <a:gd name="T114" fmla="*/ 320 w 866"/>
                <a:gd name="T115" fmla="*/ 3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6" h="1153">
                  <a:moveTo>
                    <a:pt x="280" y="10"/>
                  </a:moveTo>
                  <a:lnTo>
                    <a:pt x="256" y="18"/>
                  </a:lnTo>
                  <a:lnTo>
                    <a:pt x="231" y="26"/>
                  </a:lnTo>
                  <a:lnTo>
                    <a:pt x="208" y="36"/>
                  </a:lnTo>
                  <a:lnTo>
                    <a:pt x="185" y="48"/>
                  </a:lnTo>
                  <a:lnTo>
                    <a:pt x="165" y="61"/>
                  </a:lnTo>
                  <a:lnTo>
                    <a:pt x="144" y="74"/>
                  </a:lnTo>
                  <a:lnTo>
                    <a:pt x="125" y="88"/>
                  </a:lnTo>
                  <a:lnTo>
                    <a:pt x="107" y="104"/>
                  </a:lnTo>
                  <a:lnTo>
                    <a:pt x="91" y="121"/>
                  </a:lnTo>
                  <a:lnTo>
                    <a:pt x="76" y="138"/>
                  </a:lnTo>
                  <a:lnTo>
                    <a:pt x="62" y="156"/>
                  </a:lnTo>
                  <a:lnTo>
                    <a:pt x="50" y="176"/>
                  </a:lnTo>
                  <a:lnTo>
                    <a:pt x="40" y="195"/>
                  </a:lnTo>
                  <a:lnTo>
                    <a:pt x="32" y="217"/>
                  </a:lnTo>
                  <a:lnTo>
                    <a:pt x="25" y="238"/>
                  </a:lnTo>
                  <a:lnTo>
                    <a:pt x="21" y="261"/>
                  </a:lnTo>
                  <a:lnTo>
                    <a:pt x="9" y="301"/>
                  </a:lnTo>
                  <a:lnTo>
                    <a:pt x="1" y="346"/>
                  </a:lnTo>
                  <a:lnTo>
                    <a:pt x="0" y="392"/>
                  </a:lnTo>
                  <a:lnTo>
                    <a:pt x="3" y="443"/>
                  </a:lnTo>
                  <a:lnTo>
                    <a:pt x="11" y="496"/>
                  </a:lnTo>
                  <a:lnTo>
                    <a:pt x="26" y="553"/>
                  </a:lnTo>
                  <a:lnTo>
                    <a:pt x="48" y="613"/>
                  </a:lnTo>
                  <a:lnTo>
                    <a:pt x="76" y="676"/>
                  </a:lnTo>
                  <a:lnTo>
                    <a:pt x="85" y="693"/>
                  </a:lnTo>
                  <a:lnTo>
                    <a:pt x="95" y="709"/>
                  </a:lnTo>
                  <a:lnTo>
                    <a:pt x="105" y="727"/>
                  </a:lnTo>
                  <a:lnTo>
                    <a:pt x="114" y="743"/>
                  </a:lnTo>
                  <a:lnTo>
                    <a:pt x="123" y="759"/>
                  </a:lnTo>
                  <a:lnTo>
                    <a:pt x="133" y="776"/>
                  </a:lnTo>
                  <a:lnTo>
                    <a:pt x="143" y="792"/>
                  </a:lnTo>
                  <a:lnTo>
                    <a:pt x="152" y="810"/>
                  </a:lnTo>
                  <a:lnTo>
                    <a:pt x="158" y="833"/>
                  </a:lnTo>
                  <a:lnTo>
                    <a:pt x="165" y="855"/>
                  </a:lnTo>
                  <a:lnTo>
                    <a:pt x="170" y="878"/>
                  </a:lnTo>
                  <a:lnTo>
                    <a:pt x="176" y="901"/>
                  </a:lnTo>
                  <a:lnTo>
                    <a:pt x="176" y="939"/>
                  </a:lnTo>
                  <a:lnTo>
                    <a:pt x="176" y="977"/>
                  </a:lnTo>
                  <a:lnTo>
                    <a:pt x="176" y="1016"/>
                  </a:lnTo>
                  <a:lnTo>
                    <a:pt x="176" y="1054"/>
                  </a:lnTo>
                  <a:lnTo>
                    <a:pt x="181" y="1069"/>
                  </a:lnTo>
                  <a:lnTo>
                    <a:pt x="186" y="1083"/>
                  </a:lnTo>
                  <a:lnTo>
                    <a:pt x="191" y="1098"/>
                  </a:lnTo>
                  <a:lnTo>
                    <a:pt x="196" y="1111"/>
                  </a:lnTo>
                  <a:lnTo>
                    <a:pt x="215" y="1115"/>
                  </a:lnTo>
                  <a:lnTo>
                    <a:pt x="235" y="1117"/>
                  </a:lnTo>
                  <a:lnTo>
                    <a:pt x="253" y="1121"/>
                  </a:lnTo>
                  <a:lnTo>
                    <a:pt x="273" y="1124"/>
                  </a:lnTo>
                  <a:lnTo>
                    <a:pt x="291" y="1126"/>
                  </a:lnTo>
                  <a:lnTo>
                    <a:pt x="311" y="1129"/>
                  </a:lnTo>
                  <a:lnTo>
                    <a:pt x="329" y="1132"/>
                  </a:lnTo>
                  <a:lnTo>
                    <a:pt x="348" y="1134"/>
                  </a:lnTo>
                  <a:lnTo>
                    <a:pt x="367" y="1137"/>
                  </a:lnTo>
                  <a:lnTo>
                    <a:pt x="386" y="1139"/>
                  </a:lnTo>
                  <a:lnTo>
                    <a:pt x="404" y="1141"/>
                  </a:lnTo>
                  <a:lnTo>
                    <a:pt x="424" y="1144"/>
                  </a:lnTo>
                  <a:lnTo>
                    <a:pt x="442" y="1146"/>
                  </a:lnTo>
                  <a:lnTo>
                    <a:pt x="462" y="1148"/>
                  </a:lnTo>
                  <a:lnTo>
                    <a:pt x="480" y="1151"/>
                  </a:lnTo>
                  <a:lnTo>
                    <a:pt x="500" y="1153"/>
                  </a:lnTo>
                  <a:lnTo>
                    <a:pt x="508" y="1141"/>
                  </a:lnTo>
                  <a:lnTo>
                    <a:pt x="516" y="1129"/>
                  </a:lnTo>
                  <a:lnTo>
                    <a:pt x="524" y="1117"/>
                  </a:lnTo>
                  <a:lnTo>
                    <a:pt x="532" y="1106"/>
                  </a:lnTo>
                  <a:lnTo>
                    <a:pt x="540" y="1069"/>
                  </a:lnTo>
                  <a:lnTo>
                    <a:pt x="548" y="1033"/>
                  </a:lnTo>
                  <a:lnTo>
                    <a:pt x="555" y="996"/>
                  </a:lnTo>
                  <a:lnTo>
                    <a:pt x="563" y="959"/>
                  </a:lnTo>
                  <a:lnTo>
                    <a:pt x="568" y="949"/>
                  </a:lnTo>
                  <a:lnTo>
                    <a:pt x="572" y="939"/>
                  </a:lnTo>
                  <a:lnTo>
                    <a:pt x="577" y="928"/>
                  </a:lnTo>
                  <a:lnTo>
                    <a:pt x="583" y="918"/>
                  </a:lnTo>
                  <a:lnTo>
                    <a:pt x="587" y="908"/>
                  </a:lnTo>
                  <a:lnTo>
                    <a:pt x="592" y="897"/>
                  </a:lnTo>
                  <a:lnTo>
                    <a:pt x="597" y="886"/>
                  </a:lnTo>
                  <a:lnTo>
                    <a:pt x="601" y="875"/>
                  </a:lnTo>
                  <a:lnTo>
                    <a:pt x="609" y="865"/>
                  </a:lnTo>
                  <a:lnTo>
                    <a:pt x="617" y="856"/>
                  </a:lnTo>
                  <a:lnTo>
                    <a:pt x="626" y="845"/>
                  </a:lnTo>
                  <a:lnTo>
                    <a:pt x="635" y="835"/>
                  </a:lnTo>
                  <a:lnTo>
                    <a:pt x="644" y="825"/>
                  </a:lnTo>
                  <a:lnTo>
                    <a:pt x="652" y="814"/>
                  </a:lnTo>
                  <a:lnTo>
                    <a:pt x="661" y="805"/>
                  </a:lnTo>
                  <a:lnTo>
                    <a:pt x="670" y="795"/>
                  </a:lnTo>
                  <a:lnTo>
                    <a:pt x="685" y="780"/>
                  </a:lnTo>
                  <a:lnTo>
                    <a:pt x="703" y="762"/>
                  </a:lnTo>
                  <a:lnTo>
                    <a:pt x="720" y="744"/>
                  </a:lnTo>
                  <a:lnTo>
                    <a:pt x="737" y="722"/>
                  </a:lnTo>
                  <a:lnTo>
                    <a:pt x="756" y="699"/>
                  </a:lnTo>
                  <a:lnTo>
                    <a:pt x="774" y="674"/>
                  </a:lnTo>
                  <a:lnTo>
                    <a:pt x="791" y="647"/>
                  </a:lnTo>
                  <a:lnTo>
                    <a:pt x="807" y="618"/>
                  </a:lnTo>
                  <a:lnTo>
                    <a:pt x="822" y="587"/>
                  </a:lnTo>
                  <a:lnTo>
                    <a:pt x="836" y="554"/>
                  </a:lnTo>
                  <a:lnTo>
                    <a:pt x="847" y="519"/>
                  </a:lnTo>
                  <a:lnTo>
                    <a:pt x="856" y="482"/>
                  </a:lnTo>
                  <a:lnTo>
                    <a:pt x="863" y="444"/>
                  </a:lnTo>
                  <a:lnTo>
                    <a:pt x="866" y="403"/>
                  </a:lnTo>
                  <a:lnTo>
                    <a:pt x="866" y="361"/>
                  </a:lnTo>
                  <a:lnTo>
                    <a:pt x="863" y="316"/>
                  </a:lnTo>
                  <a:lnTo>
                    <a:pt x="851" y="269"/>
                  </a:lnTo>
                  <a:lnTo>
                    <a:pt x="833" y="225"/>
                  </a:lnTo>
                  <a:lnTo>
                    <a:pt x="810" y="185"/>
                  </a:lnTo>
                  <a:lnTo>
                    <a:pt x="781" y="151"/>
                  </a:lnTo>
                  <a:lnTo>
                    <a:pt x="749" y="118"/>
                  </a:lnTo>
                  <a:lnTo>
                    <a:pt x="712" y="91"/>
                  </a:lnTo>
                  <a:lnTo>
                    <a:pt x="673" y="68"/>
                  </a:lnTo>
                  <a:lnTo>
                    <a:pt x="631" y="47"/>
                  </a:lnTo>
                  <a:lnTo>
                    <a:pt x="587" y="31"/>
                  </a:lnTo>
                  <a:lnTo>
                    <a:pt x="542" y="18"/>
                  </a:lnTo>
                  <a:lnTo>
                    <a:pt x="497" y="8"/>
                  </a:lnTo>
                  <a:lnTo>
                    <a:pt x="451" y="2"/>
                  </a:lnTo>
                  <a:lnTo>
                    <a:pt x="406" y="0"/>
                  </a:lnTo>
                  <a:lnTo>
                    <a:pt x="363" y="0"/>
                  </a:lnTo>
                  <a:lnTo>
                    <a:pt x="320" y="3"/>
                  </a:lnTo>
                  <a:lnTo>
                    <a:pt x="280" y="10"/>
                  </a:lnTo>
                  <a:close/>
                </a:path>
              </a:pathLst>
            </a:custGeom>
            <a:solidFill>
              <a:srgbClr val="EDC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auto">
            <a:xfrm>
              <a:off x="5818188" y="2368550"/>
              <a:ext cx="692150" cy="896937"/>
            </a:xfrm>
            <a:custGeom>
              <a:avLst/>
              <a:gdLst>
                <a:gd name="T0" fmla="*/ 301 w 872"/>
                <a:gd name="T1" fmla="*/ 9 h 1129"/>
                <a:gd name="T2" fmla="*/ 255 w 872"/>
                <a:gd name="T3" fmla="*/ 26 h 1129"/>
                <a:gd name="T4" fmla="*/ 212 w 872"/>
                <a:gd name="T5" fmla="*/ 44 h 1129"/>
                <a:gd name="T6" fmla="*/ 172 w 872"/>
                <a:gd name="T7" fmla="*/ 66 h 1129"/>
                <a:gd name="T8" fmla="*/ 135 w 872"/>
                <a:gd name="T9" fmla="*/ 91 h 1129"/>
                <a:gd name="T10" fmla="*/ 103 w 872"/>
                <a:gd name="T11" fmla="*/ 120 h 1129"/>
                <a:gd name="T12" fmla="*/ 74 w 872"/>
                <a:gd name="T13" fmla="*/ 151 h 1129"/>
                <a:gd name="T14" fmla="*/ 48 w 872"/>
                <a:gd name="T15" fmla="*/ 187 h 1129"/>
                <a:gd name="T16" fmla="*/ 29 w 872"/>
                <a:gd name="T17" fmla="*/ 225 h 1129"/>
                <a:gd name="T18" fmla="*/ 14 w 872"/>
                <a:gd name="T19" fmla="*/ 268 h 1129"/>
                <a:gd name="T20" fmla="*/ 4 w 872"/>
                <a:gd name="T21" fmla="*/ 312 h 1129"/>
                <a:gd name="T22" fmla="*/ 0 w 872"/>
                <a:gd name="T23" fmla="*/ 361 h 1129"/>
                <a:gd name="T24" fmla="*/ 1 w 872"/>
                <a:gd name="T25" fmla="*/ 413 h 1129"/>
                <a:gd name="T26" fmla="*/ 8 w 872"/>
                <a:gd name="T27" fmla="*/ 469 h 1129"/>
                <a:gd name="T28" fmla="*/ 23 w 872"/>
                <a:gd name="T29" fmla="*/ 528 h 1129"/>
                <a:gd name="T30" fmla="*/ 44 w 872"/>
                <a:gd name="T31" fmla="*/ 590 h 1129"/>
                <a:gd name="T32" fmla="*/ 72 w 872"/>
                <a:gd name="T33" fmla="*/ 657 h 1129"/>
                <a:gd name="T34" fmla="*/ 152 w 872"/>
                <a:gd name="T35" fmla="*/ 796 h 1129"/>
                <a:gd name="T36" fmla="*/ 177 w 872"/>
                <a:gd name="T37" fmla="*/ 880 h 1129"/>
                <a:gd name="T38" fmla="*/ 176 w 872"/>
                <a:gd name="T39" fmla="*/ 1043 h 1129"/>
                <a:gd name="T40" fmla="*/ 196 w 872"/>
                <a:gd name="T41" fmla="*/ 1090 h 1129"/>
                <a:gd name="T42" fmla="*/ 509 w 872"/>
                <a:gd name="T43" fmla="*/ 1129 h 1129"/>
                <a:gd name="T44" fmla="*/ 533 w 872"/>
                <a:gd name="T45" fmla="*/ 1096 h 1129"/>
                <a:gd name="T46" fmla="*/ 565 w 872"/>
                <a:gd name="T47" fmla="*/ 954 h 1129"/>
                <a:gd name="T48" fmla="*/ 603 w 872"/>
                <a:gd name="T49" fmla="*/ 870 h 1129"/>
                <a:gd name="T50" fmla="*/ 673 w 872"/>
                <a:gd name="T51" fmla="*/ 791 h 1129"/>
                <a:gd name="T52" fmla="*/ 688 w 872"/>
                <a:gd name="T53" fmla="*/ 776 h 1129"/>
                <a:gd name="T54" fmla="*/ 705 w 872"/>
                <a:gd name="T55" fmla="*/ 759 h 1129"/>
                <a:gd name="T56" fmla="*/ 722 w 872"/>
                <a:gd name="T57" fmla="*/ 741 h 1129"/>
                <a:gd name="T58" fmla="*/ 741 w 872"/>
                <a:gd name="T59" fmla="*/ 721 h 1129"/>
                <a:gd name="T60" fmla="*/ 758 w 872"/>
                <a:gd name="T61" fmla="*/ 698 h 1129"/>
                <a:gd name="T62" fmla="*/ 777 w 872"/>
                <a:gd name="T63" fmla="*/ 675 h 1129"/>
                <a:gd name="T64" fmla="*/ 794 w 872"/>
                <a:gd name="T65" fmla="*/ 649 h 1129"/>
                <a:gd name="T66" fmla="*/ 810 w 872"/>
                <a:gd name="T67" fmla="*/ 621 h 1129"/>
                <a:gd name="T68" fmla="*/ 826 w 872"/>
                <a:gd name="T69" fmla="*/ 591 h 1129"/>
                <a:gd name="T70" fmla="*/ 839 w 872"/>
                <a:gd name="T71" fmla="*/ 559 h 1129"/>
                <a:gd name="T72" fmla="*/ 851 w 872"/>
                <a:gd name="T73" fmla="*/ 526 h 1129"/>
                <a:gd name="T74" fmla="*/ 861 w 872"/>
                <a:gd name="T75" fmla="*/ 490 h 1129"/>
                <a:gd name="T76" fmla="*/ 868 w 872"/>
                <a:gd name="T77" fmla="*/ 452 h 1129"/>
                <a:gd name="T78" fmla="*/ 872 w 872"/>
                <a:gd name="T79" fmla="*/ 412 h 1129"/>
                <a:gd name="T80" fmla="*/ 872 w 872"/>
                <a:gd name="T81" fmla="*/ 369 h 1129"/>
                <a:gd name="T82" fmla="*/ 870 w 872"/>
                <a:gd name="T83" fmla="*/ 324 h 1129"/>
                <a:gd name="T84" fmla="*/ 857 w 872"/>
                <a:gd name="T85" fmla="*/ 277 h 1129"/>
                <a:gd name="T86" fmla="*/ 839 w 872"/>
                <a:gd name="T87" fmla="*/ 233 h 1129"/>
                <a:gd name="T88" fmla="*/ 816 w 872"/>
                <a:gd name="T89" fmla="*/ 193 h 1129"/>
                <a:gd name="T90" fmla="*/ 788 w 872"/>
                <a:gd name="T91" fmla="*/ 157 h 1129"/>
                <a:gd name="T92" fmla="*/ 757 w 872"/>
                <a:gd name="T93" fmla="*/ 126 h 1129"/>
                <a:gd name="T94" fmla="*/ 722 w 872"/>
                <a:gd name="T95" fmla="*/ 97 h 1129"/>
                <a:gd name="T96" fmla="*/ 684 w 872"/>
                <a:gd name="T97" fmla="*/ 73 h 1129"/>
                <a:gd name="T98" fmla="*/ 645 w 872"/>
                <a:gd name="T99" fmla="*/ 52 h 1129"/>
                <a:gd name="T100" fmla="*/ 603 w 872"/>
                <a:gd name="T101" fmla="*/ 35 h 1129"/>
                <a:gd name="T102" fmla="*/ 560 w 872"/>
                <a:gd name="T103" fmla="*/ 21 h 1129"/>
                <a:gd name="T104" fmla="*/ 516 w 872"/>
                <a:gd name="T105" fmla="*/ 11 h 1129"/>
                <a:gd name="T106" fmla="*/ 471 w 872"/>
                <a:gd name="T107" fmla="*/ 5 h 1129"/>
                <a:gd name="T108" fmla="*/ 427 w 872"/>
                <a:gd name="T109" fmla="*/ 0 h 1129"/>
                <a:gd name="T110" fmla="*/ 384 w 872"/>
                <a:gd name="T111" fmla="*/ 0 h 1129"/>
                <a:gd name="T112" fmla="*/ 341 w 872"/>
                <a:gd name="T113" fmla="*/ 4 h 1129"/>
                <a:gd name="T114" fmla="*/ 301 w 872"/>
                <a:gd name="T115" fmla="*/ 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72" h="1129">
                  <a:moveTo>
                    <a:pt x="301" y="9"/>
                  </a:moveTo>
                  <a:lnTo>
                    <a:pt x="255" y="26"/>
                  </a:lnTo>
                  <a:lnTo>
                    <a:pt x="212" y="44"/>
                  </a:lnTo>
                  <a:lnTo>
                    <a:pt x="172" y="66"/>
                  </a:lnTo>
                  <a:lnTo>
                    <a:pt x="135" y="91"/>
                  </a:lnTo>
                  <a:lnTo>
                    <a:pt x="103" y="120"/>
                  </a:lnTo>
                  <a:lnTo>
                    <a:pt x="74" y="151"/>
                  </a:lnTo>
                  <a:lnTo>
                    <a:pt x="48" y="187"/>
                  </a:lnTo>
                  <a:lnTo>
                    <a:pt x="29" y="225"/>
                  </a:lnTo>
                  <a:lnTo>
                    <a:pt x="14" y="268"/>
                  </a:lnTo>
                  <a:lnTo>
                    <a:pt x="4" y="312"/>
                  </a:lnTo>
                  <a:lnTo>
                    <a:pt x="0" y="361"/>
                  </a:lnTo>
                  <a:lnTo>
                    <a:pt x="1" y="413"/>
                  </a:lnTo>
                  <a:lnTo>
                    <a:pt x="8" y="469"/>
                  </a:lnTo>
                  <a:lnTo>
                    <a:pt x="23" y="528"/>
                  </a:lnTo>
                  <a:lnTo>
                    <a:pt x="44" y="590"/>
                  </a:lnTo>
                  <a:lnTo>
                    <a:pt x="72" y="657"/>
                  </a:lnTo>
                  <a:lnTo>
                    <a:pt x="152" y="796"/>
                  </a:lnTo>
                  <a:lnTo>
                    <a:pt x="177" y="880"/>
                  </a:lnTo>
                  <a:lnTo>
                    <a:pt x="176" y="1043"/>
                  </a:lnTo>
                  <a:lnTo>
                    <a:pt x="196" y="1090"/>
                  </a:lnTo>
                  <a:lnTo>
                    <a:pt x="509" y="1129"/>
                  </a:lnTo>
                  <a:lnTo>
                    <a:pt x="533" y="1096"/>
                  </a:lnTo>
                  <a:lnTo>
                    <a:pt x="565" y="954"/>
                  </a:lnTo>
                  <a:lnTo>
                    <a:pt x="603" y="870"/>
                  </a:lnTo>
                  <a:lnTo>
                    <a:pt x="673" y="791"/>
                  </a:lnTo>
                  <a:lnTo>
                    <a:pt x="688" y="776"/>
                  </a:lnTo>
                  <a:lnTo>
                    <a:pt x="705" y="759"/>
                  </a:lnTo>
                  <a:lnTo>
                    <a:pt x="722" y="741"/>
                  </a:lnTo>
                  <a:lnTo>
                    <a:pt x="741" y="721"/>
                  </a:lnTo>
                  <a:lnTo>
                    <a:pt x="758" y="698"/>
                  </a:lnTo>
                  <a:lnTo>
                    <a:pt x="777" y="675"/>
                  </a:lnTo>
                  <a:lnTo>
                    <a:pt x="794" y="649"/>
                  </a:lnTo>
                  <a:lnTo>
                    <a:pt x="810" y="621"/>
                  </a:lnTo>
                  <a:lnTo>
                    <a:pt x="826" y="591"/>
                  </a:lnTo>
                  <a:lnTo>
                    <a:pt x="839" y="559"/>
                  </a:lnTo>
                  <a:lnTo>
                    <a:pt x="851" y="526"/>
                  </a:lnTo>
                  <a:lnTo>
                    <a:pt x="861" y="490"/>
                  </a:lnTo>
                  <a:lnTo>
                    <a:pt x="868" y="452"/>
                  </a:lnTo>
                  <a:lnTo>
                    <a:pt x="872" y="412"/>
                  </a:lnTo>
                  <a:lnTo>
                    <a:pt x="872" y="369"/>
                  </a:lnTo>
                  <a:lnTo>
                    <a:pt x="870" y="324"/>
                  </a:lnTo>
                  <a:lnTo>
                    <a:pt x="857" y="277"/>
                  </a:lnTo>
                  <a:lnTo>
                    <a:pt x="839" y="233"/>
                  </a:lnTo>
                  <a:lnTo>
                    <a:pt x="816" y="193"/>
                  </a:lnTo>
                  <a:lnTo>
                    <a:pt x="788" y="157"/>
                  </a:lnTo>
                  <a:lnTo>
                    <a:pt x="757" y="126"/>
                  </a:lnTo>
                  <a:lnTo>
                    <a:pt x="722" y="97"/>
                  </a:lnTo>
                  <a:lnTo>
                    <a:pt x="684" y="73"/>
                  </a:lnTo>
                  <a:lnTo>
                    <a:pt x="645" y="52"/>
                  </a:lnTo>
                  <a:lnTo>
                    <a:pt x="603" y="35"/>
                  </a:lnTo>
                  <a:lnTo>
                    <a:pt x="560" y="21"/>
                  </a:lnTo>
                  <a:lnTo>
                    <a:pt x="516" y="11"/>
                  </a:lnTo>
                  <a:lnTo>
                    <a:pt x="471" y="5"/>
                  </a:lnTo>
                  <a:lnTo>
                    <a:pt x="427" y="0"/>
                  </a:lnTo>
                  <a:lnTo>
                    <a:pt x="384" y="0"/>
                  </a:lnTo>
                  <a:lnTo>
                    <a:pt x="341" y="4"/>
                  </a:lnTo>
                  <a:lnTo>
                    <a:pt x="301" y="9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5849938" y="2406650"/>
              <a:ext cx="627063" cy="842962"/>
            </a:xfrm>
            <a:custGeom>
              <a:avLst/>
              <a:gdLst>
                <a:gd name="T0" fmla="*/ 278 w 790"/>
                <a:gd name="T1" fmla="*/ 5 h 1063"/>
                <a:gd name="T2" fmla="*/ 237 w 790"/>
                <a:gd name="T3" fmla="*/ 19 h 1063"/>
                <a:gd name="T4" fmla="*/ 198 w 790"/>
                <a:gd name="T5" fmla="*/ 35 h 1063"/>
                <a:gd name="T6" fmla="*/ 161 w 790"/>
                <a:gd name="T7" fmla="*/ 55 h 1063"/>
                <a:gd name="T8" fmla="*/ 126 w 790"/>
                <a:gd name="T9" fmla="*/ 78 h 1063"/>
                <a:gd name="T10" fmla="*/ 95 w 790"/>
                <a:gd name="T11" fmla="*/ 103 h 1063"/>
                <a:gd name="T12" fmla="*/ 69 w 790"/>
                <a:gd name="T13" fmla="*/ 132 h 1063"/>
                <a:gd name="T14" fmla="*/ 46 w 790"/>
                <a:gd name="T15" fmla="*/ 163 h 1063"/>
                <a:gd name="T16" fmla="*/ 26 w 790"/>
                <a:gd name="T17" fmla="*/ 197 h 1063"/>
                <a:gd name="T18" fmla="*/ 12 w 790"/>
                <a:gd name="T19" fmla="*/ 234 h 1063"/>
                <a:gd name="T20" fmla="*/ 3 w 790"/>
                <a:gd name="T21" fmla="*/ 275 h 1063"/>
                <a:gd name="T22" fmla="*/ 0 w 790"/>
                <a:gd name="T23" fmla="*/ 318 h 1063"/>
                <a:gd name="T24" fmla="*/ 1 w 790"/>
                <a:gd name="T25" fmla="*/ 365 h 1063"/>
                <a:gd name="T26" fmla="*/ 9 w 790"/>
                <a:gd name="T27" fmla="*/ 414 h 1063"/>
                <a:gd name="T28" fmla="*/ 24 w 790"/>
                <a:gd name="T29" fmla="*/ 466 h 1063"/>
                <a:gd name="T30" fmla="*/ 44 w 790"/>
                <a:gd name="T31" fmla="*/ 521 h 1063"/>
                <a:gd name="T32" fmla="*/ 73 w 790"/>
                <a:gd name="T33" fmla="*/ 580 h 1063"/>
                <a:gd name="T34" fmla="*/ 172 w 790"/>
                <a:gd name="T35" fmla="*/ 707 h 1063"/>
                <a:gd name="T36" fmla="*/ 187 w 790"/>
                <a:gd name="T37" fmla="*/ 780 h 1063"/>
                <a:gd name="T38" fmla="*/ 179 w 790"/>
                <a:gd name="T39" fmla="*/ 980 h 1063"/>
                <a:gd name="T40" fmla="*/ 222 w 790"/>
                <a:gd name="T41" fmla="*/ 1034 h 1063"/>
                <a:gd name="T42" fmla="*/ 433 w 790"/>
                <a:gd name="T43" fmla="*/ 1063 h 1063"/>
                <a:gd name="T44" fmla="*/ 479 w 790"/>
                <a:gd name="T45" fmla="*/ 1026 h 1063"/>
                <a:gd name="T46" fmla="*/ 509 w 790"/>
                <a:gd name="T47" fmla="*/ 858 h 1063"/>
                <a:gd name="T48" fmla="*/ 543 w 790"/>
                <a:gd name="T49" fmla="*/ 783 h 1063"/>
                <a:gd name="T50" fmla="*/ 602 w 790"/>
                <a:gd name="T51" fmla="*/ 711 h 1063"/>
                <a:gd name="T52" fmla="*/ 617 w 790"/>
                <a:gd name="T53" fmla="*/ 696 h 1063"/>
                <a:gd name="T54" fmla="*/ 633 w 790"/>
                <a:gd name="T55" fmla="*/ 680 h 1063"/>
                <a:gd name="T56" fmla="*/ 649 w 790"/>
                <a:gd name="T57" fmla="*/ 663 h 1063"/>
                <a:gd name="T58" fmla="*/ 667 w 790"/>
                <a:gd name="T59" fmla="*/ 643 h 1063"/>
                <a:gd name="T60" fmla="*/ 683 w 790"/>
                <a:gd name="T61" fmla="*/ 623 h 1063"/>
                <a:gd name="T62" fmla="*/ 699 w 790"/>
                <a:gd name="T63" fmla="*/ 601 h 1063"/>
                <a:gd name="T64" fmla="*/ 715 w 790"/>
                <a:gd name="T65" fmla="*/ 577 h 1063"/>
                <a:gd name="T66" fmla="*/ 730 w 790"/>
                <a:gd name="T67" fmla="*/ 551 h 1063"/>
                <a:gd name="T68" fmla="*/ 744 w 790"/>
                <a:gd name="T69" fmla="*/ 524 h 1063"/>
                <a:gd name="T70" fmla="*/ 756 w 790"/>
                <a:gd name="T71" fmla="*/ 495 h 1063"/>
                <a:gd name="T72" fmla="*/ 767 w 790"/>
                <a:gd name="T73" fmla="*/ 465 h 1063"/>
                <a:gd name="T74" fmla="*/ 776 w 790"/>
                <a:gd name="T75" fmla="*/ 433 h 1063"/>
                <a:gd name="T76" fmla="*/ 783 w 790"/>
                <a:gd name="T77" fmla="*/ 398 h 1063"/>
                <a:gd name="T78" fmla="*/ 788 w 790"/>
                <a:gd name="T79" fmla="*/ 362 h 1063"/>
                <a:gd name="T80" fmla="*/ 790 w 790"/>
                <a:gd name="T81" fmla="*/ 324 h 1063"/>
                <a:gd name="T82" fmla="*/ 789 w 790"/>
                <a:gd name="T83" fmla="*/ 285 h 1063"/>
                <a:gd name="T84" fmla="*/ 777 w 790"/>
                <a:gd name="T85" fmla="*/ 242 h 1063"/>
                <a:gd name="T86" fmla="*/ 761 w 790"/>
                <a:gd name="T87" fmla="*/ 204 h 1063"/>
                <a:gd name="T88" fmla="*/ 740 w 790"/>
                <a:gd name="T89" fmla="*/ 170 h 1063"/>
                <a:gd name="T90" fmla="*/ 716 w 790"/>
                <a:gd name="T91" fmla="*/ 139 h 1063"/>
                <a:gd name="T92" fmla="*/ 688 w 790"/>
                <a:gd name="T93" fmla="*/ 111 h 1063"/>
                <a:gd name="T94" fmla="*/ 657 w 790"/>
                <a:gd name="T95" fmla="*/ 86 h 1063"/>
                <a:gd name="T96" fmla="*/ 624 w 790"/>
                <a:gd name="T97" fmla="*/ 65 h 1063"/>
                <a:gd name="T98" fmla="*/ 589 w 790"/>
                <a:gd name="T99" fmla="*/ 48 h 1063"/>
                <a:gd name="T100" fmla="*/ 551 w 790"/>
                <a:gd name="T101" fmla="*/ 33 h 1063"/>
                <a:gd name="T102" fmla="*/ 513 w 790"/>
                <a:gd name="T103" fmla="*/ 21 h 1063"/>
                <a:gd name="T104" fmla="*/ 473 w 790"/>
                <a:gd name="T105" fmla="*/ 12 h 1063"/>
                <a:gd name="T106" fmla="*/ 434 w 790"/>
                <a:gd name="T107" fmla="*/ 5 h 1063"/>
                <a:gd name="T108" fmla="*/ 394 w 790"/>
                <a:gd name="T109" fmla="*/ 2 h 1063"/>
                <a:gd name="T110" fmla="*/ 354 w 790"/>
                <a:gd name="T111" fmla="*/ 0 h 1063"/>
                <a:gd name="T112" fmla="*/ 315 w 790"/>
                <a:gd name="T113" fmla="*/ 2 h 1063"/>
                <a:gd name="T114" fmla="*/ 278 w 790"/>
                <a:gd name="T115" fmla="*/ 5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0" h="1063">
                  <a:moveTo>
                    <a:pt x="278" y="5"/>
                  </a:moveTo>
                  <a:lnTo>
                    <a:pt x="237" y="19"/>
                  </a:lnTo>
                  <a:lnTo>
                    <a:pt x="198" y="35"/>
                  </a:lnTo>
                  <a:lnTo>
                    <a:pt x="161" y="55"/>
                  </a:lnTo>
                  <a:lnTo>
                    <a:pt x="126" y="78"/>
                  </a:lnTo>
                  <a:lnTo>
                    <a:pt x="95" y="103"/>
                  </a:lnTo>
                  <a:lnTo>
                    <a:pt x="69" y="132"/>
                  </a:lnTo>
                  <a:lnTo>
                    <a:pt x="46" y="163"/>
                  </a:lnTo>
                  <a:lnTo>
                    <a:pt x="26" y="197"/>
                  </a:lnTo>
                  <a:lnTo>
                    <a:pt x="12" y="234"/>
                  </a:lnTo>
                  <a:lnTo>
                    <a:pt x="3" y="275"/>
                  </a:lnTo>
                  <a:lnTo>
                    <a:pt x="0" y="318"/>
                  </a:lnTo>
                  <a:lnTo>
                    <a:pt x="1" y="365"/>
                  </a:lnTo>
                  <a:lnTo>
                    <a:pt x="9" y="414"/>
                  </a:lnTo>
                  <a:lnTo>
                    <a:pt x="24" y="466"/>
                  </a:lnTo>
                  <a:lnTo>
                    <a:pt x="44" y="521"/>
                  </a:lnTo>
                  <a:lnTo>
                    <a:pt x="73" y="580"/>
                  </a:lnTo>
                  <a:lnTo>
                    <a:pt x="172" y="707"/>
                  </a:lnTo>
                  <a:lnTo>
                    <a:pt x="187" y="780"/>
                  </a:lnTo>
                  <a:lnTo>
                    <a:pt x="179" y="980"/>
                  </a:lnTo>
                  <a:lnTo>
                    <a:pt x="222" y="1034"/>
                  </a:lnTo>
                  <a:lnTo>
                    <a:pt x="433" y="1063"/>
                  </a:lnTo>
                  <a:lnTo>
                    <a:pt x="479" y="1026"/>
                  </a:lnTo>
                  <a:lnTo>
                    <a:pt x="509" y="858"/>
                  </a:lnTo>
                  <a:lnTo>
                    <a:pt x="543" y="783"/>
                  </a:lnTo>
                  <a:lnTo>
                    <a:pt x="602" y="711"/>
                  </a:lnTo>
                  <a:lnTo>
                    <a:pt x="617" y="696"/>
                  </a:lnTo>
                  <a:lnTo>
                    <a:pt x="633" y="680"/>
                  </a:lnTo>
                  <a:lnTo>
                    <a:pt x="649" y="663"/>
                  </a:lnTo>
                  <a:lnTo>
                    <a:pt x="667" y="643"/>
                  </a:lnTo>
                  <a:lnTo>
                    <a:pt x="683" y="623"/>
                  </a:lnTo>
                  <a:lnTo>
                    <a:pt x="699" y="601"/>
                  </a:lnTo>
                  <a:lnTo>
                    <a:pt x="715" y="577"/>
                  </a:lnTo>
                  <a:lnTo>
                    <a:pt x="730" y="551"/>
                  </a:lnTo>
                  <a:lnTo>
                    <a:pt x="744" y="524"/>
                  </a:lnTo>
                  <a:lnTo>
                    <a:pt x="756" y="495"/>
                  </a:lnTo>
                  <a:lnTo>
                    <a:pt x="767" y="465"/>
                  </a:lnTo>
                  <a:lnTo>
                    <a:pt x="776" y="433"/>
                  </a:lnTo>
                  <a:lnTo>
                    <a:pt x="783" y="398"/>
                  </a:lnTo>
                  <a:lnTo>
                    <a:pt x="788" y="362"/>
                  </a:lnTo>
                  <a:lnTo>
                    <a:pt x="790" y="324"/>
                  </a:lnTo>
                  <a:lnTo>
                    <a:pt x="789" y="285"/>
                  </a:lnTo>
                  <a:lnTo>
                    <a:pt x="777" y="242"/>
                  </a:lnTo>
                  <a:lnTo>
                    <a:pt x="761" y="204"/>
                  </a:lnTo>
                  <a:lnTo>
                    <a:pt x="740" y="170"/>
                  </a:lnTo>
                  <a:lnTo>
                    <a:pt x="716" y="139"/>
                  </a:lnTo>
                  <a:lnTo>
                    <a:pt x="688" y="111"/>
                  </a:lnTo>
                  <a:lnTo>
                    <a:pt x="657" y="86"/>
                  </a:lnTo>
                  <a:lnTo>
                    <a:pt x="624" y="65"/>
                  </a:lnTo>
                  <a:lnTo>
                    <a:pt x="589" y="48"/>
                  </a:lnTo>
                  <a:lnTo>
                    <a:pt x="551" y="33"/>
                  </a:lnTo>
                  <a:lnTo>
                    <a:pt x="513" y="21"/>
                  </a:lnTo>
                  <a:lnTo>
                    <a:pt x="473" y="12"/>
                  </a:lnTo>
                  <a:lnTo>
                    <a:pt x="434" y="5"/>
                  </a:lnTo>
                  <a:lnTo>
                    <a:pt x="394" y="2"/>
                  </a:lnTo>
                  <a:lnTo>
                    <a:pt x="354" y="0"/>
                  </a:lnTo>
                  <a:lnTo>
                    <a:pt x="315" y="2"/>
                  </a:lnTo>
                  <a:lnTo>
                    <a:pt x="278" y="5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5867400" y="2416175"/>
              <a:ext cx="590550" cy="831850"/>
            </a:xfrm>
            <a:custGeom>
              <a:avLst/>
              <a:gdLst>
                <a:gd name="T0" fmla="*/ 229 w 744"/>
                <a:gd name="T1" fmla="*/ 16 h 1049"/>
                <a:gd name="T2" fmla="*/ 154 w 744"/>
                <a:gd name="T3" fmla="*/ 52 h 1049"/>
                <a:gd name="T4" fmla="*/ 90 w 744"/>
                <a:gd name="T5" fmla="*/ 98 h 1049"/>
                <a:gd name="T6" fmla="*/ 42 w 744"/>
                <a:gd name="T7" fmla="*/ 156 h 1049"/>
                <a:gd name="T8" fmla="*/ 11 w 744"/>
                <a:gd name="T9" fmla="*/ 224 h 1049"/>
                <a:gd name="T10" fmla="*/ 0 w 744"/>
                <a:gd name="T11" fmla="*/ 303 h 1049"/>
                <a:gd name="T12" fmla="*/ 11 w 744"/>
                <a:gd name="T13" fmla="*/ 393 h 1049"/>
                <a:gd name="T14" fmla="*/ 48 w 744"/>
                <a:gd name="T15" fmla="*/ 492 h 1049"/>
                <a:gd name="T16" fmla="*/ 87 w 744"/>
                <a:gd name="T17" fmla="*/ 565 h 1049"/>
                <a:gd name="T18" fmla="*/ 109 w 744"/>
                <a:gd name="T19" fmla="*/ 603 h 1049"/>
                <a:gd name="T20" fmla="*/ 131 w 744"/>
                <a:gd name="T21" fmla="*/ 641 h 1049"/>
                <a:gd name="T22" fmla="*/ 153 w 744"/>
                <a:gd name="T23" fmla="*/ 679 h 1049"/>
                <a:gd name="T24" fmla="*/ 167 w 744"/>
                <a:gd name="T25" fmla="*/ 717 h 1049"/>
                <a:gd name="T26" fmla="*/ 174 w 744"/>
                <a:gd name="T27" fmla="*/ 752 h 1049"/>
                <a:gd name="T28" fmla="*/ 176 w 744"/>
                <a:gd name="T29" fmla="*/ 820 h 1049"/>
                <a:gd name="T30" fmla="*/ 170 w 744"/>
                <a:gd name="T31" fmla="*/ 918 h 1049"/>
                <a:gd name="T32" fmla="*/ 172 w 744"/>
                <a:gd name="T33" fmla="*/ 975 h 1049"/>
                <a:gd name="T34" fmla="*/ 182 w 744"/>
                <a:gd name="T35" fmla="*/ 989 h 1049"/>
                <a:gd name="T36" fmla="*/ 193 w 744"/>
                <a:gd name="T37" fmla="*/ 1003 h 1049"/>
                <a:gd name="T38" fmla="*/ 202 w 744"/>
                <a:gd name="T39" fmla="*/ 1016 h 1049"/>
                <a:gd name="T40" fmla="*/ 219 w 744"/>
                <a:gd name="T41" fmla="*/ 1024 h 1049"/>
                <a:gd name="T42" fmla="*/ 245 w 744"/>
                <a:gd name="T43" fmla="*/ 1028 h 1049"/>
                <a:gd name="T44" fmla="*/ 269 w 744"/>
                <a:gd name="T45" fmla="*/ 1031 h 1049"/>
                <a:gd name="T46" fmla="*/ 294 w 744"/>
                <a:gd name="T47" fmla="*/ 1034 h 1049"/>
                <a:gd name="T48" fmla="*/ 318 w 744"/>
                <a:gd name="T49" fmla="*/ 1037 h 1049"/>
                <a:gd name="T50" fmla="*/ 344 w 744"/>
                <a:gd name="T51" fmla="*/ 1041 h 1049"/>
                <a:gd name="T52" fmla="*/ 368 w 744"/>
                <a:gd name="T53" fmla="*/ 1044 h 1049"/>
                <a:gd name="T54" fmla="*/ 392 w 744"/>
                <a:gd name="T55" fmla="*/ 1047 h 1049"/>
                <a:gd name="T56" fmla="*/ 411 w 744"/>
                <a:gd name="T57" fmla="*/ 1044 h 1049"/>
                <a:gd name="T58" fmla="*/ 421 w 744"/>
                <a:gd name="T59" fmla="*/ 1035 h 1049"/>
                <a:gd name="T60" fmla="*/ 432 w 744"/>
                <a:gd name="T61" fmla="*/ 1026 h 1049"/>
                <a:gd name="T62" fmla="*/ 443 w 744"/>
                <a:gd name="T63" fmla="*/ 1016 h 1049"/>
                <a:gd name="T64" fmla="*/ 455 w 744"/>
                <a:gd name="T65" fmla="*/ 969 h 1049"/>
                <a:gd name="T66" fmla="*/ 470 w 744"/>
                <a:gd name="T67" fmla="*/ 886 h 1049"/>
                <a:gd name="T68" fmla="*/ 485 w 744"/>
                <a:gd name="T69" fmla="*/ 826 h 1049"/>
                <a:gd name="T70" fmla="*/ 503 w 744"/>
                <a:gd name="T71" fmla="*/ 789 h 1049"/>
                <a:gd name="T72" fmla="*/ 518 w 744"/>
                <a:gd name="T73" fmla="*/ 762 h 1049"/>
                <a:gd name="T74" fmla="*/ 532 w 744"/>
                <a:gd name="T75" fmla="*/ 744 h 1049"/>
                <a:gd name="T76" fmla="*/ 545 w 744"/>
                <a:gd name="T77" fmla="*/ 726 h 1049"/>
                <a:gd name="T78" fmla="*/ 559 w 744"/>
                <a:gd name="T79" fmla="*/ 709 h 1049"/>
                <a:gd name="T80" fmla="*/ 580 w 744"/>
                <a:gd name="T81" fmla="*/ 685 h 1049"/>
                <a:gd name="T82" fmla="*/ 610 w 744"/>
                <a:gd name="T83" fmla="*/ 651 h 1049"/>
                <a:gd name="T84" fmla="*/ 641 w 744"/>
                <a:gd name="T85" fmla="*/ 611 h 1049"/>
                <a:gd name="T86" fmla="*/ 671 w 744"/>
                <a:gd name="T87" fmla="*/ 565 h 1049"/>
                <a:gd name="T88" fmla="*/ 699 w 744"/>
                <a:gd name="T89" fmla="*/ 513 h 1049"/>
                <a:gd name="T90" fmla="*/ 720 w 744"/>
                <a:gd name="T91" fmla="*/ 454 h 1049"/>
                <a:gd name="T92" fmla="*/ 737 w 744"/>
                <a:gd name="T93" fmla="*/ 387 h 1049"/>
                <a:gd name="T94" fmla="*/ 744 w 744"/>
                <a:gd name="T95" fmla="*/ 315 h 1049"/>
                <a:gd name="T96" fmla="*/ 734 w 744"/>
                <a:gd name="T97" fmla="*/ 236 h 1049"/>
                <a:gd name="T98" fmla="*/ 703 w 744"/>
                <a:gd name="T99" fmla="*/ 166 h 1049"/>
                <a:gd name="T100" fmla="*/ 656 w 744"/>
                <a:gd name="T101" fmla="*/ 111 h 1049"/>
                <a:gd name="T102" fmla="*/ 596 w 744"/>
                <a:gd name="T103" fmla="*/ 66 h 1049"/>
                <a:gd name="T104" fmla="*/ 528 w 744"/>
                <a:gd name="T105" fmla="*/ 34 h 1049"/>
                <a:gd name="T106" fmla="*/ 455 w 744"/>
                <a:gd name="T107" fmla="*/ 13 h 1049"/>
                <a:gd name="T108" fmla="*/ 379 w 744"/>
                <a:gd name="T109" fmla="*/ 2 h 1049"/>
                <a:gd name="T110" fmla="*/ 306 w 744"/>
                <a:gd name="T111" fmla="*/ 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4" h="1049">
                  <a:moveTo>
                    <a:pt x="270" y="4"/>
                  </a:moveTo>
                  <a:lnTo>
                    <a:pt x="229" y="16"/>
                  </a:lnTo>
                  <a:lnTo>
                    <a:pt x="189" y="32"/>
                  </a:lnTo>
                  <a:lnTo>
                    <a:pt x="154" y="52"/>
                  </a:lnTo>
                  <a:lnTo>
                    <a:pt x="120" y="74"/>
                  </a:lnTo>
                  <a:lnTo>
                    <a:pt x="90" y="98"/>
                  </a:lnTo>
                  <a:lnTo>
                    <a:pt x="64" y="126"/>
                  </a:lnTo>
                  <a:lnTo>
                    <a:pt x="42" y="156"/>
                  </a:lnTo>
                  <a:lnTo>
                    <a:pt x="25" y="188"/>
                  </a:lnTo>
                  <a:lnTo>
                    <a:pt x="11" y="224"/>
                  </a:lnTo>
                  <a:lnTo>
                    <a:pt x="3" y="263"/>
                  </a:lnTo>
                  <a:lnTo>
                    <a:pt x="0" y="303"/>
                  </a:lnTo>
                  <a:lnTo>
                    <a:pt x="3" y="347"/>
                  </a:lnTo>
                  <a:lnTo>
                    <a:pt x="11" y="393"/>
                  </a:lnTo>
                  <a:lnTo>
                    <a:pt x="26" y="441"/>
                  </a:lnTo>
                  <a:lnTo>
                    <a:pt x="48" y="492"/>
                  </a:lnTo>
                  <a:lnTo>
                    <a:pt x="75" y="546"/>
                  </a:lnTo>
                  <a:lnTo>
                    <a:pt x="87" y="565"/>
                  </a:lnTo>
                  <a:lnTo>
                    <a:pt x="97" y="584"/>
                  </a:lnTo>
                  <a:lnTo>
                    <a:pt x="109" y="603"/>
                  </a:lnTo>
                  <a:lnTo>
                    <a:pt x="120" y="622"/>
                  </a:lnTo>
                  <a:lnTo>
                    <a:pt x="131" y="641"/>
                  </a:lnTo>
                  <a:lnTo>
                    <a:pt x="142" y="660"/>
                  </a:lnTo>
                  <a:lnTo>
                    <a:pt x="153" y="679"/>
                  </a:lnTo>
                  <a:lnTo>
                    <a:pt x="164" y="698"/>
                  </a:lnTo>
                  <a:lnTo>
                    <a:pt x="167" y="717"/>
                  </a:lnTo>
                  <a:lnTo>
                    <a:pt x="171" y="734"/>
                  </a:lnTo>
                  <a:lnTo>
                    <a:pt x="174" y="752"/>
                  </a:lnTo>
                  <a:lnTo>
                    <a:pt x="178" y="771"/>
                  </a:lnTo>
                  <a:lnTo>
                    <a:pt x="176" y="820"/>
                  </a:lnTo>
                  <a:lnTo>
                    <a:pt x="173" y="869"/>
                  </a:lnTo>
                  <a:lnTo>
                    <a:pt x="170" y="918"/>
                  </a:lnTo>
                  <a:lnTo>
                    <a:pt x="167" y="968"/>
                  </a:lnTo>
                  <a:lnTo>
                    <a:pt x="172" y="975"/>
                  </a:lnTo>
                  <a:lnTo>
                    <a:pt x="178" y="982"/>
                  </a:lnTo>
                  <a:lnTo>
                    <a:pt x="182" y="989"/>
                  </a:lnTo>
                  <a:lnTo>
                    <a:pt x="187" y="996"/>
                  </a:lnTo>
                  <a:lnTo>
                    <a:pt x="193" y="1003"/>
                  </a:lnTo>
                  <a:lnTo>
                    <a:pt x="197" y="1009"/>
                  </a:lnTo>
                  <a:lnTo>
                    <a:pt x="202" y="1016"/>
                  </a:lnTo>
                  <a:lnTo>
                    <a:pt x="207" y="1023"/>
                  </a:lnTo>
                  <a:lnTo>
                    <a:pt x="219" y="1024"/>
                  </a:lnTo>
                  <a:lnTo>
                    <a:pt x="232" y="1027"/>
                  </a:lnTo>
                  <a:lnTo>
                    <a:pt x="245" y="1028"/>
                  </a:lnTo>
                  <a:lnTo>
                    <a:pt x="256" y="1029"/>
                  </a:lnTo>
                  <a:lnTo>
                    <a:pt x="269" y="1031"/>
                  </a:lnTo>
                  <a:lnTo>
                    <a:pt x="282" y="1032"/>
                  </a:lnTo>
                  <a:lnTo>
                    <a:pt x="294" y="1034"/>
                  </a:lnTo>
                  <a:lnTo>
                    <a:pt x="306" y="1036"/>
                  </a:lnTo>
                  <a:lnTo>
                    <a:pt x="318" y="1037"/>
                  </a:lnTo>
                  <a:lnTo>
                    <a:pt x="331" y="1038"/>
                  </a:lnTo>
                  <a:lnTo>
                    <a:pt x="344" y="1041"/>
                  </a:lnTo>
                  <a:lnTo>
                    <a:pt x="355" y="1042"/>
                  </a:lnTo>
                  <a:lnTo>
                    <a:pt x="368" y="1044"/>
                  </a:lnTo>
                  <a:lnTo>
                    <a:pt x="381" y="1045"/>
                  </a:lnTo>
                  <a:lnTo>
                    <a:pt x="392" y="1047"/>
                  </a:lnTo>
                  <a:lnTo>
                    <a:pt x="405" y="1049"/>
                  </a:lnTo>
                  <a:lnTo>
                    <a:pt x="411" y="1044"/>
                  </a:lnTo>
                  <a:lnTo>
                    <a:pt x="416" y="1039"/>
                  </a:lnTo>
                  <a:lnTo>
                    <a:pt x="421" y="1035"/>
                  </a:lnTo>
                  <a:lnTo>
                    <a:pt x="427" y="1030"/>
                  </a:lnTo>
                  <a:lnTo>
                    <a:pt x="432" y="1026"/>
                  </a:lnTo>
                  <a:lnTo>
                    <a:pt x="437" y="1021"/>
                  </a:lnTo>
                  <a:lnTo>
                    <a:pt x="443" y="1016"/>
                  </a:lnTo>
                  <a:lnTo>
                    <a:pt x="449" y="1012"/>
                  </a:lnTo>
                  <a:lnTo>
                    <a:pt x="455" y="969"/>
                  </a:lnTo>
                  <a:lnTo>
                    <a:pt x="464" y="928"/>
                  </a:lnTo>
                  <a:lnTo>
                    <a:pt x="470" y="886"/>
                  </a:lnTo>
                  <a:lnTo>
                    <a:pt x="477" y="845"/>
                  </a:lnTo>
                  <a:lnTo>
                    <a:pt x="485" y="826"/>
                  </a:lnTo>
                  <a:lnTo>
                    <a:pt x="495" y="808"/>
                  </a:lnTo>
                  <a:lnTo>
                    <a:pt x="503" y="789"/>
                  </a:lnTo>
                  <a:lnTo>
                    <a:pt x="511" y="771"/>
                  </a:lnTo>
                  <a:lnTo>
                    <a:pt x="518" y="762"/>
                  </a:lnTo>
                  <a:lnTo>
                    <a:pt x="525" y="752"/>
                  </a:lnTo>
                  <a:lnTo>
                    <a:pt x="532" y="744"/>
                  </a:lnTo>
                  <a:lnTo>
                    <a:pt x="538" y="735"/>
                  </a:lnTo>
                  <a:lnTo>
                    <a:pt x="545" y="726"/>
                  </a:lnTo>
                  <a:lnTo>
                    <a:pt x="552" y="718"/>
                  </a:lnTo>
                  <a:lnTo>
                    <a:pt x="559" y="709"/>
                  </a:lnTo>
                  <a:lnTo>
                    <a:pt x="566" y="699"/>
                  </a:lnTo>
                  <a:lnTo>
                    <a:pt x="580" y="685"/>
                  </a:lnTo>
                  <a:lnTo>
                    <a:pt x="595" y="668"/>
                  </a:lnTo>
                  <a:lnTo>
                    <a:pt x="610" y="651"/>
                  </a:lnTo>
                  <a:lnTo>
                    <a:pt x="626" y="632"/>
                  </a:lnTo>
                  <a:lnTo>
                    <a:pt x="641" y="611"/>
                  </a:lnTo>
                  <a:lnTo>
                    <a:pt x="656" y="589"/>
                  </a:lnTo>
                  <a:lnTo>
                    <a:pt x="671" y="565"/>
                  </a:lnTo>
                  <a:lnTo>
                    <a:pt x="685" y="539"/>
                  </a:lnTo>
                  <a:lnTo>
                    <a:pt x="699" y="513"/>
                  </a:lnTo>
                  <a:lnTo>
                    <a:pt x="710" y="484"/>
                  </a:lnTo>
                  <a:lnTo>
                    <a:pt x="720" y="454"/>
                  </a:lnTo>
                  <a:lnTo>
                    <a:pt x="730" y="422"/>
                  </a:lnTo>
                  <a:lnTo>
                    <a:pt x="737" y="387"/>
                  </a:lnTo>
                  <a:lnTo>
                    <a:pt x="741" y="353"/>
                  </a:lnTo>
                  <a:lnTo>
                    <a:pt x="744" y="315"/>
                  </a:lnTo>
                  <a:lnTo>
                    <a:pt x="744" y="275"/>
                  </a:lnTo>
                  <a:lnTo>
                    <a:pt x="734" y="236"/>
                  </a:lnTo>
                  <a:lnTo>
                    <a:pt x="720" y="199"/>
                  </a:lnTo>
                  <a:lnTo>
                    <a:pt x="703" y="166"/>
                  </a:lnTo>
                  <a:lnTo>
                    <a:pt x="681" y="137"/>
                  </a:lnTo>
                  <a:lnTo>
                    <a:pt x="656" y="111"/>
                  </a:lnTo>
                  <a:lnTo>
                    <a:pt x="627" y="87"/>
                  </a:lnTo>
                  <a:lnTo>
                    <a:pt x="596" y="66"/>
                  </a:lnTo>
                  <a:lnTo>
                    <a:pt x="564" y="49"/>
                  </a:lnTo>
                  <a:lnTo>
                    <a:pt x="528" y="34"/>
                  </a:lnTo>
                  <a:lnTo>
                    <a:pt x="492" y="22"/>
                  </a:lnTo>
                  <a:lnTo>
                    <a:pt x="455" y="13"/>
                  </a:lnTo>
                  <a:lnTo>
                    <a:pt x="417" y="6"/>
                  </a:lnTo>
                  <a:lnTo>
                    <a:pt x="379" y="2"/>
                  </a:lnTo>
                  <a:lnTo>
                    <a:pt x="343" y="0"/>
                  </a:lnTo>
                  <a:lnTo>
                    <a:pt x="306" y="1"/>
                  </a:lnTo>
                  <a:lnTo>
                    <a:pt x="270" y="4"/>
                  </a:lnTo>
                  <a:close/>
                </a:path>
              </a:pathLst>
            </a:custGeom>
            <a:solidFill>
              <a:srgbClr val="FFCE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5886450" y="2427288"/>
              <a:ext cx="550863" cy="820737"/>
            </a:xfrm>
            <a:custGeom>
              <a:avLst/>
              <a:gdLst>
                <a:gd name="T0" fmla="*/ 218 w 695"/>
                <a:gd name="T1" fmla="*/ 15 h 1033"/>
                <a:gd name="T2" fmla="*/ 144 w 695"/>
                <a:gd name="T3" fmla="*/ 48 h 1033"/>
                <a:gd name="T4" fmla="*/ 83 w 695"/>
                <a:gd name="T5" fmla="*/ 92 h 1033"/>
                <a:gd name="T6" fmla="*/ 37 w 695"/>
                <a:gd name="T7" fmla="*/ 147 h 1033"/>
                <a:gd name="T8" fmla="*/ 10 w 695"/>
                <a:gd name="T9" fmla="*/ 212 h 1033"/>
                <a:gd name="T10" fmla="*/ 0 w 695"/>
                <a:gd name="T11" fmla="*/ 287 h 1033"/>
                <a:gd name="T12" fmla="*/ 13 w 695"/>
                <a:gd name="T13" fmla="*/ 370 h 1033"/>
                <a:gd name="T14" fmla="*/ 49 w 695"/>
                <a:gd name="T15" fmla="*/ 462 h 1033"/>
                <a:gd name="T16" fmla="*/ 86 w 695"/>
                <a:gd name="T17" fmla="*/ 533 h 1033"/>
                <a:gd name="T18" fmla="*/ 105 w 695"/>
                <a:gd name="T19" fmla="*/ 577 h 1033"/>
                <a:gd name="T20" fmla="*/ 124 w 695"/>
                <a:gd name="T21" fmla="*/ 622 h 1033"/>
                <a:gd name="T22" fmla="*/ 143 w 695"/>
                <a:gd name="T23" fmla="*/ 666 h 1033"/>
                <a:gd name="T24" fmla="*/ 156 w 695"/>
                <a:gd name="T25" fmla="*/ 706 h 1033"/>
                <a:gd name="T26" fmla="*/ 163 w 695"/>
                <a:gd name="T27" fmla="*/ 742 h 1033"/>
                <a:gd name="T28" fmla="*/ 163 w 695"/>
                <a:gd name="T29" fmla="*/ 809 h 1033"/>
                <a:gd name="T30" fmla="*/ 157 w 695"/>
                <a:gd name="T31" fmla="*/ 907 h 1033"/>
                <a:gd name="T32" fmla="*/ 159 w 695"/>
                <a:gd name="T33" fmla="*/ 963 h 1033"/>
                <a:gd name="T34" fmla="*/ 169 w 695"/>
                <a:gd name="T35" fmla="*/ 976 h 1033"/>
                <a:gd name="T36" fmla="*/ 177 w 695"/>
                <a:gd name="T37" fmla="*/ 990 h 1033"/>
                <a:gd name="T38" fmla="*/ 186 w 695"/>
                <a:gd name="T39" fmla="*/ 1002 h 1033"/>
                <a:gd name="T40" fmla="*/ 202 w 695"/>
                <a:gd name="T41" fmla="*/ 1010 h 1033"/>
                <a:gd name="T42" fmla="*/ 225 w 695"/>
                <a:gd name="T43" fmla="*/ 1014 h 1033"/>
                <a:gd name="T44" fmla="*/ 248 w 695"/>
                <a:gd name="T45" fmla="*/ 1017 h 1033"/>
                <a:gd name="T46" fmla="*/ 271 w 695"/>
                <a:gd name="T47" fmla="*/ 1020 h 1033"/>
                <a:gd name="T48" fmla="*/ 294 w 695"/>
                <a:gd name="T49" fmla="*/ 1023 h 1033"/>
                <a:gd name="T50" fmla="*/ 317 w 695"/>
                <a:gd name="T51" fmla="*/ 1025 h 1033"/>
                <a:gd name="T52" fmla="*/ 340 w 695"/>
                <a:gd name="T53" fmla="*/ 1029 h 1033"/>
                <a:gd name="T54" fmla="*/ 363 w 695"/>
                <a:gd name="T55" fmla="*/ 1032 h 1033"/>
                <a:gd name="T56" fmla="*/ 380 w 695"/>
                <a:gd name="T57" fmla="*/ 1029 h 1033"/>
                <a:gd name="T58" fmla="*/ 390 w 695"/>
                <a:gd name="T59" fmla="*/ 1018 h 1033"/>
                <a:gd name="T60" fmla="*/ 400 w 695"/>
                <a:gd name="T61" fmla="*/ 1009 h 1033"/>
                <a:gd name="T62" fmla="*/ 411 w 695"/>
                <a:gd name="T63" fmla="*/ 1001 h 1033"/>
                <a:gd name="T64" fmla="*/ 423 w 695"/>
                <a:gd name="T65" fmla="*/ 955 h 1033"/>
                <a:gd name="T66" fmla="*/ 437 w 695"/>
                <a:gd name="T67" fmla="*/ 872 h 1033"/>
                <a:gd name="T68" fmla="*/ 452 w 695"/>
                <a:gd name="T69" fmla="*/ 812 h 1033"/>
                <a:gd name="T70" fmla="*/ 467 w 695"/>
                <a:gd name="T71" fmla="*/ 775 h 1033"/>
                <a:gd name="T72" fmla="*/ 482 w 695"/>
                <a:gd name="T73" fmla="*/ 748 h 1033"/>
                <a:gd name="T74" fmla="*/ 495 w 695"/>
                <a:gd name="T75" fmla="*/ 730 h 1033"/>
                <a:gd name="T76" fmla="*/ 507 w 695"/>
                <a:gd name="T77" fmla="*/ 713 h 1033"/>
                <a:gd name="T78" fmla="*/ 520 w 695"/>
                <a:gd name="T79" fmla="*/ 696 h 1033"/>
                <a:gd name="T80" fmla="*/ 553 w 695"/>
                <a:gd name="T81" fmla="*/ 656 h 1033"/>
                <a:gd name="T82" fmla="*/ 611 w 695"/>
                <a:gd name="T83" fmla="*/ 576 h 1033"/>
                <a:gd name="T84" fmla="*/ 662 w 695"/>
                <a:gd name="T85" fmla="*/ 472 h 1033"/>
                <a:gd name="T86" fmla="*/ 692 w 695"/>
                <a:gd name="T87" fmla="*/ 342 h 1033"/>
                <a:gd name="T88" fmla="*/ 689 w 695"/>
                <a:gd name="T89" fmla="*/ 229 h 1033"/>
                <a:gd name="T90" fmla="*/ 663 w 695"/>
                <a:gd name="T91" fmla="*/ 164 h 1033"/>
                <a:gd name="T92" fmla="*/ 621 w 695"/>
                <a:gd name="T93" fmla="*/ 109 h 1033"/>
                <a:gd name="T94" fmla="*/ 567 w 695"/>
                <a:gd name="T95" fmla="*/ 67 h 1033"/>
                <a:gd name="T96" fmla="*/ 504 w 695"/>
                <a:gd name="T97" fmla="*/ 35 h 1033"/>
                <a:gd name="T98" fmla="*/ 435 w 695"/>
                <a:gd name="T99" fmla="*/ 14 h 1033"/>
                <a:gd name="T100" fmla="*/ 363 w 695"/>
                <a:gd name="T101" fmla="*/ 2 h 1033"/>
                <a:gd name="T102" fmla="*/ 293 w 695"/>
                <a:gd name="T103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95" h="1033">
                  <a:moveTo>
                    <a:pt x="260" y="2"/>
                  </a:moveTo>
                  <a:lnTo>
                    <a:pt x="218" y="15"/>
                  </a:lnTo>
                  <a:lnTo>
                    <a:pt x="180" y="30"/>
                  </a:lnTo>
                  <a:lnTo>
                    <a:pt x="144" y="48"/>
                  </a:lnTo>
                  <a:lnTo>
                    <a:pt x="112" y="69"/>
                  </a:lnTo>
                  <a:lnTo>
                    <a:pt x="83" y="92"/>
                  </a:lnTo>
                  <a:lnTo>
                    <a:pt x="58" y="119"/>
                  </a:lnTo>
                  <a:lnTo>
                    <a:pt x="37" y="147"/>
                  </a:lnTo>
                  <a:lnTo>
                    <a:pt x="21" y="179"/>
                  </a:lnTo>
                  <a:lnTo>
                    <a:pt x="10" y="212"/>
                  </a:lnTo>
                  <a:lnTo>
                    <a:pt x="3" y="249"/>
                  </a:lnTo>
                  <a:lnTo>
                    <a:pt x="0" y="287"/>
                  </a:lnTo>
                  <a:lnTo>
                    <a:pt x="4" y="327"/>
                  </a:lnTo>
                  <a:lnTo>
                    <a:pt x="13" y="370"/>
                  </a:lnTo>
                  <a:lnTo>
                    <a:pt x="28" y="415"/>
                  </a:lnTo>
                  <a:lnTo>
                    <a:pt x="49" y="462"/>
                  </a:lnTo>
                  <a:lnTo>
                    <a:pt x="77" y="512"/>
                  </a:lnTo>
                  <a:lnTo>
                    <a:pt x="86" y="533"/>
                  </a:lnTo>
                  <a:lnTo>
                    <a:pt x="96" y="555"/>
                  </a:lnTo>
                  <a:lnTo>
                    <a:pt x="105" y="577"/>
                  </a:lnTo>
                  <a:lnTo>
                    <a:pt x="115" y="599"/>
                  </a:lnTo>
                  <a:lnTo>
                    <a:pt x="124" y="622"/>
                  </a:lnTo>
                  <a:lnTo>
                    <a:pt x="134" y="644"/>
                  </a:lnTo>
                  <a:lnTo>
                    <a:pt x="143" y="666"/>
                  </a:lnTo>
                  <a:lnTo>
                    <a:pt x="153" y="688"/>
                  </a:lnTo>
                  <a:lnTo>
                    <a:pt x="156" y="706"/>
                  </a:lnTo>
                  <a:lnTo>
                    <a:pt x="159" y="724"/>
                  </a:lnTo>
                  <a:lnTo>
                    <a:pt x="163" y="742"/>
                  </a:lnTo>
                  <a:lnTo>
                    <a:pt x="165" y="759"/>
                  </a:lnTo>
                  <a:lnTo>
                    <a:pt x="163" y="809"/>
                  </a:lnTo>
                  <a:lnTo>
                    <a:pt x="161" y="857"/>
                  </a:lnTo>
                  <a:lnTo>
                    <a:pt x="157" y="907"/>
                  </a:lnTo>
                  <a:lnTo>
                    <a:pt x="155" y="956"/>
                  </a:lnTo>
                  <a:lnTo>
                    <a:pt x="159" y="963"/>
                  </a:lnTo>
                  <a:lnTo>
                    <a:pt x="164" y="969"/>
                  </a:lnTo>
                  <a:lnTo>
                    <a:pt x="169" y="976"/>
                  </a:lnTo>
                  <a:lnTo>
                    <a:pt x="173" y="983"/>
                  </a:lnTo>
                  <a:lnTo>
                    <a:pt x="177" y="990"/>
                  </a:lnTo>
                  <a:lnTo>
                    <a:pt x="181" y="997"/>
                  </a:lnTo>
                  <a:lnTo>
                    <a:pt x="186" y="1002"/>
                  </a:lnTo>
                  <a:lnTo>
                    <a:pt x="191" y="1009"/>
                  </a:lnTo>
                  <a:lnTo>
                    <a:pt x="202" y="1010"/>
                  </a:lnTo>
                  <a:lnTo>
                    <a:pt x="214" y="1013"/>
                  </a:lnTo>
                  <a:lnTo>
                    <a:pt x="225" y="1014"/>
                  </a:lnTo>
                  <a:lnTo>
                    <a:pt x="237" y="1015"/>
                  </a:lnTo>
                  <a:lnTo>
                    <a:pt x="248" y="1017"/>
                  </a:lnTo>
                  <a:lnTo>
                    <a:pt x="260" y="1018"/>
                  </a:lnTo>
                  <a:lnTo>
                    <a:pt x="271" y="1020"/>
                  </a:lnTo>
                  <a:lnTo>
                    <a:pt x="283" y="1021"/>
                  </a:lnTo>
                  <a:lnTo>
                    <a:pt x="294" y="1023"/>
                  </a:lnTo>
                  <a:lnTo>
                    <a:pt x="306" y="1024"/>
                  </a:lnTo>
                  <a:lnTo>
                    <a:pt x="317" y="1025"/>
                  </a:lnTo>
                  <a:lnTo>
                    <a:pt x="329" y="1028"/>
                  </a:lnTo>
                  <a:lnTo>
                    <a:pt x="340" y="1029"/>
                  </a:lnTo>
                  <a:lnTo>
                    <a:pt x="352" y="1030"/>
                  </a:lnTo>
                  <a:lnTo>
                    <a:pt x="363" y="1032"/>
                  </a:lnTo>
                  <a:lnTo>
                    <a:pt x="375" y="1033"/>
                  </a:lnTo>
                  <a:lnTo>
                    <a:pt x="380" y="1029"/>
                  </a:lnTo>
                  <a:lnTo>
                    <a:pt x="385" y="1024"/>
                  </a:lnTo>
                  <a:lnTo>
                    <a:pt x="390" y="1018"/>
                  </a:lnTo>
                  <a:lnTo>
                    <a:pt x="396" y="1014"/>
                  </a:lnTo>
                  <a:lnTo>
                    <a:pt x="400" y="1009"/>
                  </a:lnTo>
                  <a:lnTo>
                    <a:pt x="406" y="1005"/>
                  </a:lnTo>
                  <a:lnTo>
                    <a:pt x="411" y="1001"/>
                  </a:lnTo>
                  <a:lnTo>
                    <a:pt x="415" y="997"/>
                  </a:lnTo>
                  <a:lnTo>
                    <a:pt x="423" y="955"/>
                  </a:lnTo>
                  <a:lnTo>
                    <a:pt x="430" y="914"/>
                  </a:lnTo>
                  <a:lnTo>
                    <a:pt x="437" y="872"/>
                  </a:lnTo>
                  <a:lnTo>
                    <a:pt x="444" y="831"/>
                  </a:lnTo>
                  <a:lnTo>
                    <a:pt x="452" y="812"/>
                  </a:lnTo>
                  <a:lnTo>
                    <a:pt x="460" y="794"/>
                  </a:lnTo>
                  <a:lnTo>
                    <a:pt x="467" y="775"/>
                  </a:lnTo>
                  <a:lnTo>
                    <a:pt x="475" y="757"/>
                  </a:lnTo>
                  <a:lnTo>
                    <a:pt x="482" y="748"/>
                  </a:lnTo>
                  <a:lnTo>
                    <a:pt x="488" y="740"/>
                  </a:lnTo>
                  <a:lnTo>
                    <a:pt x="495" y="730"/>
                  </a:lnTo>
                  <a:lnTo>
                    <a:pt x="502" y="721"/>
                  </a:lnTo>
                  <a:lnTo>
                    <a:pt x="507" y="713"/>
                  </a:lnTo>
                  <a:lnTo>
                    <a:pt x="514" y="704"/>
                  </a:lnTo>
                  <a:lnTo>
                    <a:pt x="520" y="696"/>
                  </a:lnTo>
                  <a:lnTo>
                    <a:pt x="527" y="687"/>
                  </a:lnTo>
                  <a:lnTo>
                    <a:pt x="553" y="656"/>
                  </a:lnTo>
                  <a:lnTo>
                    <a:pt x="582" y="619"/>
                  </a:lnTo>
                  <a:lnTo>
                    <a:pt x="611" y="576"/>
                  </a:lnTo>
                  <a:lnTo>
                    <a:pt x="638" y="528"/>
                  </a:lnTo>
                  <a:lnTo>
                    <a:pt x="662" y="472"/>
                  </a:lnTo>
                  <a:lnTo>
                    <a:pt x="680" y="411"/>
                  </a:lnTo>
                  <a:lnTo>
                    <a:pt x="692" y="342"/>
                  </a:lnTo>
                  <a:lnTo>
                    <a:pt x="695" y="266"/>
                  </a:lnTo>
                  <a:lnTo>
                    <a:pt x="689" y="229"/>
                  </a:lnTo>
                  <a:lnTo>
                    <a:pt x="678" y="195"/>
                  </a:lnTo>
                  <a:lnTo>
                    <a:pt x="663" y="164"/>
                  </a:lnTo>
                  <a:lnTo>
                    <a:pt x="643" y="135"/>
                  </a:lnTo>
                  <a:lnTo>
                    <a:pt x="621" y="109"/>
                  </a:lnTo>
                  <a:lnTo>
                    <a:pt x="595" y="86"/>
                  </a:lnTo>
                  <a:lnTo>
                    <a:pt x="567" y="67"/>
                  </a:lnTo>
                  <a:lnTo>
                    <a:pt x="536" y="49"/>
                  </a:lnTo>
                  <a:lnTo>
                    <a:pt x="504" y="35"/>
                  </a:lnTo>
                  <a:lnTo>
                    <a:pt x="469" y="23"/>
                  </a:lnTo>
                  <a:lnTo>
                    <a:pt x="435" y="14"/>
                  </a:lnTo>
                  <a:lnTo>
                    <a:pt x="399" y="7"/>
                  </a:lnTo>
                  <a:lnTo>
                    <a:pt x="363" y="2"/>
                  </a:lnTo>
                  <a:lnTo>
                    <a:pt x="328" y="0"/>
                  </a:lnTo>
                  <a:lnTo>
                    <a:pt x="293" y="0"/>
                  </a:lnTo>
                  <a:lnTo>
                    <a:pt x="260" y="2"/>
                  </a:lnTo>
                  <a:close/>
                </a:path>
              </a:pathLst>
            </a:custGeom>
            <a:solidFill>
              <a:srgbClr val="FFD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5903913" y="2436813"/>
              <a:ext cx="514350" cy="809625"/>
            </a:xfrm>
            <a:custGeom>
              <a:avLst/>
              <a:gdLst>
                <a:gd name="T0" fmla="*/ 207 w 647"/>
                <a:gd name="T1" fmla="*/ 13 h 1019"/>
                <a:gd name="T2" fmla="*/ 134 w 647"/>
                <a:gd name="T3" fmla="*/ 46 h 1019"/>
                <a:gd name="T4" fmla="*/ 76 w 647"/>
                <a:gd name="T5" fmla="*/ 88 h 1019"/>
                <a:gd name="T6" fmla="*/ 33 w 647"/>
                <a:gd name="T7" fmla="*/ 140 h 1019"/>
                <a:gd name="T8" fmla="*/ 6 w 647"/>
                <a:gd name="T9" fmla="*/ 201 h 1019"/>
                <a:gd name="T10" fmla="*/ 0 w 647"/>
                <a:gd name="T11" fmla="*/ 272 h 1019"/>
                <a:gd name="T12" fmla="*/ 12 w 647"/>
                <a:gd name="T13" fmla="*/ 349 h 1019"/>
                <a:gd name="T14" fmla="*/ 49 w 647"/>
                <a:gd name="T15" fmla="*/ 433 h 1019"/>
                <a:gd name="T16" fmla="*/ 84 w 647"/>
                <a:gd name="T17" fmla="*/ 503 h 1019"/>
                <a:gd name="T18" fmla="*/ 100 w 647"/>
                <a:gd name="T19" fmla="*/ 553 h 1019"/>
                <a:gd name="T20" fmla="*/ 117 w 647"/>
                <a:gd name="T21" fmla="*/ 602 h 1019"/>
                <a:gd name="T22" fmla="*/ 133 w 647"/>
                <a:gd name="T23" fmla="*/ 653 h 1019"/>
                <a:gd name="T24" fmla="*/ 144 w 647"/>
                <a:gd name="T25" fmla="*/ 697 h 1019"/>
                <a:gd name="T26" fmla="*/ 149 w 647"/>
                <a:gd name="T27" fmla="*/ 732 h 1019"/>
                <a:gd name="T28" fmla="*/ 149 w 647"/>
                <a:gd name="T29" fmla="*/ 798 h 1019"/>
                <a:gd name="T30" fmla="*/ 144 w 647"/>
                <a:gd name="T31" fmla="*/ 896 h 1019"/>
                <a:gd name="T32" fmla="*/ 148 w 647"/>
                <a:gd name="T33" fmla="*/ 957 h 1019"/>
                <a:gd name="T34" fmla="*/ 165 w 647"/>
                <a:gd name="T35" fmla="*/ 985 h 1019"/>
                <a:gd name="T36" fmla="*/ 194 w 647"/>
                <a:gd name="T37" fmla="*/ 1000 h 1019"/>
                <a:gd name="T38" fmla="*/ 237 w 647"/>
                <a:gd name="T39" fmla="*/ 1005 h 1019"/>
                <a:gd name="T40" fmla="*/ 281 w 647"/>
                <a:gd name="T41" fmla="*/ 1011 h 1019"/>
                <a:gd name="T42" fmla="*/ 323 w 647"/>
                <a:gd name="T43" fmla="*/ 1017 h 1019"/>
                <a:gd name="T44" fmla="*/ 349 w 647"/>
                <a:gd name="T45" fmla="*/ 1015 h 1019"/>
                <a:gd name="T46" fmla="*/ 358 w 647"/>
                <a:gd name="T47" fmla="*/ 1005 h 1019"/>
                <a:gd name="T48" fmla="*/ 368 w 647"/>
                <a:gd name="T49" fmla="*/ 996 h 1019"/>
                <a:gd name="T50" fmla="*/ 377 w 647"/>
                <a:gd name="T51" fmla="*/ 987 h 1019"/>
                <a:gd name="T52" fmla="*/ 389 w 647"/>
                <a:gd name="T53" fmla="*/ 941 h 1019"/>
                <a:gd name="T54" fmla="*/ 403 w 647"/>
                <a:gd name="T55" fmla="*/ 859 h 1019"/>
                <a:gd name="T56" fmla="*/ 417 w 647"/>
                <a:gd name="T57" fmla="*/ 799 h 1019"/>
                <a:gd name="T58" fmla="*/ 432 w 647"/>
                <a:gd name="T59" fmla="*/ 764 h 1019"/>
                <a:gd name="T60" fmla="*/ 445 w 647"/>
                <a:gd name="T61" fmla="*/ 736 h 1019"/>
                <a:gd name="T62" fmla="*/ 458 w 647"/>
                <a:gd name="T63" fmla="*/ 719 h 1019"/>
                <a:gd name="T64" fmla="*/ 470 w 647"/>
                <a:gd name="T65" fmla="*/ 700 h 1019"/>
                <a:gd name="T66" fmla="*/ 482 w 647"/>
                <a:gd name="T67" fmla="*/ 683 h 1019"/>
                <a:gd name="T68" fmla="*/ 512 w 647"/>
                <a:gd name="T69" fmla="*/ 643 h 1019"/>
                <a:gd name="T70" fmla="*/ 565 w 647"/>
                <a:gd name="T71" fmla="*/ 564 h 1019"/>
                <a:gd name="T72" fmla="*/ 612 w 647"/>
                <a:gd name="T73" fmla="*/ 460 h 1019"/>
                <a:gd name="T74" fmla="*/ 642 w 647"/>
                <a:gd name="T75" fmla="*/ 331 h 1019"/>
                <a:gd name="T76" fmla="*/ 644 w 647"/>
                <a:gd name="T77" fmla="*/ 222 h 1019"/>
                <a:gd name="T78" fmla="*/ 622 w 647"/>
                <a:gd name="T79" fmla="*/ 161 h 1019"/>
                <a:gd name="T80" fmla="*/ 585 w 647"/>
                <a:gd name="T81" fmla="*/ 109 h 1019"/>
                <a:gd name="T82" fmla="*/ 536 w 647"/>
                <a:gd name="T83" fmla="*/ 69 h 1019"/>
                <a:gd name="T84" fmla="*/ 478 w 647"/>
                <a:gd name="T85" fmla="*/ 36 h 1019"/>
                <a:gd name="T86" fmla="*/ 414 w 647"/>
                <a:gd name="T87" fmla="*/ 16 h 1019"/>
                <a:gd name="T88" fmla="*/ 347 w 647"/>
                <a:gd name="T89" fmla="*/ 3 h 1019"/>
                <a:gd name="T90" fmla="*/ 281 w 647"/>
                <a:gd name="T91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" h="1019">
                  <a:moveTo>
                    <a:pt x="248" y="2"/>
                  </a:moveTo>
                  <a:lnTo>
                    <a:pt x="207" y="13"/>
                  </a:lnTo>
                  <a:lnTo>
                    <a:pt x="170" y="28"/>
                  </a:lnTo>
                  <a:lnTo>
                    <a:pt x="134" y="46"/>
                  </a:lnTo>
                  <a:lnTo>
                    <a:pt x="103" y="65"/>
                  </a:lnTo>
                  <a:lnTo>
                    <a:pt x="76" y="88"/>
                  </a:lnTo>
                  <a:lnTo>
                    <a:pt x="53" y="113"/>
                  </a:lnTo>
                  <a:lnTo>
                    <a:pt x="33" y="140"/>
                  </a:lnTo>
                  <a:lnTo>
                    <a:pt x="17" y="170"/>
                  </a:lnTo>
                  <a:lnTo>
                    <a:pt x="6" y="201"/>
                  </a:lnTo>
                  <a:lnTo>
                    <a:pt x="1" y="236"/>
                  </a:lnTo>
                  <a:lnTo>
                    <a:pt x="0" y="272"/>
                  </a:lnTo>
                  <a:lnTo>
                    <a:pt x="3" y="310"/>
                  </a:lnTo>
                  <a:lnTo>
                    <a:pt x="12" y="349"/>
                  </a:lnTo>
                  <a:lnTo>
                    <a:pt x="27" y="390"/>
                  </a:lnTo>
                  <a:lnTo>
                    <a:pt x="49" y="433"/>
                  </a:lnTo>
                  <a:lnTo>
                    <a:pt x="76" y="478"/>
                  </a:lnTo>
                  <a:lnTo>
                    <a:pt x="84" y="503"/>
                  </a:lnTo>
                  <a:lnTo>
                    <a:pt x="92" y="527"/>
                  </a:lnTo>
                  <a:lnTo>
                    <a:pt x="100" y="553"/>
                  </a:lnTo>
                  <a:lnTo>
                    <a:pt x="109" y="578"/>
                  </a:lnTo>
                  <a:lnTo>
                    <a:pt x="117" y="602"/>
                  </a:lnTo>
                  <a:lnTo>
                    <a:pt x="125" y="628"/>
                  </a:lnTo>
                  <a:lnTo>
                    <a:pt x="133" y="653"/>
                  </a:lnTo>
                  <a:lnTo>
                    <a:pt x="141" y="678"/>
                  </a:lnTo>
                  <a:lnTo>
                    <a:pt x="144" y="697"/>
                  </a:lnTo>
                  <a:lnTo>
                    <a:pt x="147" y="714"/>
                  </a:lnTo>
                  <a:lnTo>
                    <a:pt x="149" y="732"/>
                  </a:lnTo>
                  <a:lnTo>
                    <a:pt x="152" y="750"/>
                  </a:lnTo>
                  <a:lnTo>
                    <a:pt x="149" y="798"/>
                  </a:lnTo>
                  <a:lnTo>
                    <a:pt x="146" y="846"/>
                  </a:lnTo>
                  <a:lnTo>
                    <a:pt x="144" y="896"/>
                  </a:lnTo>
                  <a:lnTo>
                    <a:pt x="140" y="944"/>
                  </a:lnTo>
                  <a:lnTo>
                    <a:pt x="148" y="957"/>
                  </a:lnTo>
                  <a:lnTo>
                    <a:pt x="157" y="971"/>
                  </a:lnTo>
                  <a:lnTo>
                    <a:pt x="165" y="985"/>
                  </a:lnTo>
                  <a:lnTo>
                    <a:pt x="173" y="997"/>
                  </a:lnTo>
                  <a:lnTo>
                    <a:pt x="194" y="1000"/>
                  </a:lnTo>
                  <a:lnTo>
                    <a:pt x="216" y="1003"/>
                  </a:lnTo>
                  <a:lnTo>
                    <a:pt x="237" y="1005"/>
                  </a:lnTo>
                  <a:lnTo>
                    <a:pt x="259" y="1008"/>
                  </a:lnTo>
                  <a:lnTo>
                    <a:pt x="281" y="1011"/>
                  </a:lnTo>
                  <a:lnTo>
                    <a:pt x="301" y="1014"/>
                  </a:lnTo>
                  <a:lnTo>
                    <a:pt x="323" y="1017"/>
                  </a:lnTo>
                  <a:lnTo>
                    <a:pt x="344" y="1019"/>
                  </a:lnTo>
                  <a:lnTo>
                    <a:pt x="349" y="1015"/>
                  </a:lnTo>
                  <a:lnTo>
                    <a:pt x="353" y="1010"/>
                  </a:lnTo>
                  <a:lnTo>
                    <a:pt x="358" y="1005"/>
                  </a:lnTo>
                  <a:lnTo>
                    <a:pt x="364" y="1001"/>
                  </a:lnTo>
                  <a:lnTo>
                    <a:pt x="368" y="996"/>
                  </a:lnTo>
                  <a:lnTo>
                    <a:pt x="373" y="992"/>
                  </a:lnTo>
                  <a:lnTo>
                    <a:pt x="377" y="987"/>
                  </a:lnTo>
                  <a:lnTo>
                    <a:pt x="382" y="982"/>
                  </a:lnTo>
                  <a:lnTo>
                    <a:pt x="389" y="941"/>
                  </a:lnTo>
                  <a:lnTo>
                    <a:pt x="396" y="899"/>
                  </a:lnTo>
                  <a:lnTo>
                    <a:pt x="403" y="859"/>
                  </a:lnTo>
                  <a:lnTo>
                    <a:pt x="410" y="818"/>
                  </a:lnTo>
                  <a:lnTo>
                    <a:pt x="417" y="799"/>
                  </a:lnTo>
                  <a:lnTo>
                    <a:pt x="425" y="781"/>
                  </a:lnTo>
                  <a:lnTo>
                    <a:pt x="432" y="764"/>
                  </a:lnTo>
                  <a:lnTo>
                    <a:pt x="438" y="745"/>
                  </a:lnTo>
                  <a:lnTo>
                    <a:pt x="445" y="736"/>
                  </a:lnTo>
                  <a:lnTo>
                    <a:pt x="451" y="727"/>
                  </a:lnTo>
                  <a:lnTo>
                    <a:pt x="458" y="719"/>
                  </a:lnTo>
                  <a:lnTo>
                    <a:pt x="464" y="709"/>
                  </a:lnTo>
                  <a:lnTo>
                    <a:pt x="470" y="700"/>
                  </a:lnTo>
                  <a:lnTo>
                    <a:pt x="475" y="692"/>
                  </a:lnTo>
                  <a:lnTo>
                    <a:pt x="482" y="683"/>
                  </a:lnTo>
                  <a:lnTo>
                    <a:pt x="488" y="674"/>
                  </a:lnTo>
                  <a:lnTo>
                    <a:pt x="512" y="643"/>
                  </a:lnTo>
                  <a:lnTo>
                    <a:pt x="539" y="607"/>
                  </a:lnTo>
                  <a:lnTo>
                    <a:pt x="565" y="564"/>
                  </a:lnTo>
                  <a:lnTo>
                    <a:pt x="591" y="516"/>
                  </a:lnTo>
                  <a:lnTo>
                    <a:pt x="612" y="460"/>
                  </a:lnTo>
                  <a:lnTo>
                    <a:pt x="630" y="399"/>
                  </a:lnTo>
                  <a:lnTo>
                    <a:pt x="642" y="331"/>
                  </a:lnTo>
                  <a:lnTo>
                    <a:pt x="647" y="257"/>
                  </a:lnTo>
                  <a:lnTo>
                    <a:pt x="644" y="222"/>
                  </a:lnTo>
                  <a:lnTo>
                    <a:pt x="634" y="190"/>
                  </a:lnTo>
                  <a:lnTo>
                    <a:pt x="622" y="161"/>
                  </a:lnTo>
                  <a:lnTo>
                    <a:pt x="605" y="133"/>
                  </a:lnTo>
                  <a:lnTo>
                    <a:pt x="585" y="109"/>
                  </a:lnTo>
                  <a:lnTo>
                    <a:pt x="562" y="87"/>
                  </a:lnTo>
                  <a:lnTo>
                    <a:pt x="536" y="69"/>
                  </a:lnTo>
                  <a:lnTo>
                    <a:pt x="509" y="51"/>
                  </a:lnTo>
                  <a:lnTo>
                    <a:pt x="478" y="36"/>
                  </a:lnTo>
                  <a:lnTo>
                    <a:pt x="447" y="25"/>
                  </a:lnTo>
                  <a:lnTo>
                    <a:pt x="414" y="16"/>
                  </a:lnTo>
                  <a:lnTo>
                    <a:pt x="381" y="8"/>
                  </a:lnTo>
                  <a:lnTo>
                    <a:pt x="347" y="3"/>
                  </a:lnTo>
                  <a:lnTo>
                    <a:pt x="314" y="1"/>
                  </a:lnTo>
                  <a:lnTo>
                    <a:pt x="281" y="0"/>
                  </a:lnTo>
                  <a:lnTo>
                    <a:pt x="248" y="2"/>
                  </a:lnTo>
                  <a:close/>
                </a:path>
              </a:pathLst>
            </a:custGeom>
            <a:solidFill>
              <a:srgbClr val="FFD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5921375" y="2447925"/>
              <a:ext cx="476250" cy="798512"/>
            </a:xfrm>
            <a:custGeom>
              <a:avLst/>
              <a:gdLst>
                <a:gd name="T0" fmla="*/ 199 w 601"/>
                <a:gd name="T1" fmla="*/ 13 h 1006"/>
                <a:gd name="T2" fmla="*/ 127 w 601"/>
                <a:gd name="T3" fmla="*/ 43 h 1006"/>
                <a:gd name="T4" fmla="*/ 71 w 601"/>
                <a:gd name="T5" fmla="*/ 84 h 1006"/>
                <a:gd name="T6" fmla="*/ 29 w 601"/>
                <a:gd name="T7" fmla="*/ 134 h 1006"/>
                <a:gd name="T8" fmla="*/ 6 w 601"/>
                <a:gd name="T9" fmla="*/ 192 h 1006"/>
                <a:gd name="T10" fmla="*/ 0 w 601"/>
                <a:gd name="T11" fmla="*/ 257 h 1006"/>
                <a:gd name="T12" fmla="*/ 15 w 601"/>
                <a:gd name="T13" fmla="*/ 329 h 1006"/>
                <a:gd name="T14" fmla="*/ 51 w 601"/>
                <a:gd name="T15" fmla="*/ 405 h 1006"/>
                <a:gd name="T16" fmla="*/ 85 w 601"/>
                <a:gd name="T17" fmla="*/ 473 h 1006"/>
                <a:gd name="T18" fmla="*/ 98 w 601"/>
                <a:gd name="T19" fmla="*/ 529 h 1006"/>
                <a:gd name="T20" fmla="*/ 112 w 601"/>
                <a:gd name="T21" fmla="*/ 587 h 1006"/>
                <a:gd name="T22" fmla="*/ 126 w 601"/>
                <a:gd name="T23" fmla="*/ 643 h 1006"/>
                <a:gd name="T24" fmla="*/ 135 w 601"/>
                <a:gd name="T25" fmla="*/ 688 h 1006"/>
                <a:gd name="T26" fmla="*/ 140 w 601"/>
                <a:gd name="T27" fmla="*/ 724 h 1006"/>
                <a:gd name="T28" fmla="*/ 139 w 601"/>
                <a:gd name="T29" fmla="*/ 790 h 1006"/>
                <a:gd name="T30" fmla="*/ 133 w 601"/>
                <a:gd name="T31" fmla="*/ 885 h 1006"/>
                <a:gd name="T32" fmla="*/ 138 w 601"/>
                <a:gd name="T33" fmla="*/ 946 h 1006"/>
                <a:gd name="T34" fmla="*/ 151 w 601"/>
                <a:gd name="T35" fmla="*/ 973 h 1006"/>
                <a:gd name="T36" fmla="*/ 179 w 601"/>
                <a:gd name="T37" fmla="*/ 989 h 1006"/>
                <a:gd name="T38" fmla="*/ 218 w 601"/>
                <a:gd name="T39" fmla="*/ 993 h 1006"/>
                <a:gd name="T40" fmla="*/ 257 w 601"/>
                <a:gd name="T41" fmla="*/ 998 h 1006"/>
                <a:gd name="T42" fmla="*/ 296 w 601"/>
                <a:gd name="T43" fmla="*/ 1004 h 1006"/>
                <a:gd name="T44" fmla="*/ 321 w 601"/>
                <a:gd name="T45" fmla="*/ 1002 h 1006"/>
                <a:gd name="T46" fmla="*/ 329 w 601"/>
                <a:gd name="T47" fmla="*/ 992 h 1006"/>
                <a:gd name="T48" fmla="*/ 338 w 601"/>
                <a:gd name="T49" fmla="*/ 983 h 1006"/>
                <a:gd name="T50" fmla="*/ 346 w 601"/>
                <a:gd name="T51" fmla="*/ 974 h 1006"/>
                <a:gd name="T52" fmla="*/ 358 w 601"/>
                <a:gd name="T53" fmla="*/ 929 h 1006"/>
                <a:gd name="T54" fmla="*/ 371 w 601"/>
                <a:gd name="T55" fmla="*/ 846 h 1006"/>
                <a:gd name="T56" fmla="*/ 385 w 601"/>
                <a:gd name="T57" fmla="*/ 787 h 1006"/>
                <a:gd name="T58" fmla="*/ 399 w 601"/>
                <a:gd name="T59" fmla="*/ 752 h 1006"/>
                <a:gd name="T60" fmla="*/ 412 w 601"/>
                <a:gd name="T61" fmla="*/ 724 h 1006"/>
                <a:gd name="T62" fmla="*/ 423 w 601"/>
                <a:gd name="T63" fmla="*/ 707 h 1006"/>
                <a:gd name="T64" fmla="*/ 434 w 601"/>
                <a:gd name="T65" fmla="*/ 689 h 1006"/>
                <a:gd name="T66" fmla="*/ 445 w 601"/>
                <a:gd name="T67" fmla="*/ 672 h 1006"/>
                <a:gd name="T68" fmla="*/ 474 w 601"/>
                <a:gd name="T69" fmla="*/ 632 h 1006"/>
                <a:gd name="T70" fmla="*/ 522 w 601"/>
                <a:gd name="T71" fmla="*/ 554 h 1006"/>
                <a:gd name="T72" fmla="*/ 566 w 601"/>
                <a:gd name="T73" fmla="*/ 452 h 1006"/>
                <a:gd name="T74" fmla="*/ 595 w 601"/>
                <a:gd name="T75" fmla="*/ 323 h 1006"/>
                <a:gd name="T76" fmla="*/ 599 w 601"/>
                <a:gd name="T77" fmla="*/ 216 h 1006"/>
                <a:gd name="T78" fmla="*/ 584 w 601"/>
                <a:gd name="T79" fmla="*/ 158 h 1006"/>
                <a:gd name="T80" fmla="*/ 552 w 601"/>
                <a:gd name="T81" fmla="*/ 110 h 1006"/>
                <a:gd name="T82" fmla="*/ 508 w 601"/>
                <a:gd name="T83" fmla="*/ 71 h 1006"/>
                <a:gd name="T84" fmla="*/ 455 w 601"/>
                <a:gd name="T85" fmla="*/ 39 h 1006"/>
                <a:gd name="T86" fmla="*/ 396 w 601"/>
                <a:gd name="T87" fmla="*/ 16 h 1006"/>
                <a:gd name="T88" fmla="*/ 332 w 601"/>
                <a:gd name="T89" fmla="*/ 4 h 1006"/>
                <a:gd name="T90" fmla="*/ 270 w 601"/>
                <a:gd name="T91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01" h="1006">
                  <a:moveTo>
                    <a:pt x="239" y="1"/>
                  </a:moveTo>
                  <a:lnTo>
                    <a:pt x="199" y="13"/>
                  </a:lnTo>
                  <a:lnTo>
                    <a:pt x="161" y="27"/>
                  </a:lnTo>
                  <a:lnTo>
                    <a:pt x="127" y="43"/>
                  </a:lnTo>
                  <a:lnTo>
                    <a:pt x="97" y="63"/>
                  </a:lnTo>
                  <a:lnTo>
                    <a:pt x="71" y="84"/>
                  </a:lnTo>
                  <a:lnTo>
                    <a:pt x="48" y="107"/>
                  </a:lnTo>
                  <a:lnTo>
                    <a:pt x="29" y="134"/>
                  </a:lnTo>
                  <a:lnTo>
                    <a:pt x="15" y="162"/>
                  </a:lnTo>
                  <a:lnTo>
                    <a:pt x="6" y="192"/>
                  </a:lnTo>
                  <a:lnTo>
                    <a:pt x="2" y="224"/>
                  </a:lnTo>
                  <a:lnTo>
                    <a:pt x="0" y="257"/>
                  </a:lnTo>
                  <a:lnTo>
                    <a:pt x="6" y="292"/>
                  </a:lnTo>
                  <a:lnTo>
                    <a:pt x="15" y="329"/>
                  </a:lnTo>
                  <a:lnTo>
                    <a:pt x="30" y="367"/>
                  </a:lnTo>
                  <a:lnTo>
                    <a:pt x="51" y="405"/>
                  </a:lnTo>
                  <a:lnTo>
                    <a:pt x="78" y="445"/>
                  </a:lnTo>
                  <a:lnTo>
                    <a:pt x="85" y="473"/>
                  </a:lnTo>
                  <a:lnTo>
                    <a:pt x="91" y="501"/>
                  </a:lnTo>
                  <a:lnTo>
                    <a:pt x="98" y="529"/>
                  </a:lnTo>
                  <a:lnTo>
                    <a:pt x="105" y="558"/>
                  </a:lnTo>
                  <a:lnTo>
                    <a:pt x="112" y="587"/>
                  </a:lnTo>
                  <a:lnTo>
                    <a:pt x="119" y="614"/>
                  </a:lnTo>
                  <a:lnTo>
                    <a:pt x="126" y="643"/>
                  </a:lnTo>
                  <a:lnTo>
                    <a:pt x="133" y="671"/>
                  </a:lnTo>
                  <a:lnTo>
                    <a:pt x="135" y="688"/>
                  </a:lnTo>
                  <a:lnTo>
                    <a:pt x="138" y="705"/>
                  </a:lnTo>
                  <a:lnTo>
                    <a:pt x="140" y="724"/>
                  </a:lnTo>
                  <a:lnTo>
                    <a:pt x="142" y="741"/>
                  </a:lnTo>
                  <a:lnTo>
                    <a:pt x="139" y="790"/>
                  </a:lnTo>
                  <a:lnTo>
                    <a:pt x="136" y="837"/>
                  </a:lnTo>
                  <a:lnTo>
                    <a:pt x="133" y="885"/>
                  </a:lnTo>
                  <a:lnTo>
                    <a:pt x="129" y="934"/>
                  </a:lnTo>
                  <a:lnTo>
                    <a:pt x="138" y="946"/>
                  </a:lnTo>
                  <a:lnTo>
                    <a:pt x="144" y="960"/>
                  </a:lnTo>
                  <a:lnTo>
                    <a:pt x="151" y="973"/>
                  </a:lnTo>
                  <a:lnTo>
                    <a:pt x="159" y="987"/>
                  </a:lnTo>
                  <a:lnTo>
                    <a:pt x="179" y="989"/>
                  </a:lnTo>
                  <a:lnTo>
                    <a:pt x="199" y="991"/>
                  </a:lnTo>
                  <a:lnTo>
                    <a:pt x="218" y="993"/>
                  </a:lnTo>
                  <a:lnTo>
                    <a:pt x="238" y="996"/>
                  </a:lnTo>
                  <a:lnTo>
                    <a:pt x="257" y="998"/>
                  </a:lnTo>
                  <a:lnTo>
                    <a:pt x="277" y="1002"/>
                  </a:lnTo>
                  <a:lnTo>
                    <a:pt x="296" y="1004"/>
                  </a:lnTo>
                  <a:lnTo>
                    <a:pt x="316" y="1006"/>
                  </a:lnTo>
                  <a:lnTo>
                    <a:pt x="321" y="1002"/>
                  </a:lnTo>
                  <a:lnTo>
                    <a:pt x="325" y="997"/>
                  </a:lnTo>
                  <a:lnTo>
                    <a:pt x="329" y="992"/>
                  </a:lnTo>
                  <a:lnTo>
                    <a:pt x="333" y="988"/>
                  </a:lnTo>
                  <a:lnTo>
                    <a:pt x="338" y="983"/>
                  </a:lnTo>
                  <a:lnTo>
                    <a:pt x="343" y="978"/>
                  </a:lnTo>
                  <a:lnTo>
                    <a:pt x="346" y="974"/>
                  </a:lnTo>
                  <a:lnTo>
                    <a:pt x="351" y="969"/>
                  </a:lnTo>
                  <a:lnTo>
                    <a:pt x="358" y="929"/>
                  </a:lnTo>
                  <a:lnTo>
                    <a:pt x="364" y="887"/>
                  </a:lnTo>
                  <a:lnTo>
                    <a:pt x="371" y="846"/>
                  </a:lnTo>
                  <a:lnTo>
                    <a:pt x="378" y="806"/>
                  </a:lnTo>
                  <a:lnTo>
                    <a:pt x="385" y="787"/>
                  </a:lnTo>
                  <a:lnTo>
                    <a:pt x="392" y="769"/>
                  </a:lnTo>
                  <a:lnTo>
                    <a:pt x="399" y="752"/>
                  </a:lnTo>
                  <a:lnTo>
                    <a:pt x="406" y="733"/>
                  </a:lnTo>
                  <a:lnTo>
                    <a:pt x="412" y="724"/>
                  </a:lnTo>
                  <a:lnTo>
                    <a:pt x="417" y="716"/>
                  </a:lnTo>
                  <a:lnTo>
                    <a:pt x="423" y="707"/>
                  </a:lnTo>
                  <a:lnTo>
                    <a:pt x="429" y="697"/>
                  </a:lnTo>
                  <a:lnTo>
                    <a:pt x="434" y="689"/>
                  </a:lnTo>
                  <a:lnTo>
                    <a:pt x="439" y="680"/>
                  </a:lnTo>
                  <a:lnTo>
                    <a:pt x="445" y="672"/>
                  </a:lnTo>
                  <a:lnTo>
                    <a:pt x="451" y="663"/>
                  </a:lnTo>
                  <a:lnTo>
                    <a:pt x="474" y="632"/>
                  </a:lnTo>
                  <a:lnTo>
                    <a:pt x="498" y="596"/>
                  </a:lnTo>
                  <a:lnTo>
                    <a:pt x="522" y="554"/>
                  </a:lnTo>
                  <a:lnTo>
                    <a:pt x="545" y="506"/>
                  </a:lnTo>
                  <a:lnTo>
                    <a:pt x="566" y="452"/>
                  </a:lnTo>
                  <a:lnTo>
                    <a:pt x="583" y="391"/>
                  </a:lnTo>
                  <a:lnTo>
                    <a:pt x="595" y="323"/>
                  </a:lnTo>
                  <a:lnTo>
                    <a:pt x="601" y="248"/>
                  </a:lnTo>
                  <a:lnTo>
                    <a:pt x="599" y="216"/>
                  </a:lnTo>
                  <a:lnTo>
                    <a:pt x="594" y="186"/>
                  </a:lnTo>
                  <a:lnTo>
                    <a:pt x="584" y="158"/>
                  </a:lnTo>
                  <a:lnTo>
                    <a:pt x="570" y="133"/>
                  </a:lnTo>
                  <a:lnTo>
                    <a:pt x="552" y="110"/>
                  </a:lnTo>
                  <a:lnTo>
                    <a:pt x="532" y="89"/>
                  </a:lnTo>
                  <a:lnTo>
                    <a:pt x="508" y="71"/>
                  </a:lnTo>
                  <a:lnTo>
                    <a:pt x="483" y="53"/>
                  </a:lnTo>
                  <a:lnTo>
                    <a:pt x="455" y="39"/>
                  </a:lnTo>
                  <a:lnTo>
                    <a:pt x="426" y="27"/>
                  </a:lnTo>
                  <a:lnTo>
                    <a:pt x="396" y="16"/>
                  </a:lnTo>
                  <a:lnTo>
                    <a:pt x="364" y="10"/>
                  </a:lnTo>
                  <a:lnTo>
                    <a:pt x="332" y="4"/>
                  </a:lnTo>
                  <a:lnTo>
                    <a:pt x="301" y="0"/>
                  </a:lnTo>
                  <a:lnTo>
                    <a:pt x="270" y="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D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>
              <a:off x="5938838" y="2457450"/>
              <a:ext cx="441325" cy="787400"/>
            </a:xfrm>
            <a:custGeom>
              <a:avLst/>
              <a:gdLst>
                <a:gd name="T0" fmla="*/ 189 w 556"/>
                <a:gd name="T1" fmla="*/ 11 h 992"/>
                <a:gd name="T2" fmla="*/ 119 w 556"/>
                <a:gd name="T3" fmla="*/ 40 h 992"/>
                <a:gd name="T4" fmla="*/ 65 w 556"/>
                <a:gd name="T5" fmla="*/ 79 h 992"/>
                <a:gd name="T6" fmla="*/ 26 w 556"/>
                <a:gd name="T7" fmla="*/ 127 h 992"/>
                <a:gd name="T8" fmla="*/ 5 w 556"/>
                <a:gd name="T9" fmla="*/ 182 h 992"/>
                <a:gd name="T10" fmla="*/ 1 w 556"/>
                <a:gd name="T11" fmla="*/ 242 h 992"/>
                <a:gd name="T12" fmla="*/ 18 w 556"/>
                <a:gd name="T13" fmla="*/ 308 h 992"/>
                <a:gd name="T14" fmla="*/ 53 w 556"/>
                <a:gd name="T15" fmla="*/ 377 h 992"/>
                <a:gd name="T16" fmla="*/ 86 w 556"/>
                <a:gd name="T17" fmla="*/ 444 h 992"/>
                <a:gd name="T18" fmla="*/ 96 w 556"/>
                <a:gd name="T19" fmla="*/ 506 h 992"/>
                <a:gd name="T20" fmla="*/ 106 w 556"/>
                <a:gd name="T21" fmla="*/ 568 h 992"/>
                <a:gd name="T22" fmla="*/ 117 w 556"/>
                <a:gd name="T23" fmla="*/ 630 h 992"/>
                <a:gd name="T24" fmla="*/ 125 w 556"/>
                <a:gd name="T25" fmla="*/ 679 h 992"/>
                <a:gd name="T26" fmla="*/ 128 w 556"/>
                <a:gd name="T27" fmla="*/ 713 h 992"/>
                <a:gd name="T28" fmla="*/ 127 w 556"/>
                <a:gd name="T29" fmla="*/ 779 h 992"/>
                <a:gd name="T30" fmla="*/ 120 w 556"/>
                <a:gd name="T31" fmla="*/ 873 h 992"/>
                <a:gd name="T32" fmla="*/ 124 w 556"/>
                <a:gd name="T33" fmla="*/ 934 h 992"/>
                <a:gd name="T34" fmla="*/ 137 w 556"/>
                <a:gd name="T35" fmla="*/ 961 h 992"/>
                <a:gd name="T36" fmla="*/ 162 w 556"/>
                <a:gd name="T37" fmla="*/ 976 h 992"/>
                <a:gd name="T38" fmla="*/ 197 w 556"/>
                <a:gd name="T39" fmla="*/ 980 h 992"/>
                <a:gd name="T40" fmla="*/ 233 w 556"/>
                <a:gd name="T41" fmla="*/ 985 h 992"/>
                <a:gd name="T42" fmla="*/ 269 w 556"/>
                <a:gd name="T43" fmla="*/ 990 h 992"/>
                <a:gd name="T44" fmla="*/ 295 w 556"/>
                <a:gd name="T45" fmla="*/ 983 h 992"/>
                <a:gd name="T46" fmla="*/ 311 w 556"/>
                <a:gd name="T47" fmla="*/ 964 h 992"/>
                <a:gd name="T48" fmla="*/ 325 w 556"/>
                <a:gd name="T49" fmla="*/ 915 h 992"/>
                <a:gd name="T50" fmla="*/ 339 w 556"/>
                <a:gd name="T51" fmla="*/ 833 h 992"/>
                <a:gd name="T52" fmla="*/ 352 w 556"/>
                <a:gd name="T53" fmla="*/ 774 h 992"/>
                <a:gd name="T54" fmla="*/ 365 w 556"/>
                <a:gd name="T55" fmla="*/ 740 h 992"/>
                <a:gd name="T56" fmla="*/ 377 w 556"/>
                <a:gd name="T57" fmla="*/ 712 h 992"/>
                <a:gd name="T58" fmla="*/ 387 w 556"/>
                <a:gd name="T59" fmla="*/ 695 h 992"/>
                <a:gd name="T60" fmla="*/ 398 w 556"/>
                <a:gd name="T61" fmla="*/ 677 h 992"/>
                <a:gd name="T62" fmla="*/ 408 w 556"/>
                <a:gd name="T63" fmla="*/ 660 h 992"/>
                <a:gd name="T64" fmla="*/ 435 w 556"/>
                <a:gd name="T65" fmla="*/ 620 h 992"/>
                <a:gd name="T66" fmla="*/ 478 w 556"/>
                <a:gd name="T67" fmla="*/ 543 h 992"/>
                <a:gd name="T68" fmla="*/ 519 w 556"/>
                <a:gd name="T69" fmla="*/ 441 h 992"/>
                <a:gd name="T70" fmla="*/ 548 w 556"/>
                <a:gd name="T71" fmla="*/ 313 h 992"/>
                <a:gd name="T72" fmla="*/ 556 w 556"/>
                <a:gd name="T73" fmla="*/ 210 h 992"/>
                <a:gd name="T74" fmla="*/ 545 w 556"/>
                <a:gd name="T75" fmla="*/ 157 h 992"/>
                <a:gd name="T76" fmla="*/ 519 w 556"/>
                <a:gd name="T77" fmla="*/ 109 h 992"/>
                <a:gd name="T78" fmla="*/ 480 w 556"/>
                <a:gd name="T79" fmla="*/ 71 h 992"/>
                <a:gd name="T80" fmla="*/ 431 w 556"/>
                <a:gd name="T81" fmla="*/ 40 h 992"/>
                <a:gd name="T82" fmla="*/ 376 w 556"/>
                <a:gd name="T83" fmla="*/ 18 h 992"/>
                <a:gd name="T84" fmla="*/ 317 w 556"/>
                <a:gd name="T85" fmla="*/ 5 h 992"/>
                <a:gd name="T86" fmla="*/ 258 w 556"/>
                <a:gd name="T87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6" h="992">
                  <a:moveTo>
                    <a:pt x="230" y="1"/>
                  </a:moveTo>
                  <a:lnTo>
                    <a:pt x="189" y="11"/>
                  </a:lnTo>
                  <a:lnTo>
                    <a:pt x="152" y="24"/>
                  </a:lnTo>
                  <a:lnTo>
                    <a:pt x="119" y="40"/>
                  </a:lnTo>
                  <a:lnTo>
                    <a:pt x="90" y="59"/>
                  </a:lnTo>
                  <a:lnTo>
                    <a:pt x="65" y="79"/>
                  </a:lnTo>
                  <a:lnTo>
                    <a:pt x="43" y="101"/>
                  </a:lnTo>
                  <a:lnTo>
                    <a:pt x="26" y="127"/>
                  </a:lnTo>
                  <a:lnTo>
                    <a:pt x="13" y="153"/>
                  </a:lnTo>
                  <a:lnTo>
                    <a:pt x="5" y="182"/>
                  </a:lnTo>
                  <a:lnTo>
                    <a:pt x="0" y="211"/>
                  </a:lnTo>
                  <a:lnTo>
                    <a:pt x="1" y="242"/>
                  </a:lnTo>
                  <a:lnTo>
                    <a:pt x="7" y="274"/>
                  </a:lnTo>
                  <a:lnTo>
                    <a:pt x="18" y="308"/>
                  </a:lnTo>
                  <a:lnTo>
                    <a:pt x="33" y="342"/>
                  </a:lnTo>
                  <a:lnTo>
                    <a:pt x="53" y="377"/>
                  </a:lnTo>
                  <a:lnTo>
                    <a:pt x="80" y="412"/>
                  </a:lnTo>
                  <a:lnTo>
                    <a:pt x="86" y="444"/>
                  </a:lnTo>
                  <a:lnTo>
                    <a:pt x="90" y="475"/>
                  </a:lnTo>
                  <a:lnTo>
                    <a:pt x="96" y="506"/>
                  </a:lnTo>
                  <a:lnTo>
                    <a:pt x="102" y="537"/>
                  </a:lnTo>
                  <a:lnTo>
                    <a:pt x="106" y="568"/>
                  </a:lnTo>
                  <a:lnTo>
                    <a:pt x="112" y="599"/>
                  </a:lnTo>
                  <a:lnTo>
                    <a:pt x="117" y="630"/>
                  </a:lnTo>
                  <a:lnTo>
                    <a:pt x="122" y="661"/>
                  </a:lnTo>
                  <a:lnTo>
                    <a:pt x="125" y="679"/>
                  </a:lnTo>
                  <a:lnTo>
                    <a:pt x="127" y="696"/>
                  </a:lnTo>
                  <a:lnTo>
                    <a:pt x="128" y="713"/>
                  </a:lnTo>
                  <a:lnTo>
                    <a:pt x="130" y="730"/>
                  </a:lnTo>
                  <a:lnTo>
                    <a:pt x="127" y="779"/>
                  </a:lnTo>
                  <a:lnTo>
                    <a:pt x="124" y="826"/>
                  </a:lnTo>
                  <a:lnTo>
                    <a:pt x="120" y="873"/>
                  </a:lnTo>
                  <a:lnTo>
                    <a:pt x="118" y="921"/>
                  </a:lnTo>
                  <a:lnTo>
                    <a:pt x="124" y="934"/>
                  </a:lnTo>
                  <a:lnTo>
                    <a:pt x="130" y="947"/>
                  </a:lnTo>
                  <a:lnTo>
                    <a:pt x="137" y="961"/>
                  </a:lnTo>
                  <a:lnTo>
                    <a:pt x="144" y="974"/>
                  </a:lnTo>
                  <a:lnTo>
                    <a:pt x="162" y="976"/>
                  </a:lnTo>
                  <a:lnTo>
                    <a:pt x="180" y="978"/>
                  </a:lnTo>
                  <a:lnTo>
                    <a:pt x="197" y="980"/>
                  </a:lnTo>
                  <a:lnTo>
                    <a:pt x="216" y="983"/>
                  </a:lnTo>
                  <a:lnTo>
                    <a:pt x="233" y="985"/>
                  </a:lnTo>
                  <a:lnTo>
                    <a:pt x="251" y="987"/>
                  </a:lnTo>
                  <a:lnTo>
                    <a:pt x="269" y="990"/>
                  </a:lnTo>
                  <a:lnTo>
                    <a:pt x="287" y="992"/>
                  </a:lnTo>
                  <a:lnTo>
                    <a:pt x="295" y="983"/>
                  </a:lnTo>
                  <a:lnTo>
                    <a:pt x="303" y="974"/>
                  </a:lnTo>
                  <a:lnTo>
                    <a:pt x="311" y="964"/>
                  </a:lnTo>
                  <a:lnTo>
                    <a:pt x="319" y="955"/>
                  </a:lnTo>
                  <a:lnTo>
                    <a:pt x="325" y="915"/>
                  </a:lnTo>
                  <a:lnTo>
                    <a:pt x="332" y="873"/>
                  </a:lnTo>
                  <a:lnTo>
                    <a:pt x="339" y="833"/>
                  </a:lnTo>
                  <a:lnTo>
                    <a:pt x="346" y="793"/>
                  </a:lnTo>
                  <a:lnTo>
                    <a:pt x="352" y="774"/>
                  </a:lnTo>
                  <a:lnTo>
                    <a:pt x="359" y="757"/>
                  </a:lnTo>
                  <a:lnTo>
                    <a:pt x="365" y="740"/>
                  </a:lnTo>
                  <a:lnTo>
                    <a:pt x="371" y="721"/>
                  </a:lnTo>
                  <a:lnTo>
                    <a:pt x="377" y="712"/>
                  </a:lnTo>
                  <a:lnTo>
                    <a:pt x="382" y="703"/>
                  </a:lnTo>
                  <a:lnTo>
                    <a:pt x="387" y="695"/>
                  </a:lnTo>
                  <a:lnTo>
                    <a:pt x="393" y="686"/>
                  </a:lnTo>
                  <a:lnTo>
                    <a:pt x="398" y="677"/>
                  </a:lnTo>
                  <a:lnTo>
                    <a:pt x="404" y="668"/>
                  </a:lnTo>
                  <a:lnTo>
                    <a:pt x="408" y="660"/>
                  </a:lnTo>
                  <a:lnTo>
                    <a:pt x="414" y="651"/>
                  </a:lnTo>
                  <a:lnTo>
                    <a:pt x="435" y="620"/>
                  </a:lnTo>
                  <a:lnTo>
                    <a:pt x="457" y="584"/>
                  </a:lnTo>
                  <a:lnTo>
                    <a:pt x="478" y="543"/>
                  </a:lnTo>
                  <a:lnTo>
                    <a:pt x="499" y="495"/>
                  </a:lnTo>
                  <a:lnTo>
                    <a:pt x="519" y="441"/>
                  </a:lnTo>
                  <a:lnTo>
                    <a:pt x="535" y="381"/>
                  </a:lnTo>
                  <a:lnTo>
                    <a:pt x="548" y="313"/>
                  </a:lnTo>
                  <a:lnTo>
                    <a:pt x="554" y="240"/>
                  </a:lnTo>
                  <a:lnTo>
                    <a:pt x="556" y="210"/>
                  </a:lnTo>
                  <a:lnTo>
                    <a:pt x="552" y="182"/>
                  </a:lnTo>
                  <a:lnTo>
                    <a:pt x="545" y="157"/>
                  </a:lnTo>
                  <a:lnTo>
                    <a:pt x="534" y="132"/>
                  </a:lnTo>
                  <a:lnTo>
                    <a:pt x="519" y="109"/>
                  </a:lnTo>
                  <a:lnTo>
                    <a:pt x="500" y="90"/>
                  </a:lnTo>
                  <a:lnTo>
                    <a:pt x="480" y="71"/>
                  </a:lnTo>
                  <a:lnTo>
                    <a:pt x="457" y="55"/>
                  </a:lnTo>
                  <a:lnTo>
                    <a:pt x="431" y="40"/>
                  </a:lnTo>
                  <a:lnTo>
                    <a:pt x="405" y="29"/>
                  </a:lnTo>
                  <a:lnTo>
                    <a:pt x="376" y="18"/>
                  </a:lnTo>
                  <a:lnTo>
                    <a:pt x="347" y="10"/>
                  </a:lnTo>
                  <a:lnTo>
                    <a:pt x="317" y="5"/>
                  </a:lnTo>
                  <a:lnTo>
                    <a:pt x="287" y="1"/>
                  </a:lnTo>
                  <a:lnTo>
                    <a:pt x="258" y="0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FE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5956300" y="2468563"/>
              <a:ext cx="406400" cy="774700"/>
            </a:xfrm>
            <a:custGeom>
              <a:avLst/>
              <a:gdLst>
                <a:gd name="T0" fmla="*/ 180 w 512"/>
                <a:gd name="T1" fmla="*/ 9 h 977"/>
                <a:gd name="T2" fmla="*/ 111 w 512"/>
                <a:gd name="T3" fmla="*/ 37 h 977"/>
                <a:gd name="T4" fmla="*/ 59 w 512"/>
                <a:gd name="T5" fmla="*/ 74 h 977"/>
                <a:gd name="T6" fmla="*/ 22 w 512"/>
                <a:gd name="T7" fmla="*/ 118 h 977"/>
                <a:gd name="T8" fmla="*/ 4 w 512"/>
                <a:gd name="T9" fmla="*/ 169 h 977"/>
                <a:gd name="T10" fmla="*/ 2 w 512"/>
                <a:gd name="T11" fmla="*/ 226 h 977"/>
                <a:gd name="T12" fmla="*/ 20 w 512"/>
                <a:gd name="T13" fmla="*/ 286 h 977"/>
                <a:gd name="T14" fmla="*/ 55 w 512"/>
                <a:gd name="T15" fmla="*/ 347 h 977"/>
                <a:gd name="T16" fmla="*/ 89 w 512"/>
                <a:gd name="T17" fmla="*/ 446 h 977"/>
                <a:gd name="T18" fmla="*/ 105 w 512"/>
                <a:gd name="T19" fmla="*/ 583 h 977"/>
                <a:gd name="T20" fmla="*/ 114 w 512"/>
                <a:gd name="T21" fmla="*/ 669 h 977"/>
                <a:gd name="T22" fmla="*/ 118 w 512"/>
                <a:gd name="T23" fmla="*/ 703 h 977"/>
                <a:gd name="T24" fmla="*/ 115 w 512"/>
                <a:gd name="T25" fmla="*/ 767 h 977"/>
                <a:gd name="T26" fmla="*/ 108 w 512"/>
                <a:gd name="T27" fmla="*/ 862 h 977"/>
                <a:gd name="T28" fmla="*/ 111 w 512"/>
                <a:gd name="T29" fmla="*/ 922 h 977"/>
                <a:gd name="T30" fmla="*/ 123 w 512"/>
                <a:gd name="T31" fmla="*/ 948 h 977"/>
                <a:gd name="T32" fmla="*/ 145 w 512"/>
                <a:gd name="T33" fmla="*/ 963 h 977"/>
                <a:gd name="T34" fmla="*/ 178 w 512"/>
                <a:gd name="T35" fmla="*/ 966 h 977"/>
                <a:gd name="T36" fmla="*/ 209 w 512"/>
                <a:gd name="T37" fmla="*/ 970 h 977"/>
                <a:gd name="T38" fmla="*/ 241 w 512"/>
                <a:gd name="T39" fmla="*/ 975 h 977"/>
                <a:gd name="T40" fmla="*/ 265 w 512"/>
                <a:gd name="T41" fmla="*/ 968 h 977"/>
                <a:gd name="T42" fmla="*/ 280 w 512"/>
                <a:gd name="T43" fmla="*/ 949 h 977"/>
                <a:gd name="T44" fmla="*/ 294 w 512"/>
                <a:gd name="T45" fmla="*/ 900 h 977"/>
                <a:gd name="T46" fmla="*/ 307 w 512"/>
                <a:gd name="T47" fmla="*/ 820 h 977"/>
                <a:gd name="T48" fmla="*/ 319 w 512"/>
                <a:gd name="T49" fmla="*/ 761 h 977"/>
                <a:gd name="T50" fmla="*/ 332 w 512"/>
                <a:gd name="T51" fmla="*/ 726 h 977"/>
                <a:gd name="T52" fmla="*/ 342 w 512"/>
                <a:gd name="T53" fmla="*/ 698 h 977"/>
                <a:gd name="T54" fmla="*/ 352 w 512"/>
                <a:gd name="T55" fmla="*/ 681 h 977"/>
                <a:gd name="T56" fmla="*/ 362 w 512"/>
                <a:gd name="T57" fmla="*/ 663 h 977"/>
                <a:gd name="T58" fmla="*/ 372 w 512"/>
                <a:gd name="T59" fmla="*/ 646 h 977"/>
                <a:gd name="T60" fmla="*/ 395 w 512"/>
                <a:gd name="T61" fmla="*/ 606 h 977"/>
                <a:gd name="T62" fmla="*/ 435 w 512"/>
                <a:gd name="T63" fmla="*/ 530 h 977"/>
                <a:gd name="T64" fmla="*/ 471 w 512"/>
                <a:gd name="T65" fmla="*/ 430 h 977"/>
                <a:gd name="T66" fmla="*/ 499 w 512"/>
                <a:gd name="T67" fmla="*/ 303 h 977"/>
                <a:gd name="T68" fmla="*/ 512 w 512"/>
                <a:gd name="T69" fmla="*/ 203 h 977"/>
                <a:gd name="T70" fmla="*/ 506 w 512"/>
                <a:gd name="T71" fmla="*/ 153 h 977"/>
                <a:gd name="T72" fmla="*/ 485 w 512"/>
                <a:gd name="T73" fmla="*/ 109 h 977"/>
                <a:gd name="T74" fmla="*/ 451 w 512"/>
                <a:gd name="T75" fmla="*/ 72 h 977"/>
                <a:gd name="T76" fmla="*/ 407 w 512"/>
                <a:gd name="T77" fmla="*/ 42 h 977"/>
                <a:gd name="T78" fmla="*/ 356 w 512"/>
                <a:gd name="T79" fmla="*/ 19 h 977"/>
                <a:gd name="T80" fmla="*/ 302 w 512"/>
                <a:gd name="T81" fmla="*/ 6 h 977"/>
                <a:gd name="T82" fmla="*/ 247 w 512"/>
                <a:gd name="T83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12" h="977">
                  <a:moveTo>
                    <a:pt x="220" y="0"/>
                  </a:moveTo>
                  <a:lnTo>
                    <a:pt x="180" y="9"/>
                  </a:lnTo>
                  <a:lnTo>
                    <a:pt x="144" y="22"/>
                  </a:lnTo>
                  <a:lnTo>
                    <a:pt x="111" y="37"/>
                  </a:lnTo>
                  <a:lnTo>
                    <a:pt x="83" y="54"/>
                  </a:lnTo>
                  <a:lnTo>
                    <a:pt x="59" y="74"/>
                  </a:lnTo>
                  <a:lnTo>
                    <a:pt x="38" y="95"/>
                  </a:lnTo>
                  <a:lnTo>
                    <a:pt x="22" y="118"/>
                  </a:lnTo>
                  <a:lnTo>
                    <a:pt x="11" y="144"/>
                  </a:lnTo>
                  <a:lnTo>
                    <a:pt x="4" y="169"/>
                  </a:lnTo>
                  <a:lnTo>
                    <a:pt x="0" y="197"/>
                  </a:lnTo>
                  <a:lnTo>
                    <a:pt x="2" y="226"/>
                  </a:lnTo>
                  <a:lnTo>
                    <a:pt x="8" y="256"/>
                  </a:lnTo>
                  <a:lnTo>
                    <a:pt x="20" y="286"/>
                  </a:lnTo>
                  <a:lnTo>
                    <a:pt x="35" y="315"/>
                  </a:lnTo>
                  <a:lnTo>
                    <a:pt x="55" y="347"/>
                  </a:lnTo>
                  <a:lnTo>
                    <a:pt x="81" y="378"/>
                  </a:lnTo>
                  <a:lnTo>
                    <a:pt x="89" y="446"/>
                  </a:lnTo>
                  <a:lnTo>
                    <a:pt x="97" y="515"/>
                  </a:lnTo>
                  <a:lnTo>
                    <a:pt x="105" y="583"/>
                  </a:lnTo>
                  <a:lnTo>
                    <a:pt x="113" y="652"/>
                  </a:lnTo>
                  <a:lnTo>
                    <a:pt x="114" y="669"/>
                  </a:lnTo>
                  <a:lnTo>
                    <a:pt x="117" y="685"/>
                  </a:lnTo>
                  <a:lnTo>
                    <a:pt x="118" y="703"/>
                  </a:lnTo>
                  <a:lnTo>
                    <a:pt x="119" y="720"/>
                  </a:lnTo>
                  <a:lnTo>
                    <a:pt x="115" y="767"/>
                  </a:lnTo>
                  <a:lnTo>
                    <a:pt x="112" y="814"/>
                  </a:lnTo>
                  <a:lnTo>
                    <a:pt x="108" y="862"/>
                  </a:lnTo>
                  <a:lnTo>
                    <a:pt x="105" y="909"/>
                  </a:lnTo>
                  <a:lnTo>
                    <a:pt x="111" y="922"/>
                  </a:lnTo>
                  <a:lnTo>
                    <a:pt x="118" y="934"/>
                  </a:lnTo>
                  <a:lnTo>
                    <a:pt x="123" y="948"/>
                  </a:lnTo>
                  <a:lnTo>
                    <a:pt x="129" y="961"/>
                  </a:lnTo>
                  <a:lnTo>
                    <a:pt x="145" y="963"/>
                  </a:lnTo>
                  <a:lnTo>
                    <a:pt x="161" y="964"/>
                  </a:lnTo>
                  <a:lnTo>
                    <a:pt x="178" y="966"/>
                  </a:lnTo>
                  <a:lnTo>
                    <a:pt x="194" y="969"/>
                  </a:lnTo>
                  <a:lnTo>
                    <a:pt x="209" y="970"/>
                  </a:lnTo>
                  <a:lnTo>
                    <a:pt x="225" y="972"/>
                  </a:lnTo>
                  <a:lnTo>
                    <a:pt x="241" y="975"/>
                  </a:lnTo>
                  <a:lnTo>
                    <a:pt x="257" y="977"/>
                  </a:lnTo>
                  <a:lnTo>
                    <a:pt x="265" y="968"/>
                  </a:lnTo>
                  <a:lnTo>
                    <a:pt x="272" y="958"/>
                  </a:lnTo>
                  <a:lnTo>
                    <a:pt x="280" y="949"/>
                  </a:lnTo>
                  <a:lnTo>
                    <a:pt x="287" y="940"/>
                  </a:lnTo>
                  <a:lnTo>
                    <a:pt x="294" y="900"/>
                  </a:lnTo>
                  <a:lnTo>
                    <a:pt x="301" y="859"/>
                  </a:lnTo>
                  <a:lnTo>
                    <a:pt x="307" y="820"/>
                  </a:lnTo>
                  <a:lnTo>
                    <a:pt x="314" y="780"/>
                  </a:lnTo>
                  <a:lnTo>
                    <a:pt x="319" y="761"/>
                  </a:lnTo>
                  <a:lnTo>
                    <a:pt x="326" y="743"/>
                  </a:lnTo>
                  <a:lnTo>
                    <a:pt x="332" y="726"/>
                  </a:lnTo>
                  <a:lnTo>
                    <a:pt x="338" y="707"/>
                  </a:lnTo>
                  <a:lnTo>
                    <a:pt x="342" y="698"/>
                  </a:lnTo>
                  <a:lnTo>
                    <a:pt x="347" y="690"/>
                  </a:lnTo>
                  <a:lnTo>
                    <a:pt x="352" y="681"/>
                  </a:lnTo>
                  <a:lnTo>
                    <a:pt x="357" y="673"/>
                  </a:lnTo>
                  <a:lnTo>
                    <a:pt x="362" y="663"/>
                  </a:lnTo>
                  <a:lnTo>
                    <a:pt x="367" y="655"/>
                  </a:lnTo>
                  <a:lnTo>
                    <a:pt x="372" y="646"/>
                  </a:lnTo>
                  <a:lnTo>
                    <a:pt x="377" y="637"/>
                  </a:lnTo>
                  <a:lnTo>
                    <a:pt x="395" y="606"/>
                  </a:lnTo>
                  <a:lnTo>
                    <a:pt x="415" y="570"/>
                  </a:lnTo>
                  <a:lnTo>
                    <a:pt x="435" y="530"/>
                  </a:lnTo>
                  <a:lnTo>
                    <a:pt x="454" y="483"/>
                  </a:lnTo>
                  <a:lnTo>
                    <a:pt x="471" y="430"/>
                  </a:lnTo>
                  <a:lnTo>
                    <a:pt x="486" y="370"/>
                  </a:lnTo>
                  <a:lnTo>
                    <a:pt x="499" y="303"/>
                  </a:lnTo>
                  <a:lnTo>
                    <a:pt x="507" y="229"/>
                  </a:lnTo>
                  <a:lnTo>
                    <a:pt x="512" y="203"/>
                  </a:lnTo>
                  <a:lnTo>
                    <a:pt x="511" y="177"/>
                  </a:lnTo>
                  <a:lnTo>
                    <a:pt x="506" y="153"/>
                  </a:lnTo>
                  <a:lnTo>
                    <a:pt x="497" y="130"/>
                  </a:lnTo>
                  <a:lnTo>
                    <a:pt x="485" y="109"/>
                  </a:lnTo>
                  <a:lnTo>
                    <a:pt x="469" y="90"/>
                  </a:lnTo>
                  <a:lnTo>
                    <a:pt x="451" y="72"/>
                  </a:lnTo>
                  <a:lnTo>
                    <a:pt x="430" y="56"/>
                  </a:lnTo>
                  <a:lnTo>
                    <a:pt x="407" y="42"/>
                  </a:lnTo>
                  <a:lnTo>
                    <a:pt x="383" y="30"/>
                  </a:lnTo>
                  <a:lnTo>
                    <a:pt x="356" y="19"/>
                  </a:lnTo>
                  <a:lnTo>
                    <a:pt x="330" y="11"/>
                  </a:lnTo>
                  <a:lnTo>
                    <a:pt x="302" y="6"/>
                  </a:lnTo>
                  <a:lnTo>
                    <a:pt x="274" y="1"/>
                  </a:lnTo>
                  <a:lnTo>
                    <a:pt x="247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5973763" y="2478088"/>
              <a:ext cx="371475" cy="765175"/>
            </a:xfrm>
            <a:custGeom>
              <a:avLst/>
              <a:gdLst>
                <a:gd name="T0" fmla="*/ 171 w 469"/>
                <a:gd name="T1" fmla="*/ 10 h 964"/>
                <a:gd name="T2" fmla="*/ 104 w 469"/>
                <a:gd name="T3" fmla="*/ 35 h 964"/>
                <a:gd name="T4" fmla="*/ 52 w 469"/>
                <a:gd name="T5" fmla="*/ 70 h 964"/>
                <a:gd name="T6" fmla="*/ 19 w 469"/>
                <a:gd name="T7" fmla="*/ 112 h 964"/>
                <a:gd name="T8" fmla="*/ 2 w 469"/>
                <a:gd name="T9" fmla="*/ 161 h 964"/>
                <a:gd name="T10" fmla="*/ 4 w 469"/>
                <a:gd name="T11" fmla="*/ 211 h 964"/>
                <a:gd name="T12" fmla="*/ 22 w 469"/>
                <a:gd name="T13" fmla="*/ 265 h 964"/>
                <a:gd name="T14" fmla="*/ 58 w 469"/>
                <a:gd name="T15" fmla="*/ 318 h 964"/>
                <a:gd name="T16" fmla="*/ 89 w 469"/>
                <a:gd name="T17" fmla="*/ 420 h 964"/>
                <a:gd name="T18" fmla="*/ 99 w 469"/>
                <a:gd name="T19" fmla="*/ 568 h 964"/>
                <a:gd name="T20" fmla="*/ 105 w 469"/>
                <a:gd name="T21" fmla="*/ 661 h 964"/>
                <a:gd name="T22" fmla="*/ 107 w 469"/>
                <a:gd name="T23" fmla="*/ 694 h 964"/>
                <a:gd name="T24" fmla="*/ 104 w 469"/>
                <a:gd name="T25" fmla="*/ 759 h 964"/>
                <a:gd name="T26" fmla="*/ 97 w 469"/>
                <a:gd name="T27" fmla="*/ 852 h 964"/>
                <a:gd name="T28" fmla="*/ 99 w 469"/>
                <a:gd name="T29" fmla="*/ 911 h 964"/>
                <a:gd name="T30" fmla="*/ 110 w 469"/>
                <a:gd name="T31" fmla="*/ 936 h 964"/>
                <a:gd name="T32" fmla="*/ 128 w 469"/>
                <a:gd name="T33" fmla="*/ 951 h 964"/>
                <a:gd name="T34" fmla="*/ 157 w 469"/>
                <a:gd name="T35" fmla="*/ 954 h 964"/>
                <a:gd name="T36" fmla="*/ 186 w 469"/>
                <a:gd name="T37" fmla="*/ 958 h 964"/>
                <a:gd name="T38" fmla="*/ 214 w 469"/>
                <a:gd name="T39" fmla="*/ 961 h 964"/>
                <a:gd name="T40" fmla="*/ 235 w 469"/>
                <a:gd name="T41" fmla="*/ 954 h 964"/>
                <a:gd name="T42" fmla="*/ 249 w 469"/>
                <a:gd name="T43" fmla="*/ 936 h 964"/>
                <a:gd name="T44" fmla="*/ 262 w 469"/>
                <a:gd name="T45" fmla="*/ 886 h 964"/>
                <a:gd name="T46" fmla="*/ 274 w 469"/>
                <a:gd name="T47" fmla="*/ 807 h 964"/>
                <a:gd name="T48" fmla="*/ 286 w 469"/>
                <a:gd name="T49" fmla="*/ 749 h 964"/>
                <a:gd name="T50" fmla="*/ 297 w 469"/>
                <a:gd name="T51" fmla="*/ 714 h 964"/>
                <a:gd name="T52" fmla="*/ 308 w 469"/>
                <a:gd name="T53" fmla="*/ 687 h 964"/>
                <a:gd name="T54" fmla="*/ 317 w 469"/>
                <a:gd name="T55" fmla="*/ 670 h 964"/>
                <a:gd name="T56" fmla="*/ 325 w 469"/>
                <a:gd name="T57" fmla="*/ 653 h 964"/>
                <a:gd name="T58" fmla="*/ 334 w 469"/>
                <a:gd name="T59" fmla="*/ 635 h 964"/>
                <a:gd name="T60" fmla="*/ 355 w 469"/>
                <a:gd name="T61" fmla="*/ 596 h 964"/>
                <a:gd name="T62" fmla="*/ 391 w 469"/>
                <a:gd name="T63" fmla="*/ 519 h 964"/>
                <a:gd name="T64" fmla="*/ 424 w 469"/>
                <a:gd name="T65" fmla="*/ 420 h 964"/>
                <a:gd name="T66" fmla="*/ 452 w 469"/>
                <a:gd name="T67" fmla="*/ 294 h 964"/>
                <a:gd name="T68" fmla="*/ 468 w 469"/>
                <a:gd name="T69" fmla="*/ 197 h 964"/>
                <a:gd name="T70" fmla="*/ 467 w 469"/>
                <a:gd name="T71" fmla="*/ 151 h 964"/>
                <a:gd name="T72" fmla="*/ 451 w 469"/>
                <a:gd name="T73" fmla="*/ 110 h 964"/>
                <a:gd name="T74" fmla="*/ 422 w 469"/>
                <a:gd name="T75" fmla="*/ 74 h 964"/>
                <a:gd name="T76" fmla="*/ 384 w 469"/>
                <a:gd name="T77" fmla="*/ 44 h 964"/>
                <a:gd name="T78" fmla="*/ 338 w 469"/>
                <a:gd name="T79" fmla="*/ 21 h 964"/>
                <a:gd name="T80" fmla="*/ 287 w 469"/>
                <a:gd name="T81" fmla="*/ 6 h 964"/>
                <a:gd name="T82" fmla="*/ 236 w 469"/>
                <a:gd name="T83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9" h="964">
                  <a:moveTo>
                    <a:pt x="211" y="0"/>
                  </a:moveTo>
                  <a:lnTo>
                    <a:pt x="171" y="10"/>
                  </a:lnTo>
                  <a:lnTo>
                    <a:pt x="135" y="21"/>
                  </a:lnTo>
                  <a:lnTo>
                    <a:pt x="104" y="35"/>
                  </a:lnTo>
                  <a:lnTo>
                    <a:pt x="76" y="51"/>
                  </a:lnTo>
                  <a:lnTo>
                    <a:pt x="52" y="70"/>
                  </a:lnTo>
                  <a:lnTo>
                    <a:pt x="33" y="90"/>
                  </a:lnTo>
                  <a:lnTo>
                    <a:pt x="19" y="112"/>
                  </a:lnTo>
                  <a:lnTo>
                    <a:pt x="8" y="135"/>
                  </a:lnTo>
                  <a:lnTo>
                    <a:pt x="2" y="161"/>
                  </a:lnTo>
                  <a:lnTo>
                    <a:pt x="0" y="186"/>
                  </a:lnTo>
                  <a:lnTo>
                    <a:pt x="4" y="211"/>
                  </a:lnTo>
                  <a:lnTo>
                    <a:pt x="10" y="238"/>
                  </a:lnTo>
                  <a:lnTo>
                    <a:pt x="22" y="265"/>
                  </a:lnTo>
                  <a:lnTo>
                    <a:pt x="38" y="292"/>
                  </a:lnTo>
                  <a:lnTo>
                    <a:pt x="58" y="318"/>
                  </a:lnTo>
                  <a:lnTo>
                    <a:pt x="83" y="345"/>
                  </a:lnTo>
                  <a:lnTo>
                    <a:pt x="89" y="420"/>
                  </a:lnTo>
                  <a:lnTo>
                    <a:pt x="93" y="494"/>
                  </a:lnTo>
                  <a:lnTo>
                    <a:pt x="99" y="568"/>
                  </a:lnTo>
                  <a:lnTo>
                    <a:pt x="104" y="643"/>
                  </a:lnTo>
                  <a:lnTo>
                    <a:pt x="105" y="661"/>
                  </a:lnTo>
                  <a:lnTo>
                    <a:pt x="106" y="677"/>
                  </a:lnTo>
                  <a:lnTo>
                    <a:pt x="107" y="694"/>
                  </a:lnTo>
                  <a:lnTo>
                    <a:pt x="108" y="711"/>
                  </a:lnTo>
                  <a:lnTo>
                    <a:pt x="104" y="759"/>
                  </a:lnTo>
                  <a:lnTo>
                    <a:pt x="100" y="805"/>
                  </a:lnTo>
                  <a:lnTo>
                    <a:pt x="97" y="852"/>
                  </a:lnTo>
                  <a:lnTo>
                    <a:pt x="93" y="898"/>
                  </a:lnTo>
                  <a:lnTo>
                    <a:pt x="99" y="911"/>
                  </a:lnTo>
                  <a:lnTo>
                    <a:pt x="104" y="923"/>
                  </a:lnTo>
                  <a:lnTo>
                    <a:pt x="110" y="936"/>
                  </a:lnTo>
                  <a:lnTo>
                    <a:pt x="114" y="949"/>
                  </a:lnTo>
                  <a:lnTo>
                    <a:pt x="128" y="951"/>
                  </a:lnTo>
                  <a:lnTo>
                    <a:pt x="143" y="953"/>
                  </a:lnTo>
                  <a:lnTo>
                    <a:pt x="157" y="954"/>
                  </a:lnTo>
                  <a:lnTo>
                    <a:pt x="172" y="957"/>
                  </a:lnTo>
                  <a:lnTo>
                    <a:pt x="186" y="958"/>
                  </a:lnTo>
                  <a:lnTo>
                    <a:pt x="199" y="960"/>
                  </a:lnTo>
                  <a:lnTo>
                    <a:pt x="214" y="961"/>
                  </a:lnTo>
                  <a:lnTo>
                    <a:pt x="228" y="964"/>
                  </a:lnTo>
                  <a:lnTo>
                    <a:pt x="235" y="954"/>
                  </a:lnTo>
                  <a:lnTo>
                    <a:pt x="242" y="945"/>
                  </a:lnTo>
                  <a:lnTo>
                    <a:pt x="249" y="936"/>
                  </a:lnTo>
                  <a:lnTo>
                    <a:pt x="256" y="927"/>
                  </a:lnTo>
                  <a:lnTo>
                    <a:pt x="262" y="886"/>
                  </a:lnTo>
                  <a:lnTo>
                    <a:pt x="269" y="847"/>
                  </a:lnTo>
                  <a:lnTo>
                    <a:pt x="274" y="807"/>
                  </a:lnTo>
                  <a:lnTo>
                    <a:pt x="280" y="768"/>
                  </a:lnTo>
                  <a:lnTo>
                    <a:pt x="286" y="749"/>
                  </a:lnTo>
                  <a:lnTo>
                    <a:pt x="292" y="732"/>
                  </a:lnTo>
                  <a:lnTo>
                    <a:pt x="297" y="714"/>
                  </a:lnTo>
                  <a:lnTo>
                    <a:pt x="303" y="696"/>
                  </a:lnTo>
                  <a:lnTo>
                    <a:pt x="308" y="687"/>
                  </a:lnTo>
                  <a:lnTo>
                    <a:pt x="312" y="678"/>
                  </a:lnTo>
                  <a:lnTo>
                    <a:pt x="317" y="670"/>
                  </a:lnTo>
                  <a:lnTo>
                    <a:pt x="321" y="661"/>
                  </a:lnTo>
                  <a:lnTo>
                    <a:pt x="325" y="653"/>
                  </a:lnTo>
                  <a:lnTo>
                    <a:pt x="330" y="643"/>
                  </a:lnTo>
                  <a:lnTo>
                    <a:pt x="334" y="635"/>
                  </a:lnTo>
                  <a:lnTo>
                    <a:pt x="339" y="626"/>
                  </a:lnTo>
                  <a:lnTo>
                    <a:pt x="355" y="596"/>
                  </a:lnTo>
                  <a:lnTo>
                    <a:pt x="372" y="560"/>
                  </a:lnTo>
                  <a:lnTo>
                    <a:pt x="391" y="519"/>
                  </a:lnTo>
                  <a:lnTo>
                    <a:pt x="408" y="472"/>
                  </a:lnTo>
                  <a:lnTo>
                    <a:pt x="424" y="420"/>
                  </a:lnTo>
                  <a:lnTo>
                    <a:pt x="439" y="360"/>
                  </a:lnTo>
                  <a:lnTo>
                    <a:pt x="452" y="294"/>
                  </a:lnTo>
                  <a:lnTo>
                    <a:pt x="461" y="222"/>
                  </a:lnTo>
                  <a:lnTo>
                    <a:pt x="468" y="197"/>
                  </a:lnTo>
                  <a:lnTo>
                    <a:pt x="469" y="173"/>
                  </a:lnTo>
                  <a:lnTo>
                    <a:pt x="467" y="151"/>
                  </a:lnTo>
                  <a:lnTo>
                    <a:pt x="461" y="130"/>
                  </a:lnTo>
                  <a:lnTo>
                    <a:pt x="451" y="110"/>
                  </a:lnTo>
                  <a:lnTo>
                    <a:pt x="438" y="91"/>
                  </a:lnTo>
                  <a:lnTo>
                    <a:pt x="422" y="74"/>
                  </a:lnTo>
                  <a:lnTo>
                    <a:pt x="403" y="58"/>
                  </a:lnTo>
                  <a:lnTo>
                    <a:pt x="384" y="44"/>
                  </a:lnTo>
                  <a:lnTo>
                    <a:pt x="361" y="32"/>
                  </a:lnTo>
                  <a:lnTo>
                    <a:pt x="338" y="21"/>
                  </a:lnTo>
                  <a:lnTo>
                    <a:pt x="312" y="13"/>
                  </a:lnTo>
                  <a:lnTo>
                    <a:pt x="287" y="6"/>
                  </a:lnTo>
                  <a:lnTo>
                    <a:pt x="262" y="3"/>
                  </a:lnTo>
                  <a:lnTo>
                    <a:pt x="236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FE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5991225" y="2487613"/>
              <a:ext cx="339725" cy="754062"/>
            </a:xfrm>
            <a:custGeom>
              <a:avLst/>
              <a:gdLst>
                <a:gd name="T0" fmla="*/ 161 w 429"/>
                <a:gd name="T1" fmla="*/ 8 h 951"/>
                <a:gd name="T2" fmla="*/ 94 w 429"/>
                <a:gd name="T3" fmla="*/ 32 h 951"/>
                <a:gd name="T4" fmla="*/ 46 w 429"/>
                <a:gd name="T5" fmla="*/ 66 h 951"/>
                <a:gd name="T6" fmla="*/ 15 w 429"/>
                <a:gd name="T7" fmla="*/ 106 h 951"/>
                <a:gd name="T8" fmla="*/ 1 w 429"/>
                <a:gd name="T9" fmla="*/ 150 h 951"/>
                <a:gd name="T10" fmla="*/ 3 w 429"/>
                <a:gd name="T11" fmla="*/ 197 h 951"/>
                <a:gd name="T12" fmla="*/ 23 w 429"/>
                <a:gd name="T13" fmla="*/ 244 h 951"/>
                <a:gd name="T14" fmla="*/ 60 w 429"/>
                <a:gd name="T15" fmla="*/ 290 h 951"/>
                <a:gd name="T16" fmla="*/ 86 w 429"/>
                <a:gd name="T17" fmla="*/ 393 h 951"/>
                <a:gd name="T18" fmla="*/ 91 w 429"/>
                <a:gd name="T19" fmla="*/ 554 h 951"/>
                <a:gd name="T20" fmla="*/ 94 w 429"/>
                <a:gd name="T21" fmla="*/ 652 h 951"/>
                <a:gd name="T22" fmla="*/ 96 w 429"/>
                <a:gd name="T23" fmla="*/ 686 h 951"/>
                <a:gd name="T24" fmla="*/ 92 w 429"/>
                <a:gd name="T25" fmla="*/ 749 h 951"/>
                <a:gd name="T26" fmla="*/ 85 w 429"/>
                <a:gd name="T27" fmla="*/ 842 h 951"/>
                <a:gd name="T28" fmla="*/ 85 w 429"/>
                <a:gd name="T29" fmla="*/ 901 h 951"/>
                <a:gd name="T30" fmla="*/ 93 w 429"/>
                <a:gd name="T31" fmla="*/ 925 h 951"/>
                <a:gd name="T32" fmla="*/ 111 w 429"/>
                <a:gd name="T33" fmla="*/ 939 h 951"/>
                <a:gd name="T34" fmla="*/ 136 w 429"/>
                <a:gd name="T35" fmla="*/ 942 h 951"/>
                <a:gd name="T36" fmla="*/ 161 w 429"/>
                <a:gd name="T37" fmla="*/ 946 h 951"/>
                <a:gd name="T38" fmla="*/ 187 w 429"/>
                <a:gd name="T39" fmla="*/ 949 h 951"/>
                <a:gd name="T40" fmla="*/ 205 w 429"/>
                <a:gd name="T41" fmla="*/ 941 h 951"/>
                <a:gd name="T42" fmla="*/ 218 w 429"/>
                <a:gd name="T43" fmla="*/ 923 h 951"/>
                <a:gd name="T44" fmla="*/ 229 w 429"/>
                <a:gd name="T45" fmla="*/ 874 h 951"/>
                <a:gd name="T46" fmla="*/ 242 w 429"/>
                <a:gd name="T47" fmla="*/ 795 h 951"/>
                <a:gd name="T48" fmla="*/ 253 w 429"/>
                <a:gd name="T49" fmla="*/ 737 h 951"/>
                <a:gd name="T50" fmla="*/ 264 w 429"/>
                <a:gd name="T51" fmla="*/ 703 h 951"/>
                <a:gd name="T52" fmla="*/ 276 w 429"/>
                <a:gd name="T53" fmla="*/ 667 h 951"/>
                <a:gd name="T54" fmla="*/ 294 w 429"/>
                <a:gd name="T55" fmla="*/ 633 h 951"/>
                <a:gd name="T56" fmla="*/ 316 w 429"/>
                <a:gd name="T57" fmla="*/ 585 h 951"/>
                <a:gd name="T58" fmla="*/ 347 w 429"/>
                <a:gd name="T59" fmla="*/ 508 h 951"/>
                <a:gd name="T60" fmla="*/ 377 w 429"/>
                <a:gd name="T61" fmla="*/ 410 h 951"/>
                <a:gd name="T62" fmla="*/ 403 w 429"/>
                <a:gd name="T63" fmla="*/ 286 h 951"/>
                <a:gd name="T64" fmla="*/ 423 w 429"/>
                <a:gd name="T65" fmla="*/ 191 h 951"/>
                <a:gd name="T66" fmla="*/ 429 w 429"/>
                <a:gd name="T67" fmla="*/ 150 h 951"/>
                <a:gd name="T68" fmla="*/ 417 w 429"/>
                <a:gd name="T69" fmla="*/ 111 h 951"/>
                <a:gd name="T70" fmla="*/ 393 w 429"/>
                <a:gd name="T71" fmla="*/ 76 h 951"/>
                <a:gd name="T72" fmla="*/ 359 w 429"/>
                <a:gd name="T73" fmla="*/ 47 h 951"/>
                <a:gd name="T74" fmla="*/ 318 w 429"/>
                <a:gd name="T75" fmla="*/ 24 h 951"/>
                <a:gd name="T76" fmla="*/ 272 w 429"/>
                <a:gd name="T77" fmla="*/ 8 h 951"/>
                <a:gd name="T78" fmla="*/ 223 w 429"/>
                <a:gd name="T79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9" h="951">
                  <a:moveTo>
                    <a:pt x="200" y="0"/>
                  </a:moveTo>
                  <a:lnTo>
                    <a:pt x="161" y="8"/>
                  </a:lnTo>
                  <a:lnTo>
                    <a:pt x="126" y="20"/>
                  </a:lnTo>
                  <a:lnTo>
                    <a:pt x="94" y="32"/>
                  </a:lnTo>
                  <a:lnTo>
                    <a:pt x="68" y="48"/>
                  </a:lnTo>
                  <a:lnTo>
                    <a:pt x="46" y="66"/>
                  </a:lnTo>
                  <a:lnTo>
                    <a:pt x="29" y="85"/>
                  </a:lnTo>
                  <a:lnTo>
                    <a:pt x="15" y="106"/>
                  </a:lnTo>
                  <a:lnTo>
                    <a:pt x="6" y="128"/>
                  </a:lnTo>
                  <a:lnTo>
                    <a:pt x="1" y="150"/>
                  </a:lnTo>
                  <a:lnTo>
                    <a:pt x="0" y="174"/>
                  </a:lnTo>
                  <a:lnTo>
                    <a:pt x="3" y="197"/>
                  </a:lnTo>
                  <a:lnTo>
                    <a:pt x="11" y="221"/>
                  </a:lnTo>
                  <a:lnTo>
                    <a:pt x="23" y="244"/>
                  </a:lnTo>
                  <a:lnTo>
                    <a:pt x="39" y="268"/>
                  </a:lnTo>
                  <a:lnTo>
                    <a:pt x="60" y="290"/>
                  </a:lnTo>
                  <a:lnTo>
                    <a:pt x="84" y="312"/>
                  </a:lnTo>
                  <a:lnTo>
                    <a:pt x="86" y="393"/>
                  </a:lnTo>
                  <a:lnTo>
                    <a:pt x="89" y="474"/>
                  </a:lnTo>
                  <a:lnTo>
                    <a:pt x="91" y="554"/>
                  </a:lnTo>
                  <a:lnTo>
                    <a:pt x="93" y="635"/>
                  </a:lnTo>
                  <a:lnTo>
                    <a:pt x="94" y="652"/>
                  </a:lnTo>
                  <a:lnTo>
                    <a:pt x="96" y="668"/>
                  </a:lnTo>
                  <a:lnTo>
                    <a:pt x="96" y="686"/>
                  </a:lnTo>
                  <a:lnTo>
                    <a:pt x="97" y="703"/>
                  </a:lnTo>
                  <a:lnTo>
                    <a:pt x="92" y="749"/>
                  </a:lnTo>
                  <a:lnTo>
                    <a:pt x="89" y="795"/>
                  </a:lnTo>
                  <a:lnTo>
                    <a:pt x="85" y="842"/>
                  </a:lnTo>
                  <a:lnTo>
                    <a:pt x="81" y="888"/>
                  </a:lnTo>
                  <a:lnTo>
                    <a:pt x="85" y="901"/>
                  </a:lnTo>
                  <a:lnTo>
                    <a:pt x="90" y="913"/>
                  </a:lnTo>
                  <a:lnTo>
                    <a:pt x="93" y="925"/>
                  </a:lnTo>
                  <a:lnTo>
                    <a:pt x="98" y="938"/>
                  </a:lnTo>
                  <a:lnTo>
                    <a:pt x="111" y="939"/>
                  </a:lnTo>
                  <a:lnTo>
                    <a:pt x="123" y="941"/>
                  </a:lnTo>
                  <a:lnTo>
                    <a:pt x="136" y="942"/>
                  </a:lnTo>
                  <a:lnTo>
                    <a:pt x="149" y="944"/>
                  </a:lnTo>
                  <a:lnTo>
                    <a:pt x="161" y="946"/>
                  </a:lnTo>
                  <a:lnTo>
                    <a:pt x="174" y="947"/>
                  </a:lnTo>
                  <a:lnTo>
                    <a:pt x="187" y="949"/>
                  </a:lnTo>
                  <a:lnTo>
                    <a:pt x="199" y="951"/>
                  </a:lnTo>
                  <a:lnTo>
                    <a:pt x="205" y="941"/>
                  </a:lnTo>
                  <a:lnTo>
                    <a:pt x="212" y="932"/>
                  </a:lnTo>
                  <a:lnTo>
                    <a:pt x="218" y="923"/>
                  </a:lnTo>
                  <a:lnTo>
                    <a:pt x="223" y="914"/>
                  </a:lnTo>
                  <a:lnTo>
                    <a:pt x="229" y="874"/>
                  </a:lnTo>
                  <a:lnTo>
                    <a:pt x="236" y="834"/>
                  </a:lnTo>
                  <a:lnTo>
                    <a:pt x="242" y="795"/>
                  </a:lnTo>
                  <a:lnTo>
                    <a:pt x="248" y="756"/>
                  </a:lnTo>
                  <a:lnTo>
                    <a:pt x="253" y="737"/>
                  </a:lnTo>
                  <a:lnTo>
                    <a:pt x="258" y="720"/>
                  </a:lnTo>
                  <a:lnTo>
                    <a:pt x="264" y="703"/>
                  </a:lnTo>
                  <a:lnTo>
                    <a:pt x="268" y="684"/>
                  </a:lnTo>
                  <a:lnTo>
                    <a:pt x="276" y="667"/>
                  </a:lnTo>
                  <a:lnTo>
                    <a:pt x="286" y="650"/>
                  </a:lnTo>
                  <a:lnTo>
                    <a:pt x="294" y="633"/>
                  </a:lnTo>
                  <a:lnTo>
                    <a:pt x="302" y="615"/>
                  </a:lnTo>
                  <a:lnTo>
                    <a:pt x="316" y="585"/>
                  </a:lnTo>
                  <a:lnTo>
                    <a:pt x="331" y="550"/>
                  </a:lnTo>
                  <a:lnTo>
                    <a:pt x="347" y="508"/>
                  </a:lnTo>
                  <a:lnTo>
                    <a:pt x="362" y="462"/>
                  </a:lnTo>
                  <a:lnTo>
                    <a:pt x="377" y="410"/>
                  </a:lnTo>
                  <a:lnTo>
                    <a:pt x="391" y="351"/>
                  </a:lnTo>
                  <a:lnTo>
                    <a:pt x="403" y="286"/>
                  </a:lnTo>
                  <a:lnTo>
                    <a:pt x="414" y="213"/>
                  </a:lnTo>
                  <a:lnTo>
                    <a:pt x="423" y="191"/>
                  </a:lnTo>
                  <a:lnTo>
                    <a:pt x="427" y="171"/>
                  </a:lnTo>
                  <a:lnTo>
                    <a:pt x="429" y="150"/>
                  </a:lnTo>
                  <a:lnTo>
                    <a:pt x="424" y="129"/>
                  </a:lnTo>
                  <a:lnTo>
                    <a:pt x="417" y="111"/>
                  </a:lnTo>
                  <a:lnTo>
                    <a:pt x="407" y="93"/>
                  </a:lnTo>
                  <a:lnTo>
                    <a:pt x="393" y="76"/>
                  </a:lnTo>
                  <a:lnTo>
                    <a:pt x="378" y="61"/>
                  </a:lnTo>
                  <a:lnTo>
                    <a:pt x="359" y="47"/>
                  </a:lnTo>
                  <a:lnTo>
                    <a:pt x="339" y="35"/>
                  </a:lnTo>
                  <a:lnTo>
                    <a:pt x="318" y="24"/>
                  </a:lnTo>
                  <a:lnTo>
                    <a:pt x="295" y="15"/>
                  </a:lnTo>
                  <a:lnTo>
                    <a:pt x="272" y="8"/>
                  </a:lnTo>
                  <a:lnTo>
                    <a:pt x="248" y="3"/>
                  </a:lnTo>
                  <a:lnTo>
                    <a:pt x="223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E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6008688" y="2497138"/>
              <a:ext cx="309563" cy="744537"/>
            </a:xfrm>
            <a:custGeom>
              <a:avLst/>
              <a:gdLst>
                <a:gd name="T0" fmla="*/ 152 w 389"/>
                <a:gd name="T1" fmla="*/ 8 h 936"/>
                <a:gd name="T2" fmla="*/ 87 w 389"/>
                <a:gd name="T3" fmla="*/ 30 h 936"/>
                <a:gd name="T4" fmla="*/ 40 w 389"/>
                <a:gd name="T5" fmla="*/ 61 h 936"/>
                <a:gd name="T6" fmla="*/ 11 w 389"/>
                <a:gd name="T7" fmla="*/ 99 h 936"/>
                <a:gd name="T8" fmla="*/ 0 w 389"/>
                <a:gd name="T9" fmla="*/ 139 h 936"/>
                <a:gd name="T10" fmla="*/ 4 w 389"/>
                <a:gd name="T11" fmla="*/ 182 h 936"/>
                <a:gd name="T12" fmla="*/ 25 w 389"/>
                <a:gd name="T13" fmla="*/ 223 h 936"/>
                <a:gd name="T14" fmla="*/ 62 w 389"/>
                <a:gd name="T15" fmla="*/ 261 h 936"/>
                <a:gd name="T16" fmla="*/ 85 w 389"/>
                <a:gd name="T17" fmla="*/ 366 h 936"/>
                <a:gd name="T18" fmla="*/ 85 w 389"/>
                <a:gd name="T19" fmla="*/ 539 h 936"/>
                <a:gd name="T20" fmla="*/ 84 w 389"/>
                <a:gd name="T21" fmla="*/ 643 h 936"/>
                <a:gd name="T22" fmla="*/ 85 w 389"/>
                <a:gd name="T23" fmla="*/ 676 h 936"/>
                <a:gd name="T24" fmla="*/ 82 w 389"/>
                <a:gd name="T25" fmla="*/ 739 h 936"/>
                <a:gd name="T26" fmla="*/ 74 w 389"/>
                <a:gd name="T27" fmla="*/ 830 h 936"/>
                <a:gd name="T28" fmla="*/ 72 w 389"/>
                <a:gd name="T29" fmla="*/ 888 h 936"/>
                <a:gd name="T30" fmla="*/ 79 w 389"/>
                <a:gd name="T31" fmla="*/ 912 h 936"/>
                <a:gd name="T32" fmla="*/ 93 w 389"/>
                <a:gd name="T33" fmla="*/ 926 h 936"/>
                <a:gd name="T34" fmla="*/ 115 w 389"/>
                <a:gd name="T35" fmla="*/ 929 h 936"/>
                <a:gd name="T36" fmla="*/ 138 w 389"/>
                <a:gd name="T37" fmla="*/ 933 h 936"/>
                <a:gd name="T38" fmla="*/ 160 w 389"/>
                <a:gd name="T39" fmla="*/ 935 h 936"/>
                <a:gd name="T40" fmla="*/ 176 w 389"/>
                <a:gd name="T41" fmla="*/ 927 h 936"/>
                <a:gd name="T42" fmla="*/ 186 w 389"/>
                <a:gd name="T43" fmla="*/ 909 h 936"/>
                <a:gd name="T44" fmla="*/ 198 w 389"/>
                <a:gd name="T45" fmla="*/ 860 h 936"/>
                <a:gd name="T46" fmla="*/ 210 w 389"/>
                <a:gd name="T47" fmla="*/ 782 h 936"/>
                <a:gd name="T48" fmla="*/ 220 w 389"/>
                <a:gd name="T49" fmla="*/ 726 h 936"/>
                <a:gd name="T50" fmla="*/ 230 w 389"/>
                <a:gd name="T51" fmla="*/ 690 h 936"/>
                <a:gd name="T52" fmla="*/ 242 w 389"/>
                <a:gd name="T53" fmla="*/ 655 h 936"/>
                <a:gd name="T54" fmla="*/ 257 w 389"/>
                <a:gd name="T55" fmla="*/ 620 h 936"/>
                <a:gd name="T56" fmla="*/ 276 w 389"/>
                <a:gd name="T57" fmla="*/ 572 h 936"/>
                <a:gd name="T58" fmla="*/ 302 w 389"/>
                <a:gd name="T59" fmla="*/ 496 h 936"/>
                <a:gd name="T60" fmla="*/ 329 w 389"/>
                <a:gd name="T61" fmla="*/ 399 h 936"/>
                <a:gd name="T62" fmla="*/ 356 w 389"/>
                <a:gd name="T63" fmla="*/ 276 h 936"/>
                <a:gd name="T64" fmla="*/ 379 w 389"/>
                <a:gd name="T65" fmla="*/ 185 h 936"/>
                <a:gd name="T66" fmla="*/ 389 w 389"/>
                <a:gd name="T67" fmla="*/ 147 h 936"/>
                <a:gd name="T68" fmla="*/ 383 w 389"/>
                <a:gd name="T69" fmla="*/ 111 h 936"/>
                <a:gd name="T70" fmla="*/ 365 w 389"/>
                <a:gd name="T71" fmla="*/ 78 h 936"/>
                <a:gd name="T72" fmla="*/ 335 w 389"/>
                <a:gd name="T73" fmla="*/ 49 h 936"/>
                <a:gd name="T74" fmla="*/ 299 w 389"/>
                <a:gd name="T75" fmla="*/ 25 h 936"/>
                <a:gd name="T76" fmla="*/ 257 w 389"/>
                <a:gd name="T77" fmla="*/ 9 h 936"/>
                <a:gd name="T78" fmla="*/ 213 w 389"/>
                <a:gd name="T79" fmla="*/ 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9" h="936">
                  <a:moveTo>
                    <a:pt x="191" y="0"/>
                  </a:moveTo>
                  <a:lnTo>
                    <a:pt x="152" y="8"/>
                  </a:lnTo>
                  <a:lnTo>
                    <a:pt x="117" y="17"/>
                  </a:lnTo>
                  <a:lnTo>
                    <a:pt x="87" y="30"/>
                  </a:lnTo>
                  <a:lnTo>
                    <a:pt x="61" y="45"/>
                  </a:lnTo>
                  <a:lnTo>
                    <a:pt x="40" y="61"/>
                  </a:lnTo>
                  <a:lnTo>
                    <a:pt x="24" y="79"/>
                  </a:lnTo>
                  <a:lnTo>
                    <a:pt x="11" y="99"/>
                  </a:lnTo>
                  <a:lnTo>
                    <a:pt x="3" y="118"/>
                  </a:lnTo>
                  <a:lnTo>
                    <a:pt x="0" y="139"/>
                  </a:lnTo>
                  <a:lnTo>
                    <a:pt x="0" y="161"/>
                  </a:lnTo>
                  <a:lnTo>
                    <a:pt x="4" y="182"/>
                  </a:lnTo>
                  <a:lnTo>
                    <a:pt x="13" y="202"/>
                  </a:lnTo>
                  <a:lnTo>
                    <a:pt x="25" y="223"/>
                  </a:lnTo>
                  <a:lnTo>
                    <a:pt x="42" y="243"/>
                  </a:lnTo>
                  <a:lnTo>
                    <a:pt x="62" y="261"/>
                  </a:lnTo>
                  <a:lnTo>
                    <a:pt x="86" y="278"/>
                  </a:lnTo>
                  <a:lnTo>
                    <a:pt x="85" y="366"/>
                  </a:lnTo>
                  <a:lnTo>
                    <a:pt x="85" y="452"/>
                  </a:lnTo>
                  <a:lnTo>
                    <a:pt x="85" y="539"/>
                  </a:lnTo>
                  <a:lnTo>
                    <a:pt x="84" y="626"/>
                  </a:lnTo>
                  <a:lnTo>
                    <a:pt x="84" y="643"/>
                  </a:lnTo>
                  <a:lnTo>
                    <a:pt x="85" y="660"/>
                  </a:lnTo>
                  <a:lnTo>
                    <a:pt x="85" y="676"/>
                  </a:lnTo>
                  <a:lnTo>
                    <a:pt x="85" y="693"/>
                  </a:lnTo>
                  <a:lnTo>
                    <a:pt x="82" y="739"/>
                  </a:lnTo>
                  <a:lnTo>
                    <a:pt x="77" y="784"/>
                  </a:lnTo>
                  <a:lnTo>
                    <a:pt x="74" y="830"/>
                  </a:lnTo>
                  <a:lnTo>
                    <a:pt x="69" y="876"/>
                  </a:lnTo>
                  <a:lnTo>
                    <a:pt x="72" y="888"/>
                  </a:lnTo>
                  <a:lnTo>
                    <a:pt x="76" y="901"/>
                  </a:lnTo>
                  <a:lnTo>
                    <a:pt x="79" y="912"/>
                  </a:lnTo>
                  <a:lnTo>
                    <a:pt x="83" y="925"/>
                  </a:lnTo>
                  <a:lnTo>
                    <a:pt x="93" y="926"/>
                  </a:lnTo>
                  <a:lnTo>
                    <a:pt x="105" y="928"/>
                  </a:lnTo>
                  <a:lnTo>
                    <a:pt x="115" y="929"/>
                  </a:lnTo>
                  <a:lnTo>
                    <a:pt x="127" y="931"/>
                  </a:lnTo>
                  <a:lnTo>
                    <a:pt x="138" y="933"/>
                  </a:lnTo>
                  <a:lnTo>
                    <a:pt x="148" y="934"/>
                  </a:lnTo>
                  <a:lnTo>
                    <a:pt x="160" y="935"/>
                  </a:lnTo>
                  <a:lnTo>
                    <a:pt x="170" y="936"/>
                  </a:lnTo>
                  <a:lnTo>
                    <a:pt x="176" y="927"/>
                  </a:lnTo>
                  <a:lnTo>
                    <a:pt x="182" y="918"/>
                  </a:lnTo>
                  <a:lnTo>
                    <a:pt x="186" y="909"/>
                  </a:lnTo>
                  <a:lnTo>
                    <a:pt x="192" y="900"/>
                  </a:lnTo>
                  <a:lnTo>
                    <a:pt x="198" y="860"/>
                  </a:lnTo>
                  <a:lnTo>
                    <a:pt x="204" y="821"/>
                  </a:lnTo>
                  <a:lnTo>
                    <a:pt x="210" y="782"/>
                  </a:lnTo>
                  <a:lnTo>
                    <a:pt x="215" y="743"/>
                  </a:lnTo>
                  <a:lnTo>
                    <a:pt x="220" y="726"/>
                  </a:lnTo>
                  <a:lnTo>
                    <a:pt x="226" y="707"/>
                  </a:lnTo>
                  <a:lnTo>
                    <a:pt x="230" y="690"/>
                  </a:lnTo>
                  <a:lnTo>
                    <a:pt x="235" y="673"/>
                  </a:lnTo>
                  <a:lnTo>
                    <a:pt x="242" y="655"/>
                  </a:lnTo>
                  <a:lnTo>
                    <a:pt x="250" y="637"/>
                  </a:lnTo>
                  <a:lnTo>
                    <a:pt x="257" y="620"/>
                  </a:lnTo>
                  <a:lnTo>
                    <a:pt x="264" y="602"/>
                  </a:lnTo>
                  <a:lnTo>
                    <a:pt x="276" y="572"/>
                  </a:lnTo>
                  <a:lnTo>
                    <a:pt x="289" y="537"/>
                  </a:lnTo>
                  <a:lnTo>
                    <a:pt x="302" y="496"/>
                  </a:lnTo>
                  <a:lnTo>
                    <a:pt x="316" y="451"/>
                  </a:lnTo>
                  <a:lnTo>
                    <a:pt x="329" y="399"/>
                  </a:lnTo>
                  <a:lnTo>
                    <a:pt x="343" y="342"/>
                  </a:lnTo>
                  <a:lnTo>
                    <a:pt x="356" y="276"/>
                  </a:lnTo>
                  <a:lnTo>
                    <a:pt x="367" y="205"/>
                  </a:lnTo>
                  <a:lnTo>
                    <a:pt x="379" y="185"/>
                  </a:lnTo>
                  <a:lnTo>
                    <a:pt x="387" y="167"/>
                  </a:lnTo>
                  <a:lnTo>
                    <a:pt x="389" y="147"/>
                  </a:lnTo>
                  <a:lnTo>
                    <a:pt x="388" y="129"/>
                  </a:lnTo>
                  <a:lnTo>
                    <a:pt x="383" y="111"/>
                  </a:lnTo>
                  <a:lnTo>
                    <a:pt x="375" y="94"/>
                  </a:lnTo>
                  <a:lnTo>
                    <a:pt x="365" y="78"/>
                  </a:lnTo>
                  <a:lnTo>
                    <a:pt x="351" y="63"/>
                  </a:lnTo>
                  <a:lnTo>
                    <a:pt x="335" y="49"/>
                  </a:lnTo>
                  <a:lnTo>
                    <a:pt x="318" y="37"/>
                  </a:lnTo>
                  <a:lnTo>
                    <a:pt x="299" y="25"/>
                  </a:lnTo>
                  <a:lnTo>
                    <a:pt x="279" y="16"/>
                  </a:lnTo>
                  <a:lnTo>
                    <a:pt x="257" y="9"/>
                  </a:lnTo>
                  <a:lnTo>
                    <a:pt x="235" y="3"/>
                  </a:lnTo>
                  <a:lnTo>
                    <a:pt x="213" y="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6024563" y="2508250"/>
              <a:ext cx="280988" cy="731837"/>
            </a:xfrm>
            <a:custGeom>
              <a:avLst/>
              <a:gdLst>
                <a:gd name="T0" fmla="*/ 144 w 352"/>
                <a:gd name="T1" fmla="*/ 7 h 923"/>
                <a:gd name="T2" fmla="*/ 80 w 352"/>
                <a:gd name="T3" fmla="*/ 28 h 923"/>
                <a:gd name="T4" fmla="*/ 35 w 352"/>
                <a:gd name="T5" fmla="*/ 58 h 923"/>
                <a:gd name="T6" fmla="*/ 9 w 352"/>
                <a:gd name="T7" fmla="*/ 93 h 923"/>
                <a:gd name="T8" fmla="*/ 0 w 352"/>
                <a:gd name="T9" fmla="*/ 129 h 923"/>
                <a:gd name="T10" fmla="*/ 7 w 352"/>
                <a:gd name="T11" fmla="*/ 167 h 923"/>
                <a:gd name="T12" fmla="*/ 28 w 352"/>
                <a:gd name="T13" fmla="*/ 203 h 923"/>
                <a:gd name="T14" fmla="*/ 65 w 352"/>
                <a:gd name="T15" fmla="*/ 233 h 923"/>
                <a:gd name="T16" fmla="*/ 85 w 352"/>
                <a:gd name="T17" fmla="*/ 339 h 923"/>
                <a:gd name="T18" fmla="*/ 78 w 352"/>
                <a:gd name="T19" fmla="*/ 526 h 923"/>
                <a:gd name="T20" fmla="*/ 76 w 352"/>
                <a:gd name="T21" fmla="*/ 634 h 923"/>
                <a:gd name="T22" fmla="*/ 76 w 352"/>
                <a:gd name="T23" fmla="*/ 667 h 923"/>
                <a:gd name="T24" fmla="*/ 71 w 352"/>
                <a:gd name="T25" fmla="*/ 730 h 923"/>
                <a:gd name="T26" fmla="*/ 62 w 352"/>
                <a:gd name="T27" fmla="*/ 821 h 923"/>
                <a:gd name="T28" fmla="*/ 61 w 352"/>
                <a:gd name="T29" fmla="*/ 878 h 923"/>
                <a:gd name="T30" fmla="*/ 66 w 352"/>
                <a:gd name="T31" fmla="*/ 902 h 923"/>
                <a:gd name="T32" fmla="*/ 78 w 352"/>
                <a:gd name="T33" fmla="*/ 915 h 923"/>
                <a:gd name="T34" fmla="*/ 96 w 352"/>
                <a:gd name="T35" fmla="*/ 917 h 923"/>
                <a:gd name="T36" fmla="*/ 115 w 352"/>
                <a:gd name="T37" fmla="*/ 920 h 923"/>
                <a:gd name="T38" fmla="*/ 133 w 352"/>
                <a:gd name="T39" fmla="*/ 922 h 923"/>
                <a:gd name="T40" fmla="*/ 147 w 352"/>
                <a:gd name="T41" fmla="*/ 914 h 923"/>
                <a:gd name="T42" fmla="*/ 156 w 352"/>
                <a:gd name="T43" fmla="*/ 896 h 923"/>
                <a:gd name="T44" fmla="*/ 167 w 352"/>
                <a:gd name="T45" fmla="*/ 847 h 923"/>
                <a:gd name="T46" fmla="*/ 178 w 352"/>
                <a:gd name="T47" fmla="*/ 770 h 923"/>
                <a:gd name="T48" fmla="*/ 189 w 352"/>
                <a:gd name="T49" fmla="*/ 714 h 923"/>
                <a:gd name="T50" fmla="*/ 197 w 352"/>
                <a:gd name="T51" fmla="*/ 678 h 923"/>
                <a:gd name="T52" fmla="*/ 208 w 352"/>
                <a:gd name="T53" fmla="*/ 643 h 923"/>
                <a:gd name="T54" fmla="*/ 221 w 352"/>
                <a:gd name="T55" fmla="*/ 609 h 923"/>
                <a:gd name="T56" fmla="*/ 238 w 352"/>
                <a:gd name="T57" fmla="*/ 561 h 923"/>
                <a:gd name="T58" fmla="*/ 259 w 352"/>
                <a:gd name="T59" fmla="*/ 487 h 923"/>
                <a:gd name="T60" fmla="*/ 283 w 352"/>
                <a:gd name="T61" fmla="*/ 390 h 923"/>
                <a:gd name="T62" fmla="*/ 308 w 352"/>
                <a:gd name="T63" fmla="*/ 268 h 923"/>
                <a:gd name="T64" fmla="*/ 336 w 352"/>
                <a:gd name="T65" fmla="*/ 180 h 923"/>
                <a:gd name="T66" fmla="*/ 351 w 352"/>
                <a:gd name="T67" fmla="*/ 146 h 923"/>
                <a:gd name="T68" fmla="*/ 350 w 352"/>
                <a:gd name="T69" fmla="*/ 112 h 923"/>
                <a:gd name="T70" fmla="*/ 337 w 352"/>
                <a:gd name="T71" fmla="*/ 80 h 923"/>
                <a:gd name="T72" fmla="*/ 313 w 352"/>
                <a:gd name="T73" fmla="*/ 51 h 923"/>
                <a:gd name="T74" fmla="*/ 281 w 352"/>
                <a:gd name="T75" fmla="*/ 28 h 923"/>
                <a:gd name="T76" fmla="*/ 243 w 352"/>
                <a:gd name="T77" fmla="*/ 11 h 923"/>
                <a:gd name="T78" fmla="*/ 204 w 352"/>
                <a:gd name="T79" fmla="*/ 1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923">
                  <a:moveTo>
                    <a:pt x="183" y="0"/>
                  </a:moveTo>
                  <a:lnTo>
                    <a:pt x="144" y="7"/>
                  </a:lnTo>
                  <a:lnTo>
                    <a:pt x="109" y="16"/>
                  </a:lnTo>
                  <a:lnTo>
                    <a:pt x="80" y="28"/>
                  </a:lnTo>
                  <a:lnTo>
                    <a:pt x="55" y="42"/>
                  </a:lnTo>
                  <a:lnTo>
                    <a:pt x="35" y="58"/>
                  </a:lnTo>
                  <a:lnTo>
                    <a:pt x="20" y="74"/>
                  </a:lnTo>
                  <a:lnTo>
                    <a:pt x="9" y="93"/>
                  </a:lnTo>
                  <a:lnTo>
                    <a:pt x="2" y="111"/>
                  </a:lnTo>
                  <a:lnTo>
                    <a:pt x="0" y="129"/>
                  </a:lnTo>
                  <a:lnTo>
                    <a:pt x="1" y="149"/>
                  </a:lnTo>
                  <a:lnTo>
                    <a:pt x="7" y="167"/>
                  </a:lnTo>
                  <a:lnTo>
                    <a:pt x="16" y="186"/>
                  </a:lnTo>
                  <a:lnTo>
                    <a:pt x="28" y="203"/>
                  </a:lnTo>
                  <a:lnTo>
                    <a:pt x="45" y="219"/>
                  </a:lnTo>
                  <a:lnTo>
                    <a:pt x="65" y="233"/>
                  </a:lnTo>
                  <a:lnTo>
                    <a:pt x="88" y="246"/>
                  </a:lnTo>
                  <a:lnTo>
                    <a:pt x="85" y="339"/>
                  </a:lnTo>
                  <a:lnTo>
                    <a:pt x="81" y="432"/>
                  </a:lnTo>
                  <a:lnTo>
                    <a:pt x="78" y="526"/>
                  </a:lnTo>
                  <a:lnTo>
                    <a:pt x="76" y="618"/>
                  </a:lnTo>
                  <a:lnTo>
                    <a:pt x="76" y="634"/>
                  </a:lnTo>
                  <a:lnTo>
                    <a:pt x="76" y="650"/>
                  </a:lnTo>
                  <a:lnTo>
                    <a:pt x="76" y="667"/>
                  </a:lnTo>
                  <a:lnTo>
                    <a:pt x="76" y="684"/>
                  </a:lnTo>
                  <a:lnTo>
                    <a:pt x="71" y="730"/>
                  </a:lnTo>
                  <a:lnTo>
                    <a:pt x="66" y="775"/>
                  </a:lnTo>
                  <a:lnTo>
                    <a:pt x="62" y="821"/>
                  </a:lnTo>
                  <a:lnTo>
                    <a:pt x="57" y="867"/>
                  </a:lnTo>
                  <a:lnTo>
                    <a:pt x="61" y="878"/>
                  </a:lnTo>
                  <a:lnTo>
                    <a:pt x="63" y="890"/>
                  </a:lnTo>
                  <a:lnTo>
                    <a:pt x="66" y="902"/>
                  </a:lnTo>
                  <a:lnTo>
                    <a:pt x="69" y="914"/>
                  </a:lnTo>
                  <a:lnTo>
                    <a:pt x="78" y="915"/>
                  </a:lnTo>
                  <a:lnTo>
                    <a:pt x="87" y="916"/>
                  </a:lnTo>
                  <a:lnTo>
                    <a:pt x="96" y="917"/>
                  </a:lnTo>
                  <a:lnTo>
                    <a:pt x="106" y="919"/>
                  </a:lnTo>
                  <a:lnTo>
                    <a:pt x="115" y="920"/>
                  </a:lnTo>
                  <a:lnTo>
                    <a:pt x="124" y="921"/>
                  </a:lnTo>
                  <a:lnTo>
                    <a:pt x="133" y="922"/>
                  </a:lnTo>
                  <a:lnTo>
                    <a:pt x="142" y="923"/>
                  </a:lnTo>
                  <a:lnTo>
                    <a:pt x="147" y="914"/>
                  </a:lnTo>
                  <a:lnTo>
                    <a:pt x="152" y="905"/>
                  </a:lnTo>
                  <a:lnTo>
                    <a:pt x="156" y="896"/>
                  </a:lnTo>
                  <a:lnTo>
                    <a:pt x="161" y="886"/>
                  </a:lnTo>
                  <a:lnTo>
                    <a:pt x="167" y="847"/>
                  </a:lnTo>
                  <a:lnTo>
                    <a:pt x="172" y="808"/>
                  </a:lnTo>
                  <a:lnTo>
                    <a:pt x="178" y="770"/>
                  </a:lnTo>
                  <a:lnTo>
                    <a:pt x="184" y="731"/>
                  </a:lnTo>
                  <a:lnTo>
                    <a:pt x="189" y="714"/>
                  </a:lnTo>
                  <a:lnTo>
                    <a:pt x="193" y="695"/>
                  </a:lnTo>
                  <a:lnTo>
                    <a:pt x="197" y="678"/>
                  </a:lnTo>
                  <a:lnTo>
                    <a:pt x="201" y="661"/>
                  </a:lnTo>
                  <a:lnTo>
                    <a:pt x="208" y="643"/>
                  </a:lnTo>
                  <a:lnTo>
                    <a:pt x="215" y="626"/>
                  </a:lnTo>
                  <a:lnTo>
                    <a:pt x="221" y="609"/>
                  </a:lnTo>
                  <a:lnTo>
                    <a:pt x="228" y="591"/>
                  </a:lnTo>
                  <a:lnTo>
                    <a:pt x="238" y="561"/>
                  </a:lnTo>
                  <a:lnTo>
                    <a:pt x="248" y="526"/>
                  </a:lnTo>
                  <a:lnTo>
                    <a:pt x="259" y="487"/>
                  </a:lnTo>
                  <a:lnTo>
                    <a:pt x="271" y="440"/>
                  </a:lnTo>
                  <a:lnTo>
                    <a:pt x="283" y="390"/>
                  </a:lnTo>
                  <a:lnTo>
                    <a:pt x="296" y="332"/>
                  </a:lnTo>
                  <a:lnTo>
                    <a:pt x="308" y="268"/>
                  </a:lnTo>
                  <a:lnTo>
                    <a:pt x="321" y="196"/>
                  </a:lnTo>
                  <a:lnTo>
                    <a:pt x="336" y="180"/>
                  </a:lnTo>
                  <a:lnTo>
                    <a:pt x="345" y="163"/>
                  </a:lnTo>
                  <a:lnTo>
                    <a:pt x="351" y="146"/>
                  </a:lnTo>
                  <a:lnTo>
                    <a:pt x="352" y="128"/>
                  </a:lnTo>
                  <a:lnTo>
                    <a:pt x="350" y="112"/>
                  </a:lnTo>
                  <a:lnTo>
                    <a:pt x="345" y="96"/>
                  </a:lnTo>
                  <a:lnTo>
                    <a:pt x="337" y="80"/>
                  </a:lnTo>
                  <a:lnTo>
                    <a:pt x="326" y="65"/>
                  </a:lnTo>
                  <a:lnTo>
                    <a:pt x="313" y="51"/>
                  </a:lnTo>
                  <a:lnTo>
                    <a:pt x="297" y="38"/>
                  </a:lnTo>
                  <a:lnTo>
                    <a:pt x="281" y="28"/>
                  </a:lnTo>
                  <a:lnTo>
                    <a:pt x="262" y="18"/>
                  </a:lnTo>
                  <a:lnTo>
                    <a:pt x="243" y="11"/>
                  </a:lnTo>
                  <a:lnTo>
                    <a:pt x="223" y="5"/>
                  </a:lnTo>
                  <a:lnTo>
                    <a:pt x="204" y="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FFF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6042025" y="2516188"/>
              <a:ext cx="252413" cy="723900"/>
            </a:xfrm>
            <a:custGeom>
              <a:avLst/>
              <a:gdLst>
                <a:gd name="T0" fmla="*/ 136 w 319"/>
                <a:gd name="T1" fmla="*/ 6 h 910"/>
                <a:gd name="T2" fmla="*/ 74 w 319"/>
                <a:gd name="T3" fmla="*/ 26 h 910"/>
                <a:gd name="T4" fmla="*/ 31 w 319"/>
                <a:gd name="T5" fmla="*/ 53 h 910"/>
                <a:gd name="T6" fmla="*/ 7 w 319"/>
                <a:gd name="T7" fmla="*/ 85 h 910"/>
                <a:gd name="T8" fmla="*/ 0 w 319"/>
                <a:gd name="T9" fmla="*/ 120 h 910"/>
                <a:gd name="T10" fmla="*/ 10 w 319"/>
                <a:gd name="T11" fmla="*/ 153 h 910"/>
                <a:gd name="T12" fmla="*/ 33 w 319"/>
                <a:gd name="T13" fmla="*/ 183 h 910"/>
                <a:gd name="T14" fmla="*/ 69 w 319"/>
                <a:gd name="T15" fmla="*/ 206 h 910"/>
                <a:gd name="T16" fmla="*/ 87 w 319"/>
                <a:gd name="T17" fmla="*/ 313 h 910"/>
                <a:gd name="T18" fmla="*/ 73 w 319"/>
                <a:gd name="T19" fmla="*/ 511 h 910"/>
                <a:gd name="T20" fmla="*/ 67 w 319"/>
                <a:gd name="T21" fmla="*/ 627 h 910"/>
                <a:gd name="T22" fmla="*/ 66 w 319"/>
                <a:gd name="T23" fmla="*/ 659 h 910"/>
                <a:gd name="T24" fmla="*/ 61 w 319"/>
                <a:gd name="T25" fmla="*/ 720 h 910"/>
                <a:gd name="T26" fmla="*/ 52 w 319"/>
                <a:gd name="T27" fmla="*/ 811 h 910"/>
                <a:gd name="T28" fmla="*/ 50 w 319"/>
                <a:gd name="T29" fmla="*/ 867 h 910"/>
                <a:gd name="T30" fmla="*/ 53 w 319"/>
                <a:gd name="T31" fmla="*/ 892 h 910"/>
                <a:gd name="T32" fmla="*/ 63 w 319"/>
                <a:gd name="T33" fmla="*/ 904 h 910"/>
                <a:gd name="T34" fmla="*/ 78 w 319"/>
                <a:gd name="T35" fmla="*/ 905 h 910"/>
                <a:gd name="T36" fmla="*/ 92 w 319"/>
                <a:gd name="T37" fmla="*/ 908 h 910"/>
                <a:gd name="T38" fmla="*/ 107 w 319"/>
                <a:gd name="T39" fmla="*/ 909 h 910"/>
                <a:gd name="T40" fmla="*/ 119 w 319"/>
                <a:gd name="T41" fmla="*/ 901 h 910"/>
                <a:gd name="T42" fmla="*/ 127 w 319"/>
                <a:gd name="T43" fmla="*/ 882 h 910"/>
                <a:gd name="T44" fmla="*/ 137 w 319"/>
                <a:gd name="T45" fmla="*/ 834 h 910"/>
                <a:gd name="T46" fmla="*/ 148 w 319"/>
                <a:gd name="T47" fmla="*/ 758 h 910"/>
                <a:gd name="T48" fmla="*/ 158 w 319"/>
                <a:gd name="T49" fmla="*/ 702 h 910"/>
                <a:gd name="T50" fmla="*/ 165 w 319"/>
                <a:gd name="T51" fmla="*/ 667 h 910"/>
                <a:gd name="T52" fmla="*/ 175 w 319"/>
                <a:gd name="T53" fmla="*/ 632 h 910"/>
                <a:gd name="T54" fmla="*/ 187 w 319"/>
                <a:gd name="T55" fmla="*/ 598 h 910"/>
                <a:gd name="T56" fmla="*/ 201 w 319"/>
                <a:gd name="T57" fmla="*/ 551 h 910"/>
                <a:gd name="T58" fmla="*/ 218 w 319"/>
                <a:gd name="T59" fmla="*/ 476 h 910"/>
                <a:gd name="T60" fmla="*/ 238 w 319"/>
                <a:gd name="T61" fmla="*/ 380 h 910"/>
                <a:gd name="T62" fmla="*/ 263 w 319"/>
                <a:gd name="T63" fmla="*/ 259 h 910"/>
                <a:gd name="T64" fmla="*/ 294 w 319"/>
                <a:gd name="T65" fmla="*/ 175 h 910"/>
                <a:gd name="T66" fmla="*/ 315 w 319"/>
                <a:gd name="T67" fmla="*/ 144 h 910"/>
                <a:gd name="T68" fmla="*/ 319 w 319"/>
                <a:gd name="T69" fmla="*/ 113 h 910"/>
                <a:gd name="T70" fmla="*/ 310 w 319"/>
                <a:gd name="T71" fmla="*/ 82 h 910"/>
                <a:gd name="T72" fmla="*/ 291 w 319"/>
                <a:gd name="T73" fmla="*/ 54 h 910"/>
                <a:gd name="T74" fmla="*/ 263 w 319"/>
                <a:gd name="T75" fmla="*/ 30 h 910"/>
                <a:gd name="T76" fmla="*/ 230 w 319"/>
                <a:gd name="T77" fmla="*/ 11 h 910"/>
                <a:gd name="T78" fmla="*/ 194 w 319"/>
                <a:gd name="T79" fmla="*/ 1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9" h="910">
                  <a:moveTo>
                    <a:pt x="175" y="0"/>
                  </a:moveTo>
                  <a:lnTo>
                    <a:pt x="136" y="6"/>
                  </a:lnTo>
                  <a:lnTo>
                    <a:pt x="103" y="15"/>
                  </a:lnTo>
                  <a:lnTo>
                    <a:pt x="74" y="26"/>
                  </a:lnTo>
                  <a:lnTo>
                    <a:pt x="50" y="39"/>
                  </a:lnTo>
                  <a:lnTo>
                    <a:pt x="31" y="53"/>
                  </a:lnTo>
                  <a:lnTo>
                    <a:pt x="18" y="69"/>
                  </a:lnTo>
                  <a:lnTo>
                    <a:pt x="7" y="85"/>
                  </a:lnTo>
                  <a:lnTo>
                    <a:pt x="1" y="102"/>
                  </a:lnTo>
                  <a:lnTo>
                    <a:pt x="0" y="120"/>
                  </a:lnTo>
                  <a:lnTo>
                    <a:pt x="3" y="137"/>
                  </a:lnTo>
                  <a:lnTo>
                    <a:pt x="10" y="153"/>
                  </a:lnTo>
                  <a:lnTo>
                    <a:pt x="19" y="169"/>
                  </a:lnTo>
                  <a:lnTo>
                    <a:pt x="33" y="183"/>
                  </a:lnTo>
                  <a:lnTo>
                    <a:pt x="50" y="196"/>
                  </a:lnTo>
                  <a:lnTo>
                    <a:pt x="69" y="206"/>
                  </a:lnTo>
                  <a:lnTo>
                    <a:pt x="92" y="214"/>
                  </a:lnTo>
                  <a:lnTo>
                    <a:pt x="87" y="313"/>
                  </a:lnTo>
                  <a:lnTo>
                    <a:pt x="80" y="412"/>
                  </a:lnTo>
                  <a:lnTo>
                    <a:pt x="73" y="511"/>
                  </a:lnTo>
                  <a:lnTo>
                    <a:pt x="67" y="611"/>
                  </a:lnTo>
                  <a:lnTo>
                    <a:pt x="67" y="627"/>
                  </a:lnTo>
                  <a:lnTo>
                    <a:pt x="67" y="643"/>
                  </a:lnTo>
                  <a:lnTo>
                    <a:pt x="66" y="659"/>
                  </a:lnTo>
                  <a:lnTo>
                    <a:pt x="66" y="675"/>
                  </a:lnTo>
                  <a:lnTo>
                    <a:pt x="61" y="720"/>
                  </a:lnTo>
                  <a:lnTo>
                    <a:pt x="57" y="765"/>
                  </a:lnTo>
                  <a:lnTo>
                    <a:pt x="52" y="811"/>
                  </a:lnTo>
                  <a:lnTo>
                    <a:pt x="48" y="856"/>
                  </a:lnTo>
                  <a:lnTo>
                    <a:pt x="50" y="867"/>
                  </a:lnTo>
                  <a:lnTo>
                    <a:pt x="52" y="879"/>
                  </a:lnTo>
                  <a:lnTo>
                    <a:pt x="53" y="892"/>
                  </a:lnTo>
                  <a:lnTo>
                    <a:pt x="56" y="903"/>
                  </a:lnTo>
                  <a:lnTo>
                    <a:pt x="63" y="904"/>
                  </a:lnTo>
                  <a:lnTo>
                    <a:pt x="71" y="904"/>
                  </a:lnTo>
                  <a:lnTo>
                    <a:pt x="78" y="905"/>
                  </a:lnTo>
                  <a:lnTo>
                    <a:pt x="86" y="907"/>
                  </a:lnTo>
                  <a:lnTo>
                    <a:pt x="92" y="908"/>
                  </a:lnTo>
                  <a:lnTo>
                    <a:pt x="101" y="908"/>
                  </a:lnTo>
                  <a:lnTo>
                    <a:pt x="107" y="909"/>
                  </a:lnTo>
                  <a:lnTo>
                    <a:pt x="116" y="910"/>
                  </a:lnTo>
                  <a:lnTo>
                    <a:pt x="119" y="901"/>
                  </a:lnTo>
                  <a:lnTo>
                    <a:pt x="124" y="892"/>
                  </a:lnTo>
                  <a:lnTo>
                    <a:pt x="127" y="882"/>
                  </a:lnTo>
                  <a:lnTo>
                    <a:pt x="132" y="873"/>
                  </a:lnTo>
                  <a:lnTo>
                    <a:pt x="137" y="834"/>
                  </a:lnTo>
                  <a:lnTo>
                    <a:pt x="143" y="796"/>
                  </a:lnTo>
                  <a:lnTo>
                    <a:pt x="148" y="758"/>
                  </a:lnTo>
                  <a:lnTo>
                    <a:pt x="154" y="719"/>
                  </a:lnTo>
                  <a:lnTo>
                    <a:pt x="158" y="702"/>
                  </a:lnTo>
                  <a:lnTo>
                    <a:pt x="162" y="684"/>
                  </a:lnTo>
                  <a:lnTo>
                    <a:pt x="165" y="667"/>
                  </a:lnTo>
                  <a:lnTo>
                    <a:pt x="170" y="650"/>
                  </a:lnTo>
                  <a:lnTo>
                    <a:pt x="175" y="632"/>
                  </a:lnTo>
                  <a:lnTo>
                    <a:pt x="181" y="615"/>
                  </a:lnTo>
                  <a:lnTo>
                    <a:pt x="187" y="598"/>
                  </a:lnTo>
                  <a:lnTo>
                    <a:pt x="193" y="581"/>
                  </a:lnTo>
                  <a:lnTo>
                    <a:pt x="201" y="551"/>
                  </a:lnTo>
                  <a:lnTo>
                    <a:pt x="209" y="516"/>
                  </a:lnTo>
                  <a:lnTo>
                    <a:pt x="218" y="476"/>
                  </a:lnTo>
                  <a:lnTo>
                    <a:pt x="227" y="431"/>
                  </a:lnTo>
                  <a:lnTo>
                    <a:pt x="238" y="380"/>
                  </a:lnTo>
                  <a:lnTo>
                    <a:pt x="250" y="324"/>
                  </a:lnTo>
                  <a:lnTo>
                    <a:pt x="263" y="259"/>
                  </a:lnTo>
                  <a:lnTo>
                    <a:pt x="277" y="189"/>
                  </a:lnTo>
                  <a:lnTo>
                    <a:pt x="294" y="175"/>
                  </a:lnTo>
                  <a:lnTo>
                    <a:pt x="307" y="160"/>
                  </a:lnTo>
                  <a:lnTo>
                    <a:pt x="315" y="144"/>
                  </a:lnTo>
                  <a:lnTo>
                    <a:pt x="318" y="129"/>
                  </a:lnTo>
                  <a:lnTo>
                    <a:pt x="319" y="113"/>
                  </a:lnTo>
                  <a:lnTo>
                    <a:pt x="316" y="98"/>
                  </a:lnTo>
                  <a:lnTo>
                    <a:pt x="310" y="82"/>
                  </a:lnTo>
                  <a:lnTo>
                    <a:pt x="302" y="68"/>
                  </a:lnTo>
                  <a:lnTo>
                    <a:pt x="291" y="54"/>
                  </a:lnTo>
                  <a:lnTo>
                    <a:pt x="278" y="41"/>
                  </a:lnTo>
                  <a:lnTo>
                    <a:pt x="263" y="30"/>
                  </a:lnTo>
                  <a:lnTo>
                    <a:pt x="247" y="19"/>
                  </a:lnTo>
                  <a:lnTo>
                    <a:pt x="230" y="11"/>
                  </a:lnTo>
                  <a:lnTo>
                    <a:pt x="212" y="6"/>
                  </a:lnTo>
                  <a:lnTo>
                    <a:pt x="194" y="1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FFF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6057900" y="2527300"/>
              <a:ext cx="227013" cy="711200"/>
            </a:xfrm>
            <a:custGeom>
              <a:avLst/>
              <a:gdLst>
                <a:gd name="T0" fmla="*/ 166 w 286"/>
                <a:gd name="T1" fmla="*/ 0 h 896"/>
                <a:gd name="T2" fmla="*/ 127 w 286"/>
                <a:gd name="T3" fmla="*/ 5 h 896"/>
                <a:gd name="T4" fmla="*/ 95 w 286"/>
                <a:gd name="T5" fmla="*/ 13 h 896"/>
                <a:gd name="T6" fmla="*/ 67 w 286"/>
                <a:gd name="T7" fmla="*/ 24 h 896"/>
                <a:gd name="T8" fmla="*/ 44 w 286"/>
                <a:gd name="T9" fmla="*/ 35 h 896"/>
                <a:gd name="T10" fmla="*/ 27 w 286"/>
                <a:gd name="T11" fmla="*/ 49 h 896"/>
                <a:gd name="T12" fmla="*/ 13 w 286"/>
                <a:gd name="T13" fmla="*/ 64 h 896"/>
                <a:gd name="T14" fmla="*/ 5 w 286"/>
                <a:gd name="T15" fmla="*/ 79 h 896"/>
                <a:gd name="T16" fmla="*/ 0 w 286"/>
                <a:gd name="T17" fmla="*/ 94 h 896"/>
                <a:gd name="T18" fmla="*/ 0 w 286"/>
                <a:gd name="T19" fmla="*/ 110 h 896"/>
                <a:gd name="T20" fmla="*/ 4 w 286"/>
                <a:gd name="T21" fmla="*/ 124 h 896"/>
                <a:gd name="T22" fmla="*/ 10 w 286"/>
                <a:gd name="T23" fmla="*/ 138 h 896"/>
                <a:gd name="T24" fmla="*/ 22 w 286"/>
                <a:gd name="T25" fmla="*/ 150 h 896"/>
                <a:gd name="T26" fmla="*/ 36 w 286"/>
                <a:gd name="T27" fmla="*/ 162 h 896"/>
                <a:gd name="T28" fmla="*/ 52 w 286"/>
                <a:gd name="T29" fmla="*/ 170 h 896"/>
                <a:gd name="T30" fmla="*/ 73 w 286"/>
                <a:gd name="T31" fmla="*/ 177 h 896"/>
                <a:gd name="T32" fmla="*/ 95 w 286"/>
                <a:gd name="T33" fmla="*/ 180 h 896"/>
                <a:gd name="T34" fmla="*/ 59 w 286"/>
                <a:gd name="T35" fmla="*/ 601 h 896"/>
                <a:gd name="T36" fmla="*/ 55 w 286"/>
                <a:gd name="T37" fmla="*/ 665 h 896"/>
                <a:gd name="T38" fmla="*/ 37 w 286"/>
                <a:gd name="T39" fmla="*/ 844 h 896"/>
                <a:gd name="T40" fmla="*/ 42 w 286"/>
                <a:gd name="T41" fmla="*/ 890 h 896"/>
                <a:gd name="T42" fmla="*/ 86 w 286"/>
                <a:gd name="T43" fmla="*/ 896 h 896"/>
                <a:gd name="T44" fmla="*/ 100 w 286"/>
                <a:gd name="T45" fmla="*/ 859 h 896"/>
                <a:gd name="T46" fmla="*/ 122 w 286"/>
                <a:gd name="T47" fmla="*/ 706 h 896"/>
                <a:gd name="T48" fmla="*/ 136 w 286"/>
                <a:gd name="T49" fmla="*/ 637 h 896"/>
                <a:gd name="T50" fmla="*/ 156 w 286"/>
                <a:gd name="T51" fmla="*/ 568 h 896"/>
                <a:gd name="T52" fmla="*/ 161 w 286"/>
                <a:gd name="T53" fmla="*/ 538 h 896"/>
                <a:gd name="T54" fmla="*/ 167 w 286"/>
                <a:gd name="T55" fmla="*/ 503 h 896"/>
                <a:gd name="T56" fmla="*/ 174 w 286"/>
                <a:gd name="T57" fmla="*/ 464 h 896"/>
                <a:gd name="T58" fmla="*/ 182 w 286"/>
                <a:gd name="T59" fmla="*/ 419 h 896"/>
                <a:gd name="T60" fmla="*/ 191 w 286"/>
                <a:gd name="T61" fmla="*/ 369 h 896"/>
                <a:gd name="T62" fmla="*/ 203 w 286"/>
                <a:gd name="T63" fmla="*/ 313 h 896"/>
                <a:gd name="T64" fmla="*/ 215 w 286"/>
                <a:gd name="T65" fmla="*/ 250 h 896"/>
                <a:gd name="T66" fmla="*/ 230 w 286"/>
                <a:gd name="T67" fmla="*/ 179 h 896"/>
                <a:gd name="T68" fmla="*/ 265 w 286"/>
                <a:gd name="T69" fmla="*/ 155 h 896"/>
                <a:gd name="T70" fmla="*/ 282 w 286"/>
                <a:gd name="T71" fmla="*/ 127 h 896"/>
                <a:gd name="T72" fmla="*/ 286 w 286"/>
                <a:gd name="T73" fmla="*/ 99 h 896"/>
                <a:gd name="T74" fmla="*/ 277 w 286"/>
                <a:gd name="T75" fmla="*/ 70 h 896"/>
                <a:gd name="T76" fmla="*/ 257 w 286"/>
                <a:gd name="T77" fmla="*/ 43 h 896"/>
                <a:gd name="T78" fmla="*/ 230 w 286"/>
                <a:gd name="T79" fmla="*/ 21 h 896"/>
                <a:gd name="T80" fmla="*/ 199 w 286"/>
                <a:gd name="T81" fmla="*/ 6 h 896"/>
                <a:gd name="T82" fmla="*/ 166 w 286"/>
                <a:gd name="T83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896">
                  <a:moveTo>
                    <a:pt x="166" y="0"/>
                  </a:moveTo>
                  <a:lnTo>
                    <a:pt x="127" y="5"/>
                  </a:lnTo>
                  <a:lnTo>
                    <a:pt x="95" y="13"/>
                  </a:lnTo>
                  <a:lnTo>
                    <a:pt x="67" y="24"/>
                  </a:lnTo>
                  <a:lnTo>
                    <a:pt x="44" y="35"/>
                  </a:lnTo>
                  <a:lnTo>
                    <a:pt x="27" y="49"/>
                  </a:lnTo>
                  <a:lnTo>
                    <a:pt x="13" y="64"/>
                  </a:lnTo>
                  <a:lnTo>
                    <a:pt x="5" y="79"/>
                  </a:lnTo>
                  <a:lnTo>
                    <a:pt x="0" y="94"/>
                  </a:lnTo>
                  <a:lnTo>
                    <a:pt x="0" y="110"/>
                  </a:lnTo>
                  <a:lnTo>
                    <a:pt x="4" y="124"/>
                  </a:lnTo>
                  <a:lnTo>
                    <a:pt x="10" y="138"/>
                  </a:lnTo>
                  <a:lnTo>
                    <a:pt x="22" y="150"/>
                  </a:lnTo>
                  <a:lnTo>
                    <a:pt x="36" y="162"/>
                  </a:lnTo>
                  <a:lnTo>
                    <a:pt x="52" y="170"/>
                  </a:lnTo>
                  <a:lnTo>
                    <a:pt x="73" y="177"/>
                  </a:lnTo>
                  <a:lnTo>
                    <a:pt x="95" y="180"/>
                  </a:lnTo>
                  <a:lnTo>
                    <a:pt x="59" y="601"/>
                  </a:lnTo>
                  <a:lnTo>
                    <a:pt x="55" y="665"/>
                  </a:lnTo>
                  <a:lnTo>
                    <a:pt x="37" y="844"/>
                  </a:lnTo>
                  <a:lnTo>
                    <a:pt x="42" y="890"/>
                  </a:lnTo>
                  <a:lnTo>
                    <a:pt x="86" y="896"/>
                  </a:lnTo>
                  <a:lnTo>
                    <a:pt x="100" y="859"/>
                  </a:lnTo>
                  <a:lnTo>
                    <a:pt x="122" y="706"/>
                  </a:lnTo>
                  <a:lnTo>
                    <a:pt x="136" y="637"/>
                  </a:lnTo>
                  <a:lnTo>
                    <a:pt x="156" y="568"/>
                  </a:lnTo>
                  <a:lnTo>
                    <a:pt x="161" y="538"/>
                  </a:lnTo>
                  <a:lnTo>
                    <a:pt x="167" y="503"/>
                  </a:lnTo>
                  <a:lnTo>
                    <a:pt x="174" y="464"/>
                  </a:lnTo>
                  <a:lnTo>
                    <a:pt x="182" y="419"/>
                  </a:lnTo>
                  <a:lnTo>
                    <a:pt x="191" y="369"/>
                  </a:lnTo>
                  <a:lnTo>
                    <a:pt x="203" y="313"/>
                  </a:lnTo>
                  <a:lnTo>
                    <a:pt x="215" y="250"/>
                  </a:lnTo>
                  <a:lnTo>
                    <a:pt x="230" y="179"/>
                  </a:lnTo>
                  <a:lnTo>
                    <a:pt x="265" y="155"/>
                  </a:lnTo>
                  <a:lnTo>
                    <a:pt x="282" y="127"/>
                  </a:lnTo>
                  <a:lnTo>
                    <a:pt x="286" y="99"/>
                  </a:lnTo>
                  <a:lnTo>
                    <a:pt x="277" y="70"/>
                  </a:lnTo>
                  <a:lnTo>
                    <a:pt x="257" y="43"/>
                  </a:lnTo>
                  <a:lnTo>
                    <a:pt x="230" y="21"/>
                  </a:lnTo>
                  <a:lnTo>
                    <a:pt x="199" y="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5829300" y="2390775"/>
              <a:ext cx="274638" cy="381000"/>
            </a:xfrm>
            <a:custGeom>
              <a:avLst/>
              <a:gdLst>
                <a:gd name="T0" fmla="*/ 266 w 346"/>
                <a:gd name="T1" fmla="*/ 0 h 480"/>
                <a:gd name="T2" fmla="*/ 235 w 346"/>
                <a:gd name="T3" fmla="*/ 11 h 480"/>
                <a:gd name="T4" fmla="*/ 205 w 346"/>
                <a:gd name="T5" fmla="*/ 25 h 480"/>
                <a:gd name="T6" fmla="*/ 175 w 346"/>
                <a:gd name="T7" fmla="*/ 44 h 480"/>
                <a:gd name="T8" fmla="*/ 146 w 346"/>
                <a:gd name="T9" fmla="*/ 63 h 480"/>
                <a:gd name="T10" fmla="*/ 119 w 346"/>
                <a:gd name="T11" fmla="*/ 87 h 480"/>
                <a:gd name="T12" fmla="*/ 93 w 346"/>
                <a:gd name="T13" fmla="*/ 113 h 480"/>
                <a:gd name="T14" fmla="*/ 69 w 346"/>
                <a:gd name="T15" fmla="*/ 142 h 480"/>
                <a:gd name="T16" fmla="*/ 48 w 346"/>
                <a:gd name="T17" fmla="*/ 173 h 480"/>
                <a:gd name="T18" fmla="*/ 31 w 346"/>
                <a:gd name="T19" fmla="*/ 205 h 480"/>
                <a:gd name="T20" fmla="*/ 17 w 346"/>
                <a:gd name="T21" fmla="*/ 240 h 480"/>
                <a:gd name="T22" fmla="*/ 7 w 346"/>
                <a:gd name="T23" fmla="*/ 276 h 480"/>
                <a:gd name="T24" fmla="*/ 1 w 346"/>
                <a:gd name="T25" fmla="*/ 314 h 480"/>
                <a:gd name="T26" fmla="*/ 0 w 346"/>
                <a:gd name="T27" fmla="*/ 355 h 480"/>
                <a:gd name="T28" fmla="*/ 5 w 346"/>
                <a:gd name="T29" fmla="*/ 395 h 480"/>
                <a:gd name="T30" fmla="*/ 14 w 346"/>
                <a:gd name="T31" fmla="*/ 438 h 480"/>
                <a:gd name="T32" fmla="*/ 30 w 346"/>
                <a:gd name="T33" fmla="*/ 480 h 480"/>
                <a:gd name="T34" fmla="*/ 36 w 346"/>
                <a:gd name="T35" fmla="*/ 445 h 480"/>
                <a:gd name="T36" fmla="*/ 43 w 346"/>
                <a:gd name="T37" fmla="*/ 408 h 480"/>
                <a:gd name="T38" fmla="*/ 52 w 346"/>
                <a:gd name="T39" fmla="*/ 372 h 480"/>
                <a:gd name="T40" fmla="*/ 63 w 346"/>
                <a:gd name="T41" fmla="*/ 337 h 480"/>
                <a:gd name="T42" fmla="*/ 76 w 346"/>
                <a:gd name="T43" fmla="*/ 303 h 480"/>
                <a:gd name="T44" fmla="*/ 91 w 346"/>
                <a:gd name="T45" fmla="*/ 268 h 480"/>
                <a:gd name="T46" fmla="*/ 107 w 346"/>
                <a:gd name="T47" fmla="*/ 236 h 480"/>
                <a:gd name="T48" fmla="*/ 126 w 346"/>
                <a:gd name="T49" fmla="*/ 204 h 480"/>
                <a:gd name="T50" fmla="*/ 146 w 346"/>
                <a:gd name="T51" fmla="*/ 174 h 480"/>
                <a:gd name="T52" fmla="*/ 168 w 346"/>
                <a:gd name="T53" fmla="*/ 144 h 480"/>
                <a:gd name="T54" fmla="*/ 192 w 346"/>
                <a:gd name="T55" fmla="*/ 116 h 480"/>
                <a:gd name="T56" fmla="*/ 219 w 346"/>
                <a:gd name="T57" fmla="*/ 91 h 480"/>
                <a:gd name="T58" fmla="*/ 248 w 346"/>
                <a:gd name="T59" fmla="*/ 67 h 480"/>
                <a:gd name="T60" fmla="*/ 278 w 346"/>
                <a:gd name="T61" fmla="*/ 45 h 480"/>
                <a:gd name="T62" fmla="*/ 311 w 346"/>
                <a:gd name="T63" fmla="*/ 25 h 480"/>
                <a:gd name="T64" fmla="*/ 346 w 346"/>
                <a:gd name="T65" fmla="*/ 8 h 480"/>
                <a:gd name="T66" fmla="*/ 266 w 346"/>
                <a:gd name="T6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6" h="480">
                  <a:moveTo>
                    <a:pt x="266" y="0"/>
                  </a:moveTo>
                  <a:lnTo>
                    <a:pt x="235" y="11"/>
                  </a:lnTo>
                  <a:lnTo>
                    <a:pt x="205" y="25"/>
                  </a:lnTo>
                  <a:lnTo>
                    <a:pt x="175" y="44"/>
                  </a:lnTo>
                  <a:lnTo>
                    <a:pt x="146" y="63"/>
                  </a:lnTo>
                  <a:lnTo>
                    <a:pt x="119" y="87"/>
                  </a:lnTo>
                  <a:lnTo>
                    <a:pt x="93" y="113"/>
                  </a:lnTo>
                  <a:lnTo>
                    <a:pt x="69" y="142"/>
                  </a:lnTo>
                  <a:lnTo>
                    <a:pt x="48" y="173"/>
                  </a:lnTo>
                  <a:lnTo>
                    <a:pt x="31" y="205"/>
                  </a:lnTo>
                  <a:lnTo>
                    <a:pt x="17" y="240"/>
                  </a:lnTo>
                  <a:lnTo>
                    <a:pt x="7" y="276"/>
                  </a:lnTo>
                  <a:lnTo>
                    <a:pt x="1" y="314"/>
                  </a:lnTo>
                  <a:lnTo>
                    <a:pt x="0" y="355"/>
                  </a:lnTo>
                  <a:lnTo>
                    <a:pt x="5" y="395"/>
                  </a:lnTo>
                  <a:lnTo>
                    <a:pt x="14" y="438"/>
                  </a:lnTo>
                  <a:lnTo>
                    <a:pt x="30" y="480"/>
                  </a:lnTo>
                  <a:lnTo>
                    <a:pt x="36" y="445"/>
                  </a:lnTo>
                  <a:lnTo>
                    <a:pt x="43" y="408"/>
                  </a:lnTo>
                  <a:lnTo>
                    <a:pt x="52" y="372"/>
                  </a:lnTo>
                  <a:lnTo>
                    <a:pt x="63" y="337"/>
                  </a:lnTo>
                  <a:lnTo>
                    <a:pt x="76" y="303"/>
                  </a:lnTo>
                  <a:lnTo>
                    <a:pt x="91" y="268"/>
                  </a:lnTo>
                  <a:lnTo>
                    <a:pt x="107" y="236"/>
                  </a:lnTo>
                  <a:lnTo>
                    <a:pt x="126" y="204"/>
                  </a:lnTo>
                  <a:lnTo>
                    <a:pt x="146" y="174"/>
                  </a:lnTo>
                  <a:lnTo>
                    <a:pt x="168" y="144"/>
                  </a:lnTo>
                  <a:lnTo>
                    <a:pt x="192" y="116"/>
                  </a:lnTo>
                  <a:lnTo>
                    <a:pt x="219" y="91"/>
                  </a:lnTo>
                  <a:lnTo>
                    <a:pt x="248" y="67"/>
                  </a:lnTo>
                  <a:lnTo>
                    <a:pt x="278" y="45"/>
                  </a:lnTo>
                  <a:lnTo>
                    <a:pt x="311" y="25"/>
                  </a:lnTo>
                  <a:lnTo>
                    <a:pt x="346" y="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" name="Freeform 49"/>
            <p:cNvSpPr>
              <a:spLocks/>
            </p:cNvSpPr>
            <p:nvPr/>
          </p:nvSpPr>
          <p:spPr bwMode="auto">
            <a:xfrm>
              <a:off x="5832475" y="2393950"/>
              <a:ext cx="268288" cy="373062"/>
            </a:xfrm>
            <a:custGeom>
              <a:avLst/>
              <a:gdLst>
                <a:gd name="T0" fmla="*/ 259 w 337"/>
                <a:gd name="T1" fmla="*/ 0 h 469"/>
                <a:gd name="T2" fmla="*/ 229 w 337"/>
                <a:gd name="T3" fmla="*/ 12 h 469"/>
                <a:gd name="T4" fmla="*/ 200 w 337"/>
                <a:gd name="T5" fmla="*/ 26 h 469"/>
                <a:gd name="T6" fmla="*/ 170 w 337"/>
                <a:gd name="T7" fmla="*/ 44 h 469"/>
                <a:gd name="T8" fmla="*/ 142 w 337"/>
                <a:gd name="T9" fmla="*/ 64 h 469"/>
                <a:gd name="T10" fmla="*/ 116 w 337"/>
                <a:gd name="T11" fmla="*/ 86 h 469"/>
                <a:gd name="T12" fmla="*/ 91 w 337"/>
                <a:gd name="T13" fmla="*/ 111 h 469"/>
                <a:gd name="T14" fmla="*/ 67 w 337"/>
                <a:gd name="T15" fmla="*/ 139 h 469"/>
                <a:gd name="T16" fmla="*/ 48 w 337"/>
                <a:gd name="T17" fmla="*/ 169 h 469"/>
                <a:gd name="T18" fmla="*/ 31 w 337"/>
                <a:gd name="T19" fmla="*/ 200 h 469"/>
                <a:gd name="T20" fmla="*/ 17 w 337"/>
                <a:gd name="T21" fmla="*/ 233 h 469"/>
                <a:gd name="T22" fmla="*/ 6 w 337"/>
                <a:gd name="T23" fmla="*/ 269 h 469"/>
                <a:gd name="T24" fmla="*/ 1 w 337"/>
                <a:gd name="T25" fmla="*/ 306 h 469"/>
                <a:gd name="T26" fmla="*/ 0 w 337"/>
                <a:gd name="T27" fmla="*/ 345 h 469"/>
                <a:gd name="T28" fmla="*/ 3 w 337"/>
                <a:gd name="T29" fmla="*/ 385 h 469"/>
                <a:gd name="T30" fmla="*/ 12 w 337"/>
                <a:gd name="T31" fmla="*/ 427 h 469"/>
                <a:gd name="T32" fmla="*/ 27 w 337"/>
                <a:gd name="T33" fmla="*/ 469 h 469"/>
                <a:gd name="T34" fmla="*/ 33 w 337"/>
                <a:gd name="T35" fmla="*/ 434 h 469"/>
                <a:gd name="T36" fmla="*/ 40 w 337"/>
                <a:gd name="T37" fmla="*/ 397 h 469"/>
                <a:gd name="T38" fmla="*/ 49 w 337"/>
                <a:gd name="T39" fmla="*/ 362 h 469"/>
                <a:gd name="T40" fmla="*/ 59 w 337"/>
                <a:gd name="T41" fmla="*/ 328 h 469"/>
                <a:gd name="T42" fmla="*/ 72 w 337"/>
                <a:gd name="T43" fmla="*/ 293 h 469"/>
                <a:gd name="T44" fmla="*/ 86 w 337"/>
                <a:gd name="T45" fmla="*/ 260 h 469"/>
                <a:gd name="T46" fmla="*/ 102 w 337"/>
                <a:gd name="T47" fmla="*/ 227 h 469"/>
                <a:gd name="T48" fmla="*/ 120 w 337"/>
                <a:gd name="T49" fmla="*/ 196 h 469"/>
                <a:gd name="T50" fmla="*/ 140 w 337"/>
                <a:gd name="T51" fmla="*/ 166 h 469"/>
                <a:gd name="T52" fmla="*/ 162 w 337"/>
                <a:gd name="T53" fmla="*/ 139 h 469"/>
                <a:gd name="T54" fmla="*/ 185 w 337"/>
                <a:gd name="T55" fmla="*/ 111 h 469"/>
                <a:gd name="T56" fmla="*/ 211 w 337"/>
                <a:gd name="T57" fmla="*/ 87 h 469"/>
                <a:gd name="T58" fmla="*/ 239 w 337"/>
                <a:gd name="T59" fmla="*/ 63 h 469"/>
                <a:gd name="T60" fmla="*/ 270 w 337"/>
                <a:gd name="T61" fmla="*/ 42 h 469"/>
                <a:gd name="T62" fmla="*/ 302 w 337"/>
                <a:gd name="T63" fmla="*/ 22 h 469"/>
                <a:gd name="T64" fmla="*/ 337 w 337"/>
                <a:gd name="T65" fmla="*/ 5 h 469"/>
                <a:gd name="T66" fmla="*/ 327 w 337"/>
                <a:gd name="T67" fmla="*/ 5 h 469"/>
                <a:gd name="T68" fmla="*/ 317 w 337"/>
                <a:gd name="T69" fmla="*/ 4 h 469"/>
                <a:gd name="T70" fmla="*/ 307 w 337"/>
                <a:gd name="T71" fmla="*/ 4 h 469"/>
                <a:gd name="T72" fmla="*/ 298 w 337"/>
                <a:gd name="T73" fmla="*/ 3 h 469"/>
                <a:gd name="T74" fmla="*/ 289 w 337"/>
                <a:gd name="T75" fmla="*/ 2 h 469"/>
                <a:gd name="T76" fmla="*/ 278 w 337"/>
                <a:gd name="T77" fmla="*/ 2 h 469"/>
                <a:gd name="T78" fmla="*/ 269 w 337"/>
                <a:gd name="T79" fmla="*/ 0 h 469"/>
                <a:gd name="T80" fmla="*/ 259 w 337"/>
                <a:gd name="T81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7" h="469">
                  <a:moveTo>
                    <a:pt x="259" y="0"/>
                  </a:moveTo>
                  <a:lnTo>
                    <a:pt x="229" y="12"/>
                  </a:lnTo>
                  <a:lnTo>
                    <a:pt x="200" y="26"/>
                  </a:lnTo>
                  <a:lnTo>
                    <a:pt x="170" y="44"/>
                  </a:lnTo>
                  <a:lnTo>
                    <a:pt x="142" y="64"/>
                  </a:lnTo>
                  <a:lnTo>
                    <a:pt x="116" y="86"/>
                  </a:lnTo>
                  <a:lnTo>
                    <a:pt x="91" y="111"/>
                  </a:lnTo>
                  <a:lnTo>
                    <a:pt x="67" y="139"/>
                  </a:lnTo>
                  <a:lnTo>
                    <a:pt x="48" y="169"/>
                  </a:lnTo>
                  <a:lnTo>
                    <a:pt x="31" y="200"/>
                  </a:lnTo>
                  <a:lnTo>
                    <a:pt x="17" y="233"/>
                  </a:lnTo>
                  <a:lnTo>
                    <a:pt x="6" y="269"/>
                  </a:lnTo>
                  <a:lnTo>
                    <a:pt x="1" y="306"/>
                  </a:lnTo>
                  <a:lnTo>
                    <a:pt x="0" y="345"/>
                  </a:lnTo>
                  <a:lnTo>
                    <a:pt x="3" y="385"/>
                  </a:lnTo>
                  <a:lnTo>
                    <a:pt x="12" y="427"/>
                  </a:lnTo>
                  <a:lnTo>
                    <a:pt x="27" y="469"/>
                  </a:lnTo>
                  <a:lnTo>
                    <a:pt x="33" y="434"/>
                  </a:lnTo>
                  <a:lnTo>
                    <a:pt x="40" y="397"/>
                  </a:lnTo>
                  <a:lnTo>
                    <a:pt x="49" y="362"/>
                  </a:lnTo>
                  <a:lnTo>
                    <a:pt x="59" y="328"/>
                  </a:lnTo>
                  <a:lnTo>
                    <a:pt x="72" y="293"/>
                  </a:lnTo>
                  <a:lnTo>
                    <a:pt x="86" y="260"/>
                  </a:lnTo>
                  <a:lnTo>
                    <a:pt x="102" y="227"/>
                  </a:lnTo>
                  <a:lnTo>
                    <a:pt x="120" y="196"/>
                  </a:lnTo>
                  <a:lnTo>
                    <a:pt x="140" y="166"/>
                  </a:lnTo>
                  <a:lnTo>
                    <a:pt x="162" y="139"/>
                  </a:lnTo>
                  <a:lnTo>
                    <a:pt x="185" y="111"/>
                  </a:lnTo>
                  <a:lnTo>
                    <a:pt x="211" y="87"/>
                  </a:lnTo>
                  <a:lnTo>
                    <a:pt x="239" y="63"/>
                  </a:lnTo>
                  <a:lnTo>
                    <a:pt x="270" y="42"/>
                  </a:lnTo>
                  <a:lnTo>
                    <a:pt x="302" y="22"/>
                  </a:lnTo>
                  <a:lnTo>
                    <a:pt x="337" y="5"/>
                  </a:lnTo>
                  <a:lnTo>
                    <a:pt x="327" y="5"/>
                  </a:lnTo>
                  <a:lnTo>
                    <a:pt x="317" y="4"/>
                  </a:lnTo>
                  <a:lnTo>
                    <a:pt x="307" y="4"/>
                  </a:lnTo>
                  <a:lnTo>
                    <a:pt x="298" y="3"/>
                  </a:lnTo>
                  <a:lnTo>
                    <a:pt x="289" y="2"/>
                  </a:lnTo>
                  <a:lnTo>
                    <a:pt x="278" y="2"/>
                  </a:lnTo>
                  <a:lnTo>
                    <a:pt x="269" y="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0" name="Freeform 50"/>
            <p:cNvSpPr>
              <a:spLocks/>
            </p:cNvSpPr>
            <p:nvPr/>
          </p:nvSpPr>
          <p:spPr bwMode="auto">
            <a:xfrm>
              <a:off x="5834063" y="2397125"/>
              <a:ext cx="263525" cy="363537"/>
            </a:xfrm>
            <a:custGeom>
              <a:avLst/>
              <a:gdLst>
                <a:gd name="T0" fmla="*/ 253 w 332"/>
                <a:gd name="T1" fmla="*/ 0 h 458"/>
                <a:gd name="T2" fmla="*/ 224 w 332"/>
                <a:gd name="T3" fmla="*/ 11 h 458"/>
                <a:gd name="T4" fmla="*/ 196 w 332"/>
                <a:gd name="T5" fmla="*/ 26 h 458"/>
                <a:gd name="T6" fmla="*/ 168 w 332"/>
                <a:gd name="T7" fmla="*/ 44 h 458"/>
                <a:gd name="T8" fmla="*/ 140 w 332"/>
                <a:gd name="T9" fmla="*/ 63 h 458"/>
                <a:gd name="T10" fmla="*/ 114 w 332"/>
                <a:gd name="T11" fmla="*/ 85 h 458"/>
                <a:gd name="T12" fmla="*/ 90 w 332"/>
                <a:gd name="T13" fmla="*/ 109 h 458"/>
                <a:gd name="T14" fmla="*/ 68 w 332"/>
                <a:gd name="T15" fmla="*/ 136 h 458"/>
                <a:gd name="T16" fmla="*/ 48 w 332"/>
                <a:gd name="T17" fmla="*/ 165 h 458"/>
                <a:gd name="T18" fmla="*/ 31 w 332"/>
                <a:gd name="T19" fmla="*/ 195 h 458"/>
                <a:gd name="T20" fmla="*/ 18 w 332"/>
                <a:gd name="T21" fmla="*/ 228 h 458"/>
                <a:gd name="T22" fmla="*/ 8 w 332"/>
                <a:gd name="T23" fmla="*/ 263 h 458"/>
                <a:gd name="T24" fmla="*/ 2 w 332"/>
                <a:gd name="T25" fmla="*/ 298 h 458"/>
                <a:gd name="T26" fmla="*/ 0 w 332"/>
                <a:gd name="T27" fmla="*/ 336 h 458"/>
                <a:gd name="T28" fmla="*/ 3 w 332"/>
                <a:gd name="T29" fmla="*/ 376 h 458"/>
                <a:gd name="T30" fmla="*/ 12 w 332"/>
                <a:gd name="T31" fmla="*/ 416 h 458"/>
                <a:gd name="T32" fmla="*/ 26 w 332"/>
                <a:gd name="T33" fmla="*/ 458 h 458"/>
                <a:gd name="T34" fmla="*/ 32 w 332"/>
                <a:gd name="T35" fmla="*/ 422 h 458"/>
                <a:gd name="T36" fmla="*/ 39 w 332"/>
                <a:gd name="T37" fmla="*/ 386 h 458"/>
                <a:gd name="T38" fmla="*/ 47 w 332"/>
                <a:gd name="T39" fmla="*/ 351 h 458"/>
                <a:gd name="T40" fmla="*/ 57 w 332"/>
                <a:gd name="T41" fmla="*/ 317 h 458"/>
                <a:gd name="T42" fmla="*/ 69 w 332"/>
                <a:gd name="T43" fmla="*/ 283 h 458"/>
                <a:gd name="T44" fmla="*/ 83 w 332"/>
                <a:gd name="T45" fmla="*/ 250 h 458"/>
                <a:gd name="T46" fmla="*/ 99 w 332"/>
                <a:gd name="T47" fmla="*/ 219 h 458"/>
                <a:gd name="T48" fmla="*/ 116 w 332"/>
                <a:gd name="T49" fmla="*/ 189 h 458"/>
                <a:gd name="T50" fmla="*/ 136 w 332"/>
                <a:gd name="T51" fmla="*/ 160 h 458"/>
                <a:gd name="T52" fmla="*/ 156 w 332"/>
                <a:gd name="T53" fmla="*/ 132 h 458"/>
                <a:gd name="T54" fmla="*/ 181 w 332"/>
                <a:gd name="T55" fmla="*/ 106 h 458"/>
                <a:gd name="T56" fmla="*/ 206 w 332"/>
                <a:gd name="T57" fmla="*/ 82 h 458"/>
                <a:gd name="T58" fmla="*/ 234 w 332"/>
                <a:gd name="T59" fmla="*/ 59 h 458"/>
                <a:gd name="T60" fmla="*/ 265 w 332"/>
                <a:gd name="T61" fmla="*/ 38 h 458"/>
                <a:gd name="T62" fmla="*/ 297 w 332"/>
                <a:gd name="T63" fmla="*/ 20 h 458"/>
                <a:gd name="T64" fmla="*/ 332 w 332"/>
                <a:gd name="T65" fmla="*/ 3 h 458"/>
                <a:gd name="T66" fmla="*/ 321 w 332"/>
                <a:gd name="T67" fmla="*/ 3 h 458"/>
                <a:gd name="T68" fmla="*/ 312 w 332"/>
                <a:gd name="T69" fmla="*/ 2 h 458"/>
                <a:gd name="T70" fmla="*/ 302 w 332"/>
                <a:gd name="T71" fmla="*/ 2 h 458"/>
                <a:gd name="T72" fmla="*/ 292 w 332"/>
                <a:gd name="T73" fmla="*/ 1 h 458"/>
                <a:gd name="T74" fmla="*/ 282 w 332"/>
                <a:gd name="T75" fmla="*/ 1 h 458"/>
                <a:gd name="T76" fmla="*/ 273 w 332"/>
                <a:gd name="T77" fmla="*/ 1 h 458"/>
                <a:gd name="T78" fmla="*/ 262 w 332"/>
                <a:gd name="T79" fmla="*/ 0 h 458"/>
                <a:gd name="T80" fmla="*/ 253 w 332"/>
                <a:gd name="T81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2" h="458">
                  <a:moveTo>
                    <a:pt x="253" y="0"/>
                  </a:moveTo>
                  <a:lnTo>
                    <a:pt x="224" y="11"/>
                  </a:lnTo>
                  <a:lnTo>
                    <a:pt x="196" y="26"/>
                  </a:lnTo>
                  <a:lnTo>
                    <a:pt x="168" y="44"/>
                  </a:lnTo>
                  <a:lnTo>
                    <a:pt x="140" y="63"/>
                  </a:lnTo>
                  <a:lnTo>
                    <a:pt x="114" y="85"/>
                  </a:lnTo>
                  <a:lnTo>
                    <a:pt x="90" y="109"/>
                  </a:lnTo>
                  <a:lnTo>
                    <a:pt x="68" y="136"/>
                  </a:lnTo>
                  <a:lnTo>
                    <a:pt x="48" y="165"/>
                  </a:lnTo>
                  <a:lnTo>
                    <a:pt x="31" y="195"/>
                  </a:lnTo>
                  <a:lnTo>
                    <a:pt x="18" y="228"/>
                  </a:lnTo>
                  <a:lnTo>
                    <a:pt x="8" y="263"/>
                  </a:lnTo>
                  <a:lnTo>
                    <a:pt x="2" y="298"/>
                  </a:lnTo>
                  <a:lnTo>
                    <a:pt x="0" y="336"/>
                  </a:lnTo>
                  <a:lnTo>
                    <a:pt x="3" y="376"/>
                  </a:lnTo>
                  <a:lnTo>
                    <a:pt x="12" y="416"/>
                  </a:lnTo>
                  <a:lnTo>
                    <a:pt x="26" y="458"/>
                  </a:lnTo>
                  <a:lnTo>
                    <a:pt x="32" y="422"/>
                  </a:lnTo>
                  <a:lnTo>
                    <a:pt x="39" y="386"/>
                  </a:lnTo>
                  <a:lnTo>
                    <a:pt x="47" y="351"/>
                  </a:lnTo>
                  <a:lnTo>
                    <a:pt x="57" y="317"/>
                  </a:lnTo>
                  <a:lnTo>
                    <a:pt x="69" y="283"/>
                  </a:lnTo>
                  <a:lnTo>
                    <a:pt x="83" y="250"/>
                  </a:lnTo>
                  <a:lnTo>
                    <a:pt x="99" y="219"/>
                  </a:lnTo>
                  <a:lnTo>
                    <a:pt x="116" y="189"/>
                  </a:lnTo>
                  <a:lnTo>
                    <a:pt x="136" y="160"/>
                  </a:lnTo>
                  <a:lnTo>
                    <a:pt x="156" y="132"/>
                  </a:lnTo>
                  <a:lnTo>
                    <a:pt x="181" y="106"/>
                  </a:lnTo>
                  <a:lnTo>
                    <a:pt x="206" y="82"/>
                  </a:lnTo>
                  <a:lnTo>
                    <a:pt x="234" y="59"/>
                  </a:lnTo>
                  <a:lnTo>
                    <a:pt x="265" y="38"/>
                  </a:lnTo>
                  <a:lnTo>
                    <a:pt x="297" y="20"/>
                  </a:lnTo>
                  <a:lnTo>
                    <a:pt x="332" y="3"/>
                  </a:lnTo>
                  <a:lnTo>
                    <a:pt x="321" y="3"/>
                  </a:lnTo>
                  <a:lnTo>
                    <a:pt x="312" y="2"/>
                  </a:lnTo>
                  <a:lnTo>
                    <a:pt x="302" y="2"/>
                  </a:lnTo>
                  <a:lnTo>
                    <a:pt x="292" y="1"/>
                  </a:lnTo>
                  <a:lnTo>
                    <a:pt x="282" y="1"/>
                  </a:lnTo>
                  <a:lnTo>
                    <a:pt x="273" y="1"/>
                  </a:lnTo>
                  <a:lnTo>
                    <a:pt x="262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FD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" name="Freeform 51"/>
            <p:cNvSpPr>
              <a:spLocks/>
            </p:cNvSpPr>
            <p:nvPr/>
          </p:nvSpPr>
          <p:spPr bwMode="auto">
            <a:xfrm>
              <a:off x="5837238" y="2398713"/>
              <a:ext cx="255588" cy="357187"/>
            </a:xfrm>
            <a:custGeom>
              <a:avLst/>
              <a:gdLst>
                <a:gd name="T0" fmla="*/ 247 w 324"/>
                <a:gd name="T1" fmla="*/ 0 h 451"/>
                <a:gd name="T2" fmla="*/ 219 w 324"/>
                <a:gd name="T3" fmla="*/ 13 h 451"/>
                <a:gd name="T4" fmla="*/ 192 w 324"/>
                <a:gd name="T5" fmla="*/ 28 h 451"/>
                <a:gd name="T6" fmla="*/ 164 w 324"/>
                <a:gd name="T7" fmla="*/ 45 h 451"/>
                <a:gd name="T8" fmla="*/ 137 w 324"/>
                <a:gd name="T9" fmla="*/ 64 h 451"/>
                <a:gd name="T10" fmla="*/ 112 w 324"/>
                <a:gd name="T11" fmla="*/ 85 h 451"/>
                <a:gd name="T12" fmla="*/ 89 w 324"/>
                <a:gd name="T13" fmla="*/ 110 h 451"/>
                <a:gd name="T14" fmla="*/ 67 w 324"/>
                <a:gd name="T15" fmla="*/ 135 h 451"/>
                <a:gd name="T16" fmla="*/ 48 w 324"/>
                <a:gd name="T17" fmla="*/ 163 h 451"/>
                <a:gd name="T18" fmla="*/ 31 w 324"/>
                <a:gd name="T19" fmla="*/ 193 h 451"/>
                <a:gd name="T20" fmla="*/ 18 w 324"/>
                <a:gd name="T21" fmla="*/ 224 h 451"/>
                <a:gd name="T22" fmla="*/ 8 w 324"/>
                <a:gd name="T23" fmla="*/ 257 h 451"/>
                <a:gd name="T24" fmla="*/ 3 w 324"/>
                <a:gd name="T25" fmla="*/ 293 h 451"/>
                <a:gd name="T26" fmla="*/ 0 w 324"/>
                <a:gd name="T27" fmla="*/ 330 h 451"/>
                <a:gd name="T28" fmla="*/ 4 w 324"/>
                <a:gd name="T29" fmla="*/ 369 h 451"/>
                <a:gd name="T30" fmla="*/ 11 w 324"/>
                <a:gd name="T31" fmla="*/ 409 h 451"/>
                <a:gd name="T32" fmla="*/ 24 w 324"/>
                <a:gd name="T33" fmla="*/ 451 h 451"/>
                <a:gd name="T34" fmla="*/ 30 w 324"/>
                <a:gd name="T35" fmla="*/ 414 h 451"/>
                <a:gd name="T36" fmla="*/ 36 w 324"/>
                <a:gd name="T37" fmla="*/ 378 h 451"/>
                <a:gd name="T38" fmla="*/ 44 w 324"/>
                <a:gd name="T39" fmla="*/ 344 h 451"/>
                <a:gd name="T40" fmla="*/ 54 w 324"/>
                <a:gd name="T41" fmla="*/ 309 h 451"/>
                <a:gd name="T42" fmla="*/ 66 w 324"/>
                <a:gd name="T43" fmla="*/ 276 h 451"/>
                <a:gd name="T44" fmla="*/ 79 w 324"/>
                <a:gd name="T45" fmla="*/ 243 h 451"/>
                <a:gd name="T46" fmla="*/ 95 w 324"/>
                <a:gd name="T47" fmla="*/ 212 h 451"/>
                <a:gd name="T48" fmla="*/ 111 w 324"/>
                <a:gd name="T49" fmla="*/ 182 h 451"/>
                <a:gd name="T50" fmla="*/ 130 w 324"/>
                <a:gd name="T51" fmla="*/ 155 h 451"/>
                <a:gd name="T52" fmla="*/ 151 w 324"/>
                <a:gd name="T53" fmla="*/ 127 h 451"/>
                <a:gd name="T54" fmla="*/ 174 w 324"/>
                <a:gd name="T55" fmla="*/ 102 h 451"/>
                <a:gd name="T56" fmla="*/ 200 w 324"/>
                <a:gd name="T57" fmla="*/ 79 h 451"/>
                <a:gd name="T58" fmla="*/ 227 w 324"/>
                <a:gd name="T59" fmla="*/ 57 h 451"/>
                <a:gd name="T60" fmla="*/ 257 w 324"/>
                <a:gd name="T61" fmla="*/ 37 h 451"/>
                <a:gd name="T62" fmla="*/ 289 w 324"/>
                <a:gd name="T63" fmla="*/ 19 h 451"/>
                <a:gd name="T64" fmla="*/ 324 w 324"/>
                <a:gd name="T65" fmla="*/ 3 h 451"/>
                <a:gd name="T66" fmla="*/ 314 w 324"/>
                <a:gd name="T67" fmla="*/ 3 h 451"/>
                <a:gd name="T68" fmla="*/ 304 w 324"/>
                <a:gd name="T69" fmla="*/ 1 h 451"/>
                <a:gd name="T70" fmla="*/ 294 w 324"/>
                <a:gd name="T71" fmla="*/ 1 h 451"/>
                <a:gd name="T72" fmla="*/ 285 w 324"/>
                <a:gd name="T73" fmla="*/ 1 h 451"/>
                <a:gd name="T74" fmla="*/ 276 w 324"/>
                <a:gd name="T75" fmla="*/ 1 h 451"/>
                <a:gd name="T76" fmla="*/ 266 w 324"/>
                <a:gd name="T77" fmla="*/ 1 h 451"/>
                <a:gd name="T78" fmla="*/ 256 w 324"/>
                <a:gd name="T79" fmla="*/ 0 h 451"/>
                <a:gd name="T80" fmla="*/ 247 w 324"/>
                <a:gd name="T8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" h="451">
                  <a:moveTo>
                    <a:pt x="247" y="0"/>
                  </a:moveTo>
                  <a:lnTo>
                    <a:pt x="219" y="13"/>
                  </a:lnTo>
                  <a:lnTo>
                    <a:pt x="192" y="28"/>
                  </a:lnTo>
                  <a:lnTo>
                    <a:pt x="164" y="45"/>
                  </a:lnTo>
                  <a:lnTo>
                    <a:pt x="137" y="64"/>
                  </a:lnTo>
                  <a:lnTo>
                    <a:pt x="112" y="85"/>
                  </a:lnTo>
                  <a:lnTo>
                    <a:pt x="89" y="110"/>
                  </a:lnTo>
                  <a:lnTo>
                    <a:pt x="67" y="135"/>
                  </a:lnTo>
                  <a:lnTo>
                    <a:pt x="48" y="163"/>
                  </a:lnTo>
                  <a:lnTo>
                    <a:pt x="31" y="193"/>
                  </a:lnTo>
                  <a:lnTo>
                    <a:pt x="18" y="224"/>
                  </a:lnTo>
                  <a:lnTo>
                    <a:pt x="8" y="257"/>
                  </a:lnTo>
                  <a:lnTo>
                    <a:pt x="3" y="293"/>
                  </a:lnTo>
                  <a:lnTo>
                    <a:pt x="0" y="330"/>
                  </a:lnTo>
                  <a:lnTo>
                    <a:pt x="4" y="369"/>
                  </a:lnTo>
                  <a:lnTo>
                    <a:pt x="11" y="409"/>
                  </a:lnTo>
                  <a:lnTo>
                    <a:pt x="24" y="451"/>
                  </a:lnTo>
                  <a:lnTo>
                    <a:pt x="30" y="414"/>
                  </a:lnTo>
                  <a:lnTo>
                    <a:pt x="36" y="378"/>
                  </a:lnTo>
                  <a:lnTo>
                    <a:pt x="44" y="344"/>
                  </a:lnTo>
                  <a:lnTo>
                    <a:pt x="54" y="309"/>
                  </a:lnTo>
                  <a:lnTo>
                    <a:pt x="66" y="276"/>
                  </a:lnTo>
                  <a:lnTo>
                    <a:pt x="79" y="243"/>
                  </a:lnTo>
                  <a:lnTo>
                    <a:pt x="95" y="212"/>
                  </a:lnTo>
                  <a:lnTo>
                    <a:pt x="111" y="182"/>
                  </a:lnTo>
                  <a:lnTo>
                    <a:pt x="130" y="155"/>
                  </a:lnTo>
                  <a:lnTo>
                    <a:pt x="151" y="127"/>
                  </a:lnTo>
                  <a:lnTo>
                    <a:pt x="174" y="102"/>
                  </a:lnTo>
                  <a:lnTo>
                    <a:pt x="200" y="79"/>
                  </a:lnTo>
                  <a:lnTo>
                    <a:pt x="227" y="57"/>
                  </a:lnTo>
                  <a:lnTo>
                    <a:pt x="257" y="37"/>
                  </a:lnTo>
                  <a:lnTo>
                    <a:pt x="289" y="19"/>
                  </a:lnTo>
                  <a:lnTo>
                    <a:pt x="324" y="3"/>
                  </a:lnTo>
                  <a:lnTo>
                    <a:pt x="314" y="3"/>
                  </a:lnTo>
                  <a:lnTo>
                    <a:pt x="304" y="1"/>
                  </a:lnTo>
                  <a:lnTo>
                    <a:pt x="294" y="1"/>
                  </a:lnTo>
                  <a:lnTo>
                    <a:pt x="285" y="1"/>
                  </a:lnTo>
                  <a:lnTo>
                    <a:pt x="276" y="1"/>
                  </a:lnTo>
                  <a:lnTo>
                    <a:pt x="266" y="1"/>
                  </a:lnTo>
                  <a:lnTo>
                    <a:pt x="256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3" name="Freeform 52"/>
            <p:cNvSpPr>
              <a:spLocks/>
            </p:cNvSpPr>
            <p:nvPr/>
          </p:nvSpPr>
          <p:spPr bwMode="auto">
            <a:xfrm>
              <a:off x="5838825" y="2401888"/>
              <a:ext cx="250825" cy="349250"/>
            </a:xfrm>
            <a:custGeom>
              <a:avLst/>
              <a:gdLst>
                <a:gd name="T0" fmla="*/ 240 w 316"/>
                <a:gd name="T1" fmla="*/ 0 h 440"/>
                <a:gd name="T2" fmla="*/ 214 w 316"/>
                <a:gd name="T3" fmla="*/ 12 h 440"/>
                <a:gd name="T4" fmla="*/ 186 w 316"/>
                <a:gd name="T5" fmla="*/ 27 h 440"/>
                <a:gd name="T6" fmla="*/ 160 w 316"/>
                <a:gd name="T7" fmla="*/ 45 h 440"/>
                <a:gd name="T8" fmla="*/ 134 w 316"/>
                <a:gd name="T9" fmla="*/ 63 h 440"/>
                <a:gd name="T10" fmla="*/ 110 w 316"/>
                <a:gd name="T11" fmla="*/ 84 h 440"/>
                <a:gd name="T12" fmla="*/ 87 w 316"/>
                <a:gd name="T13" fmla="*/ 107 h 440"/>
                <a:gd name="T14" fmla="*/ 66 w 316"/>
                <a:gd name="T15" fmla="*/ 131 h 440"/>
                <a:gd name="T16" fmla="*/ 47 w 316"/>
                <a:gd name="T17" fmla="*/ 159 h 440"/>
                <a:gd name="T18" fmla="*/ 31 w 316"/>
                <a:gd name="T19" fmla="*/ 187 h 440"/>
                <a:gd name="T20" fmla="*/ 18 w 316"/>
                <a:gd name="T21" fmla="*/ 217 h 440"/>
                <a:gd name="T22" fmla="*/ 8 w 316"/>
                <a:gd name="T23" fmla="*/ 250 h 440"/>
                <a:gd name="T24" fmla="*/ 2 w 316"/>
                <a:gd name="T25" fmla="*/ 284 h 440"/>
                <a:gd name="T26" fmla="*/ 0 w 316"/>
                <a:gd name="T27" fmla="*/ 321 h 440"/>
                <a:gd name="T28" fmla="*/ 2 w 316"/>
                <a:gd name="T29" fmla="*/ 359 h 440"/>
                <a:gd name="T30" fmla="*/ 9 w 316"/>
                <a:gd name="T31" fmla="*/ 398 h 440"/>
                <a:gd name="T32" fmla="*/ 21 w 316"/>
                <a:gd name="T33" fmla="*/ 440 h 440"/>
                <a:gd name="T34" fmla="*/ 27 w 316"/>
                <a:gd name="T35" fmla="*/ 403 h 440"/>
                <a:gd name="T36" fmla="*/ 33 w 316"/>
                <a:gd name="T37" fmla="*/ 367 h 440"/>
                <a:gd name="T38" fmla="*/ 41 w 316"/>
                <a:gd name="T39" fmla="*/ 333 h 440"/>
                <a:gd name="T40" fmla="*/ 51 w 316"/>
                <a:gd name="T41" fmla="*/ 298 h 440"/>
                <a:gd name="T42" fmla="*/ 62 w 316"/>
                <a:gd name="T43" fmla="*/ 266 h 440"/>
                <a:gd name="T44" fmla="*/ 76 w 316"/>
                <a:gd name="T45" fmla="*/ 234 h 440"/>
                <a:gd name="T46" fmla="*/ 89 w 316"/>
                <a:gd name="T47" fmla="*/ 204 h 440"/>
                <a:gd name="T48" fmla="*/ 107 w 316"/>
                <a:gd name="T49" fmla="*/ 175 h 440"/>
                <a:gd name="T50" fmla="*/ 125 w 316"/>
                <a:gd name="T51" fmla="*/ 147 h 440"/>
                <a:gd name="T52" fmla="*/ 145 w 316"/>
                <a:gd name="T53" fmla="*/ 121 h 440"/>
                <a:gd name="T54" fmla="*/ 168 w 316"/>
                <a:gd name="T55" fmla="*/ 96 h 440"/>
                <a:gd name="T56" fmla="*/ 193 w 316"/>
                <a:gd name="T57" fmla="*/ 73 h 440"/>
                <a:gd name="T58" fmla="*/ 220 w 316"/>
                <a:gd name="T59" fmla="*/ 52 h 440"/>
                <a:gd name="T60" fmla="*/ 250 w 316"/>
                <a:gd name="T61" fmla="*/ 33 h 440"/>
                <a:gd name="T62" fmla="*/ 282 w 316"/>
                <a:gd name="T63" fmla="*/ 15 h 440"/>
                <a:gd name="T64" fmla="*/ 316 w 316"/>
                <a:gd name="T65" fmla="*/ 0 h 440"/>
                <a:gd name="T66" fmla="*/ 307 w 316"/>
                <a:gd name="T67" fmla="*/ 0 h 440"/>
                <a:gd name="T68" fmla="*/ 298 w 316"/>
                <a:gd name="T69" fmla="*/ 0 h 440"/>
                <a:gd name="T70" fmla="*/ 288 w 316"/>
                <a:gd name="T71" fmla="*/ 0 h 440"/>
                <a:gd name="T72" fmla="*/ 278 w 316"/>
                <a:gd name="T73" fmla="*/ 0 h 440"/>
                <a:gd name="T74" fmla="*/ 269 w 316"/>
                <a:gd name="T75" fmla="*/ 0 h 440"/>
                <a:gd name="T76" fmla="*/ 260 w 316"/>
                <a:gd name="T77" fmla="*/ 0 h 440"/>
                <a:gd name="T78" fmla="*/ 250 w 316"/>
                <a:gd name="T79" fmla="*/ 0 h 440"/>
                <a:gd name="T80" fmla="*/ 240 w 316"/>
                <a:gd name="T8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6" h="440">
                  <a:moveTo>
                    <a:pt x="240" y="0"/>
                  </a:moveTo>
                  <a:lnTo>
                    <a:pt x="214" y="12"/>
                  </a:lnTo>
                  <a:lnTo>
                    <a:pt x="186" y="27"/>
                  </a:lnTo>
                  <a:lnTo>
                    <a:pt x="160" y="45"/>
                  </a:lnTo>
                  <a:lnTo>
                    <a:pt x="134" y="63"/>
                  </a:lnTo>
                  <a:lnTo>
                    <a:pt x="110" y="84"/>
                  </a:lnTo>
                  <a:lnTo>
                    <a:pt x="87" y="107"/>
                  </a:lnTo>
                  <a:lnTo>
                    <a:pt x="66" y="131"/>
                  </a:lnTo>
                  <a:lnTo>
                    <a:pt x="47" y="159"/>
                  </a:lnTo>
                  <a:lnTo>
                    <a:pt x="31" y="187"/>
                  </a:lnTo>
                  <a:lnTo>
                    <a:pt x="18" y="217"/>
                  </a:lnTo>
                  <a:lnTo>
                    <a:pt x="8" y="250"/>
                  </a:lnTo>
                  <a:lnTo>
                    <a:pt x="2" y="284"/>
                  </a:lnTo>
                  <a:lnTo>
                    <a:pt x="0" y="321"/>
                  </a:lnTo>
                  <a:lnTo>
                    <a:pt x="2" y="359"/>
                  </a:lnTo>
                  <a:lnTo>
                    <a:pt x="9" y="398"/>
                  </a:lnTo>
                  <a:lnTo>
                    <a:pt x="21" y="440"/>
                  </a:lnTo>
                  <a:lnTo>
                    <a:pt x="27" y="403"/>
                  </a:lnTo>
                  <a:lnTo>
                    <a:pt x="33" y="367"/>
                  </a:lnTo>
                  <a:lnTo>
                    <a:pt x="41" y="333"/>
                  </a:lnTo>
                  <a:lnTo>
                    <a:pt x="51" y="298"/>
                  </a:lnTo>
                  <a:lnTo>
                    <a:pt x="62" y="266"/>
                  </a:lnTo>
                  <a:lnTo>
                    <a:pt x="76" y="234"/>
                  </a:lnTo>
                  <a:lnTo>
                    <a:pt x="89" y="204"/>
                  </a:lnTo>
                  <a:lnTo>
                    <a:pt x="107" y="175"/>
                  </a:lnTo>
                  <a:lnTo>
                    <a:pt x="125" y="147"/>
                  </a:lnTo>
                  <a:lnTo>
                    <a:pt x="145" y="121"/>
                  </a:lnTo>
                  <a:lnTo>
                    <a:pt x="168" y="96"/>
                  </a:lnTo>
                  <a:lnTo>
                    <a:pt x="193" y="73"/>
                  </a:lnTo>
                  <a:lnTo>
                    <a:pt x="220" y="52"/>
                  </a:lnTo>
                  <a:lnTo>
                    <a:pt x="250" y="33"/>
                  </a:lnTo>
                  <a:lnTo>
                    <a:pt x="282" y="15"/>
                  </a:lnTo>
                  <a:lnTo>
                    <a:pt x="316" y="0"/>
                  </a:lnTo>
                  <a:lnTo>
                    <a:pt x="307" y="0"/>
                  </a:lnTo>
                  <a:lnTo>
                    <a:pt x="298" y="0"/>
                  </a:lnTo>
                  <a:lnTo>
                    <a:pt x="288" y="0"/>
                  </a:lnTo>
                  <a:lnTo>
                    <a:pt x="278" y="0"/>
                  </a:lnTo>
                  <a:lnTo>
                    <a:pt x="269" y="0"/>
                  </a:lnTo>
                  <a:lnTo>
                    <a:pt x="260" y="0"/>
                  </a:lnTo>
                  <a:lnTo>
                    <a:pt x="25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D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" name="Freeform 53"/>
            <p:cNvSpPr>
              <a:spLocks/>
            </p:cNvSpPr>
            <p:nvPr/>
          </p:nvSpPr>
          <p:spPr bwMode="auto">
            <a:xfrm>
              <a:off x="5840413" y="2403475"/>
              <a:ext cx="246063" cy="341312"/>
            </a:xfrm>
            <a:custGeom>
              <a:avLst/>
              <a:gdLst>
                <a:gd name="T0" fmla="*/ 234 w 310"/>
                <a:gd name="T1" fmla="*/ 0 h 431"/>
                <a:gd name="T2" fmla="*/ 208 w 310"/>
                <a:gd name="T3" fmla="*/ 14 h 431"/>
                <a:gd name="T4" fmla="*/ 182 w 310"/>
                <a:gd name="T5" fmla="*/ 29 h 431"/>
                <a:gd name="T6" fmla="*/ 157 w 310"/>
                <a:gd name="T7" fmla="*/ 45 h 431"/>
                <a:gd name="T8" fmla="*/ 132 w 310"/>
                <a:gd name="T9" fmla="*/ 65 h 431"/>
                <a:gd name="T10" fmla="*/ 109 w 310"/>
                <a:gd name="T11" fmla="*/ 84 h 431"/>
                <a:gd name="T12" fmla="*/ 86 w 310"/>
                <a:gd name="T13" fmla="*/ 107 h 431"/>
                <a:gd name="T14" fmla="*/ 66 w 310"/>
                <a:gd name="T15" fmla="*/ 131 h 431"/>
                <a:gd name="T16" fmla="*/ 48 w 310"/>
                <a:gd name="T17" fmla="*/ 157 h 431"/>
                <a:gd name="T18" fmla="*/ 32 w 310"/>
                <a:gd name="T19" fmla="*/ 184 h 431"/>
                <a:gd name="T20" fmla="*/ 18 w 310"/>
                <a:gd name="T21" fmla="*/ 214 h 431"/>
                <a:gd name="T22" fmla="*/ 9 w 310"/>
                <a:gd name="T23" fmla="*/ 245 h 431"/>
                <a:gd name="T24" fmla="*/ 2 w 310"/>
                <a:gd name="T25" fmla="*/ 279 h 431"/>
                <a:gd name="T26" fmla="*/ 0 w 310"/>
                <a:gd name="T27" fmla="*/ 313 h 431"/>
                <a:gd name="T28" fmla="*/ 2 w 310"/>
                <a:gd name="T29" fmla="*/ 351 h 431"/>
                <a:gd name="T30" fmla="*/ 9 w 310"/>
                <a:gd name="T31" fmla="*/ 389 h 431"/>
                <a:gd name="T32" fmla="*/ 21 w 310"/>
                <a:gd name="T33" fmla="*/ 431 h 431"/>
                <a:gd name="T34" fmla="*/ 26 w 310"/>
                <a:gd name="T35" fmla="*/ 394 h 431"/>
                <a:gd name="T36" fmla="*/ 32 w 310"/>
                <a:gd name="T37" fmla="*/ 358 h 431"/>
                <a:gd name="T38" fmla="*/ 40 w 310"/>
                <a:gd name="T39" fmla="*/ 324 h 431"/>
                <a:gd name="T40" fmla="*/ 49 w 310"/>
                <a:gd name="T41" fmla="*/ 290 h 431"/>
                <a:gd name="T42" fmla="*/ 60 w 310"/>
                <a:gd name="T43" fmla="*/ 257 h 431"/>
                <a:gd name="T44" fmla="*/ 72 w 310"/>
                <a:gd name="T45" fmla="*/ 227 h 431"/>
                <a:gd name="T46" fmla="*/ 86 w 310"/>
                <a:gd name="T47" fmla="*/ 197 h 431"/>
                <a:gd name="T48" fmla="*/ 102 w 310"/>
                <a:gd name="T49" fmla="*/ 168 h 431"/>
                <a:gd name="T50" fmla="*/ 121 w 310"/>
                <a:gd name="T51" fmla="*/ 142 h 431"/>
                <a:gd name="T52" fmla="*/ 140 w 310"/>
                <a:gd name="T53" fmla="*/ 116 h 431"/>
                <a:gd name="T54" fmla="*/ 162 w 310"/>
                <a:gd name="T55" fmla="*/ 92 h 431"/>
                <a:gd name="T56" fmla="*/ 187 w 310"/>
                <a:gd name="T57" fmla="*/ 70 h 431"/>
                <a:gd name="T58" fmla="*/ 214 w 310"/>
                <a:gd name="T59" fmla="*/ 50 h 431"/>
                <a:gd name="T60" fmla="*/ 243 w 310"/>
                <a:gd name="T61" fmla="*/ 31 h 431"/>
                <a:gd name="T62" fmla="*/ 275 w 310"/>
                <a:gd name="T63" fmla="*/ 15 h 431"/>
                <a:gd name="T64" fmla="*/ 310 w 310"/>
                <a:gd name="T65" fmla="*/ 0 h 431"/>
                <a:gd name="T66" fmla="*/ 301 w 310"/>
                <a:gd name="T67" fmla="*/ 0 h 431"/>
                <a:gd name="T68" fmla="*/ 291 w 310"/>
                <a:gd name="T69" fmla="*/ 0 h 431"/>
                <a:gd name="T70" fmla="*/ 281 w 310"/>
                <a:gd name="T71" fmla="*/ 0 h 431"/>
                <a:gd name="T72" fmla="*/ 272 w 310"/>
                <a:gd name="T73" fmla="*/ 0 h 431"/>
                <a:gd name="T74" fmla="*/ 263 w 310"/>
                <a:gd name="T75" fmla="*/ 0 h 431"/>
                <a:gd name="T76" fmla="*/ 253 w 310"/>
                <a:gd name="T77" fmla="*/ 0 h 431"/>
                <a:gd name="T78" fmla="*/ 243 w 310"/>
                <a:gd name="T79" fmla="*/ 0 h 431"/>
                <a:gd name="T80" fmla="*/ 234 w 310"/>
                <a:gd name="T81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0" h="431">
                  <a:moveTo>
                    <a:pt x="234" y="0"/>
                  </a:moveTo>
                  <a:lnTo>
                    <a:pt x="208" y="14"/>
                  </a:lnTo>
                  <a:lnTo>
                    <a:pt x="182" y="29"/>
                  </a:lnTo>
                  <a:lnTo>
                    <a:pt x="157" y="45"/>
                  </a:lnTo>
                  <a:lnTo>
                    <a:pt x="132" y="65"/>
                  </a:lnTo>
                  <a:lnTo>
                    <a:pt x="109" y="84"/>
                  </a:lnTo>
                  <a:lnTo>
                    <a:pt x="86" y="107"/>
                  </a:lnTo>
                  <a:lnTo>
                    <a:pt x="66" y="131"/>
                  </a:lnTo>
                  <a:lnTo>
                    <a:pt x="48" y="157"/>
                  </a:lnTo>
                  <a:lnTo>
                    <a:pt x="32" y="184"/>
                  </a:lnTo>
                  <a:lnTo>
                    <a:pt x="18" y="214"/>
                  </a:lnTo>
                  <a:lnTo>
                    <a:pt x="9" y="245"/>
                  </a:lnTo>
                  <a:lnTo>
                    <a:pt x="2" y="279"/>
                  </a:lnTo>
                  <a:lnTo>
                    <a:pt x="0" y="313"/>
                  </a:lnTo>
                  <a:lnTo>
                    <a:pt x="2" y="351"/>
                  </a:lnTo>
                  <a:lnTo>
                    <a:pt x="9" y="389"/>
                  </a:lnTo>
                  <a:lnTo>
                    <a:pt x="21" y="431"/>
                  </a:lnTo>
                  <a:lnTo>
                    <a:pt x="26" y="394"/>
                  </a:lnTo>
                  <a:lnTo>
                    <a:pt x="32" y="358"/>
                  </a:lnTo>
                  <a:lnTo>
                    <a:pt x="40" y="324"/>
                  </a:lnTo>
                  <a:lnTo>
                    <a:pt x="49" y="290"/>
                  </a:lnTo>
                  <a:lnTo>
                    <a:pt x="60" y="257"/>
                  </a:lnTo>
                  <a:lnTo>
                    <a:pt x="72" y="227"/>
                  </a:lnTo>
                  <a:lnTo>
                    <a:pt x="86" y="197"/>
                  </a:lnTo>
                  <a:lnTo>
                    <a:pt x="102" y="168"/>
                  </a:lnTo>
                  <a:lnTo>
                    <a:pt x="121" y="142"/>
                  </a:lnTo>
                  <a:lnTo>
                    <a:pt x="140" y="116"/>
                  </a:lnTo>
                  <a:lnTo>
                    <a:pt x="162" y="92"/>
                  </a:lnTo>
                  <a:lnTo>
                    <a:pt x="187" y="70"/>
                  </a:lnTo>
                  <a:lnTo>
                    <a:pt x="214" y="50"/>
                  </a:lnTo>
                  <a:lnTo>
                    <a:pt x="243" y="31"/>
                  </a:lnTo>
                  <a:lnTo>
                    <a:pt x="275" y="15"/>
                  </a:lnTo>
                  <a:lnTo>
                    <a:pt x="310" y="0"/>
                  </a:lnTo>
                  <a:lnTo>
                    <a:pt x="301" y="0"/>
                  </a:lnTo>
                  <a:lnTo>
                    <a:pt x="291" y="0"/>
                  </a:lnTo>
                  <a:lnTo>
                    <a:pt x="281" y="0"/>
                  </a:lnTo>
                  <a:lnTo>
                    <a:pt x="272" y="0"/>
                  </a:lnTo>
                  <a:lnTo>
                    <a:pt x="263" y="0"/>
                  </a:lnTo>
                  <a:lnTo>
                    <a:pt x="253" y="0"/>
                  </a:lnTo>
                  <a:lnTo>
                    <a:pt x="243" y="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D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" name="Freeform 54"/>
            <p:cNvSpPr>
              <a:spLocks/>
            </p:cNvSpPr>
            <p:nvPr/>
          </p:nvSpPr>
          <p:spPr bwMode="auto">
            <a:xfrm>
              <a:off x="5843588" y="2405063"/>
              <a:ext cx="239713" cy="334962"/>
            </a:xfrm>
            <a:custGeom>
              <a:avLst/>
              <a:gdLst>
                <a:gd name="T0" fmla="*/ 227 w 302"/>
                <a:gd name="T1" fmla="*/ 2 h 423"/>
                <a:gd name="T2" fmla="*/ 202 w 302"/>
                <a:gd name="T3" fmla="*/ 16 h 423"/>
                <a:gd name="T4" fmla="*/ 178 w 302"/>
                <a:gd name="T5" fmla="*/ 31 h 423"/>
                <a:gd name="T6" fmla="*/ 154 w 302"/>
                <a:gd name="T7" fmla="*/ 49 h 423"/>
                <a:gd name="T8" fmla="*/ 129 w 302"/>
                <a:gd name="T9" fmla="*/ 66 h 423"/>
                <a:gd name="T10" fmla="*/ 106 w 302"/>
                <a:gd name="T11" fmla="*/ 87 h 423"/>
                <a:gd name="T12" fmla="*/ 84 w 302"/>
                <a:gd name="T13" fmla="*/ 107 h 423"/>
                <a:gd name="T14" fmla="*/ 65 w 302"/>
                <a:gd name="T15" fmla="*/ 130 h 423"/>
                <a:gd name="T16" fmla="*/ 48 w 302"/>
                <a:gd name="T17" fmla="*/ 156 h 423"/>
                <a:gd name="T18" fmla="*/ 31 w 302"/>
                <a:gd name="T19" fmla="*/ 182 h 423"/>
                <a:gd name="T20" fmla="*/ 19 w 302"/>
                <a:gd name="T21" fmla="*/ 211 h 423"/>
                <a:gd name="T22" fmla="*/ 10 w 302"/>
                <a:gd name="T23" fmla="*/ 241 h 423"/>
                <a:gd name="T24" fmla="*/ 3 w 302"/>
                <a:gd name="T25" fmla="*/ 273 h 423"/>
                <a:gd name="T26" fmla="*/ 0 w 302"/>
                <a:gd name="T27" fmla="*/ 308 h 423"/>
                <a:gd name="T28" fmla="*/ 1 w 302"/>
                <a:gd name="T29" fmla="*/ 345 h 423"/>
                <a:gd name="T30" fmla="*/ 8 w 302"/>
                <a:gd name="T31" fmla="*/ 383 h 423"/>
                <a:gd name="T32" fmla="*/ 19 w 302"/>
                <a:gd name="T33" fmla="*/ 423 h 423"/>
                <a:gd name="T34" fmla="*/ 25 w 302"/>
                <a:gd name="T35" fmla="*/ 386 h 423"/>
                <a:gd name="T36" fmla="*/ 30 w 302"/>
                <a:gd name="T37" fmla="*/ 350 h 423"/>
                <a:gd name="T38" fmla="*/ 38 w 302"/>
                <a:gd name="T39" fmla="*/ 315 h 423"/>
                <a:gd name="T40" fmla="*/ 46 w 302"/>
                <a:gd name="T41" fmla="*/ 282 h 423"/>
                <a:gd name="T42" fmla="*/ 57 w 302"/>
                <a:gd name="T43" fmla="*/ 250 h 423"/>
                <a:gd name="T44" fmla="*/ 69 w 302"/>
                <a:gd name="T45" fmla="*/ 219 h 423"/>
                <a:gd name="T46" fmla="*/ 83 w 302"/>
                <a:gd name="T47" fmla="*/ 190 h 423"/>
                <a:gd name="T48" fmla="*/ 98 w 302"/>
                <a:gd name="T49" fmla="*/ 163 h 423"/>
                <a:gd name="T50" fmla="*/ 116 w 302"/>
                <a:gd name="T51" fmla="*/ 136 h 423"/>
                <a:gd name="T52" fmla="*/ 135 w 302"/>
                <a:gd name="T53" fmla="*/ 112 h 423"/>
                <a:gd name="T54" fmla="*/ 157 w 302"/>
                <a:gd name="T55" fmla="*/ 89 h 423"/>
                <a:gd name="T56" fmla="*/ 181 w 302"/>
                <a:gd name="T57" fmla="*/ 68 h 423"/>
                <a:gd name="T58" fmla="*/ 208 w 302"/>
                <a:gd name="T59" fmla="*/ 49 h 423"/>
                <a:gd name="T60" fmla="*/ 237 w 302"/>
                <a:gd name="T61" fmla="*/ 30 h 423"/>
                <a:gd name="T62" fmla="*/ 268 w 302"/>
                <a:gd name="T63" fmla="*/ 14 h 423"/>
                <a:gd name="T64" fmla="*/ 302 w 302"/>
                <a:gd name="T65" fmla="*/ 0 h 423"/>
                <a:gd name="T66" fmla="*/ 293 w 302"/>
                <a:gd name="T67" fmla="*/ 0 h 423"/>
                <a:gd name="T68" fmla="*/ 284 w 302"/>
                <a:gd name="T69" fmla="*/ 1 h 423"/>
                <a:gd name="T70" fmla="*/ 275 w 302"/>
                <a:gd name="T71" fmla="*/ 1 h 423"/>
                <a:gd name="T72" fmla="*/ 265 w 302"/>
                <a:gd name="T73" fmla="*/ 1 h 423"/>
                <a:gd name="T74" fmla="*/ 255 w 302"/>
                <a:gd name="T75" fmla="*/ 1 h 423"/>
                <a:gd name="T76" fmla="*/ 246 w 302"/>
                <a:gd name="T77" fmla="*/ 1 h 423"/>
                <a:gd name="T78" fmla="*/ 237 w 302"/>
                <a:gd name="T79" fmla="*/ 2 h 423"/>
                <a:gd name="T80" fmla="*/ 227 w 302"/>
                <a:gd name="T81" fmla="*/ 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423">
                  <a:moveTo>
                    <a:pt x="227" y="2"/>
                  </a:moveTo>
                  <a:lnTo>
                    <a:pt x="202" y="16"/>
                  </a:lnTo>
                  <a:lnTo>
                    <a:pt x="178" y="31"/>
                  </a:lnTo>
                  <a:lnTo>
                    <a:pt x="154" y="49"/>
                  </a:lnTo>
                  <a:lnTo>
                    <a:pt x="129" y="66"/>
                  </a:lnTo>
                  <a:lnTo>
                    <a:pt x="106" y="87"/>
                  </a:lnTo>
                  <a:lnTo>
                    <a:pt x="84" y="107"/>
                  </a:lnTo>
                  <a:lnTo>
                    <a:pt x="65" y="130"/>
                  </a:lnTo>
                  <a:lnTo>
                    <a:pt x="48" y="156"/>
                  </a:lnTo>
                  <a:lnTo>
                    <a:pt x="31" y="182"/>
                  </a:lnTo>
                  <a:lnTo>
                    <a:pt x="19" y="211"/>
                  </a:lnTo>
                  <a:lnTo>
                    <a:pt x="10" y="241"/>
                  </a:lnTo>
                  <a:lnTo>
                    <a:pt x="3" y="273"/>
                  </a:lnTo>
                  <a:lnTo>
                    <a:pt x="0" y="308"/>
                  </a:lnTo>
                  <a:lnTo>
                    <a:pt x="1" y="345"/>
                  </a:lnTo>
                  <a:lnTo>
                    <a:pt x="8" y="383"/>
                  </a:lnTo>
                  <a:lnTo>
                    <a:pt x="19" y="423"/>
                  </a:lnTo>
                  <a:lnTo>
                    <a:pt x="25" y="386"/>
                  </a:lnTo>
                  <a:lnTo>
                    <a:pt x="30" y="350"/>
                  </a:lnTo>
                  <a:lnTo>
                    <a:pt x="38" y="315"/>
                  </a:lnTo>
                  <a:lnTo>
                    <a:pt x="46" y="282"/>
                  </a:lnTo>
                  <a:lnTo>
                    <a:pt x="57" y="250"/>
                  </a:lnTo>
                  <a:lnTo>
                    <a:pt x="69" y="219"/>
                  </a:lnTo>
                  <a:lnTo>
                    <a:pt x="83" y="190"/>
                  </a:lnTo>
                  <a:lnTo>
                    <a:pt x="98" y="163"/>
                  </a:lnTo>
                  <a:lnTo>
                    <a:pt x="116" y="136"/>
                  </a:lnTo>
                  <a:lnTo>
                    <a:pt x="135" y="112"/>
                  </a:lnTo>
                  <a:lnTo>
                    <a:pt x="157" y="89"/>
                  </a:lnTo>
                  <a:lnTo>
                    <a:pt x="181" y="68"/>
                  </a:lnTo>
                  <a:lnTo>
                    <a:pt x="208" y="49"/>
                  </a:lnTo>
                  <a:lnTo>
                    <a:pt x="237" y="30"/>
                  </a:lnTo>
                  <a:lnTo>
                    <a:pt x="268" y="14"/>
                  </a:lnTo>
                  <a:lnTo>
                    <a:pt x="302" y="0"/>
                  </a:lnTo>
                  <a:lnTo>
                    <a:pt x="293" y="0"/>
                  </a:lnTo>
                  <a:lnTo>
                    <a:pt x="284" y="1"/>
                  </a:lnTo>
                  <a:lnTo>
                    <a:pt x="275" y="1"/>
                  </a:lnTo>
                  <a:lnTo>
                    <a:pt x="265" y="1"/>
                  </a:lnTo>
                  <a:lnTo>
                    <a:pt x="255" y="1"/>
                  </a:lnTo>
                  <a:lnTo>
                    <a:pt x="246" y="1"/>
                  </a:lnTo>
                  <a:lnTo>
                    <a:pt x="237" y="2"/>
                  </a:lnTo>
                  <a:lnTo>
                    <a:pt x="227" y="2"/>
                  </a:lnTo>
                  <a:close/>
                </a:path>
              </a:pathLst>
            </a:custGeom>
            <a:solidFill>
              <a:srgbClr val="FFE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6" name="Freeform 55"/>
            <p:cNvSpPr>
              <a:spLocks/>
            </p:cNvSpPr>
            <p:nvPr/>
          </p:nvSpPr>
          <p:spPr bwMode="auto">
            <a:xfrm>
              <a:off x="5845175" y="2405063"/>
              <a:ext cx="233363" cy="328612"/>
            </a:xfrm>
            <a:custGeom>
              <a:avLst/>
              <a:gdLst>
                <a:gd name="T0" fmla="*/ 221 w 295"/>
                <a:gd name="T1" fmla="*/ 5 h 414"/>
                <a:gd name="T2" fmla="*/ 197 w 295"/>
                <a:gd name="T3" fmla="*/ 19 h 414"/>
                <a:gd name="T4" fmla="*/ 174 w 295"/>
                <a:gd name="T5" fmla="*/ 34 h 414"/>
                <a:gd name="T6" fmla="*/ 149 w 295"/>
                <a:gd name="T7" fmla="*/ 51 h 414"/>
                <a:gd name="T8" fmla="*/ 126 w 295"/>
                <a:gd name="T9" fmla="*/ 68 h 414"/>
                <a:gd name="T10" fmla="*/ 104 w 295"/>
                <a:gd name="T11" fmla="*/ 88 h 414"/>
                <a:gd name="T12" fmla="*/ 84 w 295"/>
                <a:gd name="T13" fmla="*/ 107 h 414"/>
                <a:gd name="T14" fmla="*/ 64 w 295"/>
                <a:gd name="T15" fmla="*/ 130 h 414"/>
                <a:gd name="T16" fmla="*/ 47 w 295"/>
                <a:gd name="T17" fmla="*/ 154 h 414"/>
                <a:gd name="T18" fmla="*/ 32 w 295"/>
                <a:gd name="T19" fmla="*/ 180 h 414"/>
                <a:gd name="T20" fmla="*/ 19 w 295"/>
                <a:gd name="T21" fmla="*/ 208 h 414"/>
                <a:gd name="T22" fmla="*/ 9 w 295"/>
                <a:gd name="T23" fmla="*/ 236 h 414"/>
                <a:gd name="T24" fmla="*/ 3 w 295"/>
                <a:gd name="T25" fmla="*/ 268 h 414"/>
                <a:gd name="T26" fmla="*/ 0 w 295"/>
                <a:gd name="T27" fmla="*/ 301 h 414"/>
                <a:gd name="T28" fmla="*/ 1 w 295"/>
                <a:gd name="T29" fmla="*/ 337 h 414"/>
                <a:gd name="T30" fmla="*/ 7 w 295"/>
                <a:gd name="T31" fmla="*/ 374 h 414"/>
                <a:gd name="T32" fmla="*/ 17 w 295"/>
                <a:gd name="T33" fmla="*/ 414 h 414"/>
                <a:gd name="T34" fmla="*/ 23 w 295"/>
                <a:gd name="T35" fmla="*/ 377 h 414"/>
                <a:gd name="T36" fmla="*/ 28 w 295"/>
                <a:gd name="T37" fmla="*/ 341 h 414"/>
                <a:gd name="T38" fmla="*/ 35 w 295"/>
                <a:gd name="T39" fmla="*/ 307 h 414"/>
                <a:gd name="T40" fmla="*/ 45 w 295"/>
                <a:gd name="T41" fmla="*/ 275 h 414"/>
                <a:gd name="T42" fmla="*/ 54 w 295"/>
                <a:gd name="T43" fmla="*/ 243 h 414"/>
                <a:gd name="T44" fmla="*/ 65 w 295"/>
                <a:gd name="T45" fmla="*/ 213 h 414"/>
                <a:gd name="T46" fmla="*/ 79 w 295"/>
                <a:gd name="T47" fmla="*/ 185 h 414"/>
                <a:gd name="T48" fmla="*/ 94 w 295"/>
                <a:gd name="T49" fmla="*/ 158 h 414"/>
                <a:gd name="T50" fmla="*/ 110 w 295"/>
                <a:gd name="T51" fmla="*/ 133 h 414"/>
                <a:gd name="T52" fmla="*/ 130 w 295"/>
                <a:gd name="T53" fmla="*/ 109 h 414"/>
                <a:gd name="T54" fmla="*/ 151 w 295"/>
                <a:gd name="T55" fmla="*/ 87 h 414"/>
                <a:gd name="T56" fmla="*/ 174 w 295"/>
                <a:gd name="T57" fmla="*/ 66 h 414"/>
                <a:gd name="T58" fmla="*/ 200 w 295"/>
                <a:gd name="T59" fmla="*/ 46 h 414"/>
                <a:gd name="T60" fmla="*/ 229 w 295"/>
                <a:gd name="T61" fmla="*/ 30 h 414"/>
                <a:gd name="T62" fmla="*/ 260 w 295"/>
                <a:gd name="T63" fmla="*/ 14 h 414"/>
                <a:gd name="T64" fmla="*/ 295 w 295"/>
                <a:gd name="T65" fmla="*/ 0 h 414"/>
                <a:gd name="T66" fmla="*/ 285 w 295"/>
                <a:gd name="T67" fmla="*/ 0 h 414"/>
                <a:gd name="T68" fmla="*/ 276 w 295"/>
                <a:gd name="T69" fmla="*/ 1 h 414"/>
                <a:gd name="T70" fmla="*/ 267 w 295"/>
                <a:gd name="T71" fmla="*/ 1 h 414"/>
                <a:gd name="T72" fmla="*/ 258 w 295"/>
                <a:gd name="T73" fmla="*/ 3 h 414"/>
                <a:gd name="T74" fmla="*/ 248 w 295"/>
                <a:gd name="T75" fmla="*/ 4 h 414"/>
                <a:gd name="T76" fmla="*/ 239 w 295"/>
                <a:gd name="T77" fmla="*/ 4 h 414"/>
                <a:gd name="T78" fmla="*/ 230 w 295"/>
                <a:gd name="T79" fmla="*/ 5 h 414"/>
                <a:gd name="T80" fmla="*/ 221 w 295"/>
                <a:gd name="T81" fmla="*/ 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414">
                  <a:moveTo>
                    <a:pt x="221" y="5"/>
                  </a:moveTo>
                  <a:lnTo>
                    <a:pt x="197" y="19"/>
                  </a:lnTo>
                  <a:lnTo>
                    <a:pt x="174" y="34"/>
                  </a:lnTo>
                  <a:lnTo>
                    <a:pt x="149" y="51"/>
                  </a:lnTo>
                  <a:lnTo>
                    <a:pt x="126" y="68"/>
                  </a:lnTo>
                  <a:lnTo>
                    <a:pt x="104" y="88"/>
                  </a:lnTo>
                  <a:lnTo>
                    <a:pt x="84" y="107"/>
                  </a:lnTo>
                  <a:lnTo>
                    <a:pt x="64" y="130"/>
                  </a:lnTo>
                  <a:lnTo>
                    <a:pt x="47" y="154"/>
                  </a:lnTo>
                  <a:lnTo>
                    <a:pt x="32" y="180"/>
                  </a:lnTo>
                  <a:lnTo>
                    <a:pt x="19" y="208"/>
                  </a:lnTo>
                  <a:lnTo>
                    <a:pt x="9" y="236"/>
                  </a:lnTo>
                  <a:lnTo>
                    <a:pt x="3" y="268"/>
                  </a:lnTo>
                  <a:lnTo>
                    <a:pt x="0" y="301"/>
                  </a:lnTo>
                  <a:lnTo>
                    <a:pt x="1" y="337"/>
                  </a:lnTo>
                  <a:lnTo>
                    <a:pt x="7" y="374"/>
                  </a:lnTo>
                  <a:lnTo>
                    <a:pt x="17" y="414"/>
                  </a:lnTo>
                  <a:lnTo>
                    <a:pt x="23" y="377"/>
                  </a:lnTo>
                  <a:lnTo>
                    <a:pt x="28" y="341"/>
                  </a:lnTo>
                  <a:lnTo>
                    <a:pt x="35" y="307"/>
                  </a:lnTo>
                  <a:lnTo>
                    <a:pt x="45" y="275"/>
                  </a:lnTo>
                  <a:lnTo>
                    <a:pt x="54" y="243"/>
                  </a:lnTo>
                  <a:lnTo>
                    <a:pt x="65" y="213"/>
                  </a:lnTo>
                  <a:lnTo>
                    <a:pt x="79" y="185"/>
                  </a:lnTo>
                  <a:lnTo>
                    <a:pt x="94" y="158"/>
                  </a:lnTo>
                  <a:lnTo>
                    <a:pt x="110" y="133"/>
                  </a:lnTo>
                  <a:lnTo>
                    <a:pt x="130" y="109"/>
                  </a:lnTo>
                  <a:lnTo>
                    <a:pt x="151" y="87"/>
                  </a:lnTo>
                  <a:lnTo>
                    <a:pt x="174" y="66"/>
                  </a:lnTo>
                  <a:lnTo>
                    <a:pt x="200" y="46"/>
                  </a:lnTo>
                  <a:lnTo>
                    <a:pt x="229" y="30"/>
                  </a:lnTo>
                  <a:lnTo>
                    <a:pt x="260" y="14"/>
                  </a:lnTo>
                  <a:lnTo>
                    <a:pt x="295" y="0"/>
                  </a:lnTo>
                  <a:lnTo>
                    <a:pt x="285" y="0"/>
                  </a:lnTo>
                  <a:lnTo>
                    <a:pt x="276" y="1"/>
                  </a:lnTo>
                  <a:lnTo>
                    <a:pt x="267" y="1"/>
                  </a:lnTo>
                  <a:lnTo>
                    <a:pt x="258" y="3"/>
                  </a:lnTo>
                  <a:lnTo>
                    <a:pt x="248" y="4"/>
                  </a:lnTo>
                  <a:lnTo>
                    <a:pt x="239" y="4"/>
                  </a:lnTo>
                  <a:lnTo>
                    <a:pt x="230" y="5"/>
                  </a:lnTo>
                  <a:lnTo>
                    <a:pt x="221" y="5"/>
                  </a:lnTo>
                  <a:close/>
                </a:path>
              </a:pathLst>
            </a:custGeom>
            <a:solidFill>
              <a:srgbClr val="FFE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" name="Freeform 56"/>
            <p:cNvSpPr>
              <a:spLocks/>
            </p:cNvSpPr>
            <p:nvPr/>
          </p:nvSpPr>
          <p:spPr bwMode="auto">
            <a:xfrm>
              <a:off x="5846763" y="2406650"/>
              <a:ext cx="228600" cy="322262"/>
            </a:xfrm>
            <a:custGeom>
              <a:avLst/>
              <a:gdLst>
                <a:gd name="T0" fmla="*/ 215 w 288"/>
                <a:gd name="T1" fmla="*/ 4 h 405"/>
                <a:gd name="T2" fmla="*/ 192 w 288"/>
                <a:gd name="T3" fmla="*/ 19 h 405"/>
                <a:gd name="T4" fmla="*/ 169 w 288"/>
                <a:gd name="T5" fmla="*/ 34 h 405"/>
                <a:gd name="T6" fmla="*/ 147 w 288"/>
                <a:gd name="T7" fmla="*/ 50 h 405"/>
                <a:gd name="T8" fmla="*/ 124 w 288"/>
                <a:gd name="T9" fmla="*/ 69 h 405"/>
                <a:gd name="T10" fmla="*/ 104 w 288"/>
                <a:gd name="T11" fmla="*/ 87 h 405"/>
                <a:gd name="T12" fmla="*/ 83 w 288"/>
                <a:gd name="T13" fmla="*/ 107 h 405"/>
                <a:gd name="T14" fmla="*/ 64 w 288"/>
                <a:gd name="T15" fmla="*/ 129 h 405"/>
                <a:gd name="T16" fmla="*/ 47 w 288"/>
                <a:gd name="T17" fmla="*/ 152 h 405"/>
                <a:gd name="T18" fmla="*/ 32 w 288"/>
                <a:gd name="T19" fmla="*/ 176 h 405"/>
                <a:gd name="T20" fmla="*/ 20 w 288"/>
                <a:gd name="T21" fmla="*/ 202 h 405"/>
                <a:gd name="T22" fmla="*/ 10 w 288"/>
                <a:gd name="T23" fmla="*/ 231 h 405"/>
                <a:gd name="T24" fmla="*/ 3 w 288"/>
                <a:gd name="T25" fmla="*/ 261 h 405"/>
                <a:gd name="T26" fmla="*/ 0 w 288"/>
                <a:gd name="T27" fmla="*/ 293 h 405"/>
                <a:gd name="T28" fmla="*/ 1 w 288"/>
                <a:gd name="T29" fmla="*/ 328 h 405"/>
                <a:gd name="T30" fmla="*/ 6 w 288"/>
                <a:gd name="T31" fmla="*/ 366 h 405"/>
                <a:gd name="T32" fmla="*/ 15 w 288"/>
                <a:gd name="T33" fmla="*/ 405 h 405"/>
                <a:gd name="T34" fmla="*/ 21 w 288"/>
                <a:gd name="T35" fmla="*/ 368 h 405"/>
                <a:gd name="T36" fmla="*/ 26 w 288"/>
                <a:gd name="T37" fmla="*/ 333 h 405"/>
                <a:gd name="T38" fmla="*/ 33 w 288"/>
                <a:gd name="T39" fmla="*/ 298 h 405"/>
                <a:gd name="T40" fmla="*/ 41 w 288"/>
                <a:gd name="T41" fmla="*/ 266 h 405"/>
                <a:gd name="T42" fmla="*/ 52 w 288"/>
                <a:gd name="T43" fmla="*/ 235 h 405"/>
                <a:gd name="T44" fmla="*/ 62 w 288"/>
                <a:gd name="T45" fmla="*/ 205 h 405"/>
                <a:gd name="T46" fmla="*/ 75 w 288"/>
                <a:gd name="T47" fmla="*/ 177 h 405"/>
                <a:gd name="T48" fmla="*/ 90 w 288"/>
                <a:gd name="T49" fmla="*/ 151 h 405"/>
                <a:gd name="T50" fmla="*/ 106 w 288"/>
                <a:gd name="T51" fmla="*/ 126 h 405"/>
                <a:gd name="T52" fmla="*/ 124 w 288"/>
                <a:gd name="T53" fmla="*/ 103 h 405"/>
                <a:gd name="T54" fmla="*/ 145 w 288"/>
                <a:gd name="T55" fmla="*/ 81 h 405"/>
                <a:gd name="T56" fmla="*/ 168 w 288"/>
                <a:gd name="T57" fmla="*/ 62 h 405"/>
                <a:gd name="T58" fmla="*/ 193 w 288"/>
                <a:gd name="T59" fmla="*/ 45 h 405"/>
                <a:gd name="T60" fmla="*/ 222 w 288"/>
                <a:gd name="T61" fmla="*/ 27 h 405"/>
                <a:gd name="T62" fmla="*/ 253 w 288"/>
                <a:gd name="T63" fmla="*/ 12 h 405"/>
                <a:gd name="T64" fmla="*/ 288 w 288"/>
                <a:gd name="T65" fmla="*/ 0 h 405"/>
                <a:gd name="T66" fmla="*/ 279 w 288"/>
                <a:gd name="T67" fmla="*/ 0 h 405"/>
                <a:gd name="T68" fmla="*/ 270 w 288"/>
                <a:gd name="T69" fmla="*/ 1 h 405"/>
                <a:gd name="T70" fmla="*/ 260 w 288"/>
                <a:gd name="T71" fmla="*/ 1 h 405"/>
                <a:gd name="T72" fmla="*/ 252 w 288"/>
                <a:gd name="T73" fmla="*/ 2 h 405"/>
                <a:gd name="T74" fmla="*/ 243 w 288"/>
                <a:gd name="T75" fmla="*/ 3 h 405"/>
                <a:gd name="T76" fmla="*/ 234 w 288"/>
                <a:gd name="T77" fmla="*/ 3 h 405"/>
                <a:gd name="T78" fmla="*/ 225 w 288"/>
                <a:gd name="T79" fmla="*/ 4 h 405"/>
                <a:gd name="T80" fmla="*/ 215 w 288"/>
                <a:gd name="T81" fmla="*/ 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8" h="405">
                  <a:moveTo>
                    <a:pt x="215" y="4"/>
                  </a:moveTo>
                  <a:lnTo>
                    <a:pt x="192" y="19"/>
                  </a:lnTo>
                  <a:lnTo>
                    <a:pt x="169" y="34"/>
                  </a:lnTo>
                  <a:lnTo>
                    <a:pt x="147" y="50"/>
                  </a:lnTo>
                  <a:lnTo>
                    <a:pt x="124" y="69"/>
                  </a:lnTo>
                  <a:lnTo>
                    <a:pt x="104" y="87"/>
                  </a:lnTo>
                  <a:lnTo>
                    <a:pt x="83" y="107"/>
                  </a:lnTo>
                  <a:lnTo>
                    <a:pt x="64" y="129"/>
                  </a:lnTo>
                  <a:lnTo>
                    <a:pt x="47" y="152"/>
                  </a:lnTo>
                  <a:lnTo>
                    <a:pt x="32" y="176"/>
                  </a:lnTo>
                  <a:lnTo>
                    <a:pt x="20" y="202"/>
                  </a:lnTo>
                  <a:lnTo>
                    <a:pt x="10" y="231"/>
                  </a:lnTo>
                  <a:lnTo>
                    <a:pt x="3" y="261"/>
                  </a:lnTo>
                  <a:lnTo>
                    <a:pt x="0" y="293"/>
                  </a:lnTo>
                  <a:lnTo>
                    <a:pt x="1" y="328"/>
                  </a:lnTo>
                  <a:lnTo>
                    <a:pt x="6" y="366"/>
                  </a:lnTo>
                  <a:lnTo>
                    <a:pt x="15" y="405"/>
                  </a:lnTo>
                  <a:lnTo>
                    <a:pt x="21" y="368"/>
                  </a:lnTo>
                  <a:lnTo>
                    <a:pt x="26" y="333"/>
                  </a:lnTo>
                  <a:lnTo>
                    <a:pt x="33" y="298"/>
                  </a:lnTo>
                  <a:lnTo>
                    <a:pt x="41" y="266"/>
                  </a:lnTo>
                  <a:lnTo>
                    <a:pt x="52" y="235"/>
                  </a:lnTo>
                  <a:lnTo>
                    <a:pt x="62" y="205"/>
                  </a:lnTo>
                  <a:lnTo>
                    <a:pt x="75" y="177"/>
                  </a:lnTo>
                  <a:lnTo>
                    <a:pt x="90" y="151"/>
                  </a:lnTo>
                  <a:lnTo>
                    <a:pt x="106" y="126"/>
                  </a:lnTo>
                  <a:lnTo>
                    <a:pt x="124" y="103"/>
                  </a:lnTo>
                  <a:lnTo>
                    <a:pt x="145" y="81"/>
                  </a:lnTo>
                  <a:lnTo>
                    <a:pt x="168" y="62"/>
                  </a:lnTo>
                  <a:lnTo>
                    <a:pt x="193" y="45"/>
                  </a:lnTo>
                  <a:lnTo>
                    <a:pt x="222" y="27"/>
                  </a:lnTo>
                  <a:lnTo>
                    <a:pt x="253" y="12"/>
                  </a:lnTo>
                  <a:lnTo>
                    <a:pt x="288" y="0"/>
                  </a:lnTo>
                  <a:lnTo>
                    <a:pt x="279" y="0"/>
                  </a:lnTo>
                  <a:lnTo>
                    <a:pt x="270" y="1"/>
                  </a:lnTo>
                  <a:lnTo>
                    <a:pt x="260" y="1"/>
                  </a:lnTo>
                  <a:lnTo>
                    <a:pt x="252" y="2"/>
                  </a:lnTo>
                  <a:lnTo>
                    <a:pt x="243" y="3"/>
                  </a:lnTo>
                  <a:lnTo>
                    <a:pt x="234" y="3"/>
                  </a:lnTo>
                  <a:lnTo>
                    <a:pt x="225" y="4"/>
                  </a:lnTo>
                  <a:lnTo>
                    <a:pt x="215" y="4"/>
                  </a:lnTo>
                  <a:close/>
                </a:path>
              </a:pathLst>
            </a:custGeom>
            <a:solidFill>
              <a:srgbClr val="FFE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" name="Freeform 57"/>
            <p:cNvSpPr>
              <a:spLocks/>
            </p:cNvSpPr>
            <p:nvPr/>
          </p:nvSpPr>
          <p:spPr bwMode="auto">
            <a:xfrm>
              <a:off x="5849938" y="2408238"/>
              <a:ext cx="222250" cy="315912"/>
            </a:xfrm>
            <a:custGeom>
              <a:avLst/>
              <a:gdLst>
                <a:gd name="T0" fmla="*/ 209 w 280"/>
                <a:gd name="T1" fmla="*/ 7 h 397"/>
                <a:gd name="T2" fmla="*/ 187 w 280"/>
                <a:gd name="T3" fmla="*/ 22 h 397"/>
                <a:gd name="T4" fmla="*/ 165 w 280"/>
                <a:gd name="T5" fmla="*/ 38 h 397"/>
                <a:gd name="T6" fmla="*/ 143 w 280"/>
                <a:gd name="T7" fmla="*/ 54 h 397"/>
                <a:gd name="T8" fmla="*/ 121 w 280"/>
                <a:gd name="T9" fmla="*/ 71 h 397"/>
                <a:gd name="T10" fmla="*/ 101 w 280"/>
                <a:gd name="T11" fmla="*/ 88 h 397"/>
                <a:gd name="T12" fmla="*/ 81 w 280"/>
                <a:gd name="T13" fmla="*/ 108 h 397"/>
                <a:gd name="T14" fmla="*/ 63 w 280"/>
                <a:gd name="T15" fmla="*/ 129 h 397"/>
                <a:gd name="T16" fmla="*/ 46 w 280"/>
                <a:gd name="T17" fmla="*/ 151 h 397"/>
                <a:gd name="T18" fmla="*/ 32 w 280"/>
                <a:gd name="T19" fmla="*/ 174 h 397"/>
                <a:gd name="T20" fmla="*/ 20 w 280"/>
                <a:gd name="T21" fmla="*/ 199 h 397"/>
                <a:gd name="T22" fmla="*/ 11 w 280"/>
                <a:gd name="T23" fmla="*/ 227 h 397"/>
                <a:gd name="T24" fmla="*/ 4 w 280"/>
                <a:gd name="T25" fmla="*/ 256 h 397"/>
                <a:gd name="T26" fmla="*/ 0 w 280"/>
                <a:gd name="T27" fmla="*/ 288 h 397"/>
                <a:gd name="T28" fmla="*/ 0 w 280"/>
                <a:gd name="T29" fmla="*/ 321 h 397"/>
                <a:gd name="T30" fmla="*/ 5 w 280"/>
                <a:gd name="T31" fmla="*/ 358 h 397"/>
                <a:gd name="T32" fmla="*/ 13 w 280"/>
                <a:gd name="T33" fmla="*/ 397 h 397"/>
                <a:gd name="T34" fmla="*/ 19 w 280"/>
                <a:gd name="T35" fmla="*/ 360 h 397"/>
                <a:gd name="T36" fmla="*/ 25 w 280"/>
                <a:gd name="T37" fmla="*/ 325 h 397"/>
                <a:gd name="T38" fmla="*/ 32 w 280"/>
                <a:gd name="T39" fmla="*/ 290 h 397"/>
                <a:gd name="T40" fmla="*/ 40 w 280"/>
                <a:gd name="T41" fmla="*/ 258 h 397"/>
                <a:gd name="T42" fmla="*/ 49 w 280"/>
                <a:gd name="T43" fmla="*/ 228 h 397"/>
                <a:gd name="T44" fmla="*/ 59 w 280"/>
                <a:gd name="T45" fmla="*/ 199 h 397"/>
                <a:gd name="T46" fmla="*/ 71 w 280"/>
                <a:gd name="T47" fmla="*/ 171 h 397"/>
                <a:gd name="T48" fmla="*/ 84 w 280"/>
                <a:gd name="T49" fmla="*/ 146 h 397"/>
                <a:gd name="T50" fmla="*/ 101 w 280"/>
                <a:gd name="T51" fmla="*/ 122 h 397"/>
                <a:gd name="T52" fmla="*/ 119 w 280"/>
                <a:gd name="T53" fmla="*/ 100 h 397"/>
                <a:gd name="T54" fmla="*/ 139 w 280"/>
                <a:gd name="T55" fmla="*/ 79 h 397"/>
                <a:gd name="T56" fmla="*/ 162 w 280"/>
                <a:gd name="T57" fmla="*/ 60 h 397"/>
                <a:gd name="T58" fmla="*/ 187 w 280"/>
                <a:gd name="T59" fmla="*/ 42 h 397"/>
                <a:gd name="T60" fmla="*/ 215 w 280"/>
                <a:gd name="T61" fmla="*/ 26 h 397"/>
                <a:gd name="T62" fmla="*/ 246 w 280"/>
                <a:gd name="T63" fmla="*/ 12 h 397"/>
                <a:gd name="T64" fmla="*/ 280 w 280"/>
                <a:gd name="T65" fmla="*/ 0 h 397"/>
                <a:gd name="T66" fmla="*/ 271 w 280"/>
                <a:gd name="T67" fmla="*/ 1 h 397"/>
                <a:gd name="T68" fmla="*/ 263 w 280"/>
                <a:gd name="T69" fmla="*/ 1 h 397"/>
                <a:gd name="T70" fmla="*/ 254 w 280"/>
                <a:gd name="T71" fmla="*/ 2 h 397"/>
                <a:gd name="T72" fmla="*/ 245 w 280"/>
                <a:gd name="T73" fmla="*/ 3 h 397"/>
                <a:gd name="T74" fmla="*/ 237 w 280"/>
                <a:gd name="T75" fmla="*/ 4 h 397"/>
                <a:gd name="T76" fmla="*/ 227 w 280"/>
                <a:gd name="T77" fmla="*/ 4 h 397"/>
                <a:gd name="T78" fmla="*/ 218 w 280"/>
                <a:gd name="T79" fmla="*/ 6 h 397"/>
                <a:gd name="T80" fmla="*/ 209 w 280"/>
                <a:gd name="T81" fmla="*/ 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397">
                  <a:moveTo>
                    <a:pt x="209" y="7"/>
                  </a:moveTo>
                  <a:lnTo>
                    <a:pt x="187" y="22"/>
                  </a:lnTo>
                  <a:lnTo>
                    <a:pt x="165" y="38"/>
                  </a:lnTo>
                  <a:lnTo>
                    <a:pt x="143" y="54"/>
                  </a:lnTo>
                  <a:lnTo>
                    <a:pt x="121" y="71"/>
                  </a:lnTo>
                  <a:lnTo>
                    <a:pt x="101" y="88"/>
                  </a:lnTo>
                  <a:lnTo>
                    <a:pt x="81" y="108"/>
                  </a:lnTo>
                  <a:lnTo>
                    <a:pt x="63" y="129"/>
                  </a:lnTo>
                  <a:lnTo>
                    <a:pt x="46" y="151"/>
                  </a:lnTo>
                  <a:lnTo>
                    <a:pt x="32" y="174"/>
                  </a:lnTo>
                  <a:lnTo>
                    <a:pt x="20" y="199"/>
                  </a:lnTo>
                  <a:lnTo>
                    <a:pt x="11" y="227"/>
                  </a:lnTo>
                  <a:lnTo>
                    <a:pt x="4" y="256"/>
                  </a:lnTo>
                  <a:lnTo>
                    <a:pt x="0" y="288"/>
                  </a:lnTo>
                  <a:lnTo>
                    <a:pt x="0" y="321"/>
                  </a:lnTo>
                  <a:lnTo>
                    <a:pt x="5" y="358"/>
                  </a:lnTo>
                  <a:lnTo>
                    <a:pt x="13" y="397"/>
                  </a:lnTo>
                  <a:lnTo>
                    <a:pt x="19" y="360"/>
                  </a:lnTo>
                  <a:lnTo>
                    <a:pt x="25" y="325"/>
                  </a:lnTo>
                  <a:lnTo>
                    <a:pt x="32" y="290"/>
                  </a:lnTo>
                  <a:lnTo>
                    <a:pt x="40" y="258"/>
                  </a:lnTo>
                  <a:lnTo>
                    <a:pt x="49" y="228"/>
                  </a:lnTo>
                  <a:lnTo>
                    <a:pt x="59" y="199"/>
                  </a:lnTo>
                  <a:lnTo>
                    <a:pt x="71" y="171"/>
                  </a:lnTo>
                  <a:lnTo>
                    <a:pt x="84" y="146"/>
                  </a:lnTo>
                  <a:lnTo>
                    <a:pt x="101" y="122"/>
                  </a:lnTo>
                  <a:lnTo>
                    <a:pt x="119" y="100"/>
                  </a:lnTo>
                  <a:lnTo>
                    <a:pt x="139" y="79"/>
                  </a:lnTo>
                  <a:lnTo>
                    <a:pt x="162" y="60"/>
                  </a:lnTo>
                  <a:lnTo>
                    <a:pt x="187" y="42"/>
                  </a:lnTo>
                  <a:lnTo>
                    <a:pt x="215" y="26"/>
                  </a:lnTo>
                  <a:lnTo>
                    <a:pt x="246" y="12"/>
                  </a:lnTo>
                  <a:lnTo>
                    <a:pt x="280" y="0"/>
                  </a:lnTo>
                  <a:lnTo>
                    <a:pt x="271" y="1"/>
                  </a:lnTo>
                  <a:lnTo>
                    <a:pt x="263" y="1"/>
                  </a:lnTo>
                  <a:lnTo>
                    <a:pt x="254" y="2"/>
                  </a:lnTo>
                  <a:lnTo>
                    <a:pt x="245" y="3"/>
                  </a:lnTo>
                  <a:lnTo>
                    <a:pt x="237" y="4"/>
                  </a:lnTo>
                  <a:lnTo>
                    <a:pt x="227" y="4"/>
                  </a:lnTo>
                  <a:lnTo>
                    <a:pt x="218" y="6"/>
                  </a:lnTo>
                  <a:lnTo>
                    <a:pt x="209" y="7"/>
                  </a:lnTo>
                  <a:close/>
                </a:path>
              </a:pathLst>
            </a:custGeom>
            <a:solidFill>
              <a:srgbClr val="FFF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9" name="Freeform 58"/>
            <p:cNvSpPr>
              <a:spLocks/>
            </p:cNvSpPr>
            <p:nvPr/>
          </p:nvSpPr>
          <p:spPr bwMode="auto">
            <a:xfrm>
              <a:off x="5851525" y="2408238"/>
              <a:ext cx="215900" cy="309562"/>
            </a:xfrm>
            <a:custGeom>
              <a:avLst/>
              <a:gdLst>
                <a:gd name="T0" fmla="*/ 202 w 273"/>
                <a:gd name="T1" fmla="*/ 9 h 389"/>
                <a:gd name="T2" fmla="*/ 182 w 273"/>
                <a:gd name="T3" fmla="*/ 24 h 389"/>
                <a:gd name="T4" fmla="*/ 161 w 273"/>
                <a:gd name="T5" fmla="*/ 40 h 389"/>
                <a:gd name="T6" fmla="*/ 140 w 273"/>
                <a:gd name="T7" fmla="*/ 56 h 389"/>
                <a:gd name="T8" fmla="*/ 120 w 273"/>
                <a:gd name="T9" fmla="*/ 72 h 389"/>
                <a:gd name="T10" fmla="*/ 99 w 273"/>
                <a:gd name="T11" fmla="*/ 91 h 389"/>
                <a:gd name="T12" fmla="*/ 80 w 273"/>
                <a:gd name="T13" fmla="*/ 109 h 389"/>
                <a:gd name="T14" fmla="*/ 62 w 273"/>
                <a:gd name="T15" fmla="*/ 129 h 389"/>
                <a:gd name="T16" fmla="*/ 47 w 273"/>
                <a:gd name="T17" fmla="*/ 150 h 389"/>
                <a:gd name="T18" fmla="*/ 32 w 273"/>
                <a:gd name="T19" fmla="*/ 172 h 389"/>
                <a:gd name="T20" fmla="*/ 20 w 273"/>
                <a:gd name="T21" fmla="*/ 197 h 389"/>
                <a:gd name="T22" fmla="*/ 10 w 273"/>
                <a:gd name="T23" fmla="*/ 222 h 389"/>
                <a:gd name="T24" fmla="*/ 4 w 273"/>
                <a:gd name="T25" fmla="*/ 251 h 389"/>
                <a:gd name="T26" fmla="*/ 0 w 273"/>
                <a:gd name="T27" fmla="*/ 282 h 389"/>
                <a:gd name="T28" fmla="*/ 0 w 273"/>
                <a:gd name="T29" fmla="*/ 314 h 389"/>
                <a:gd name="T30" fmla="*/ 3 w 273"/>
                <a:gd name="T31" fmla="*/ 350 h 389"/>
                <a:gd name="T32" fmla="*/ 11 w 273"/>
                <a:gd name="T33" fmla="*/ 389 h 389"/>
                <a:gd name="T34" fmla="*/ 17 w 273"/>
                <a:gd name="T35" fmla="*/ 351 h 389"/>
                <a:gd name="T36" fmla="*/ 23 w 273"/>
                <a:gd name="T37" fmla="*/ 317 h 389"/>
                <a:gd name="T38" fmla="*/ 29 w 273"/>
                <a:gd name="T39" fmla="*/ 282 h 389"/>
                <a:gd name="T40" fmla="*/ 37 w 273"/>
                <a:gd name="T41" fmla="*/ 251 h 389"/>
                <a:gd name="T42" fmla="*/ 45 w 273"/>
                <a:gd name="T43" fmla="*/ 220 h 389"/>
                <a:gd name="T44" fmla="*/ 55 w 273"/>
                <a:gd name="T45" fmla="*/ 192 h 389"/>
                <a:gd name="T46" fmla="*/ 67 w 273"/>
                <a:gd name="T47" fmla="*/ 166 h 389"/>
                <a:gd name="T48" fmla="*/ 80 w 273"/>
                <a:gd name="T49" fmla="*/ 140 h 389"/>
                <a:gd name="T50" fmla="*/ 95 w 273"/>
                <a:gd name="T51" fmla="*/ 117 h 389"/>
                <a:gd name="T52" fmla="*/ 113 w 273"/>
                <a:gd name="T53" fmla="*/ 96 h 389"/>
                <a:gd name="T54" fmla="*/ 132 w 273"/>
                <a:gd name="T55" fmla="*/ 76 h 389"/>
                <a:gd name="T56" fmla="*/ 155 w 273"/>
                <a:gd name="T57" fmla="*/ 58 h 389"/>
                <a:gd name="T58" fmla="*/ 179 w 273"/>
                <a:gd name="T59" fmla="*/ 41 h 389"/>
                <a:gd name="T60" fmla="*/ 208 w 273"/>
                <a:gd name="T61" fmla="*/ 25 h 389"/>
                <a:gd name="T62" fmla="*/ 238 w 273"/>
                <a:gd name="T63" fmla="*/ 13 h 389"/>
                <a:gd name="T64" fmla="*/ 273 w 273"/>
                <a:gd name="T65" fmla="*/ 0 h 389"/>
                <a:gd name="T66" fmla="*/ 264 w 273"/>
                <a:gd name="T67" fmla="*/ 1 h 389"/>
                <a:gd name="T68" fmla="*/ 255 w 273"/>
                <a:gd name="T69" fmla="*/ 2 h 389"/>
                <a:gd name="T70" fmla="*/ 246 w 273"/>
                <a:gd name="T71" fmla="*/ 3 h 389"/>
                <a:gd name="T72" fmla="*/ 238 w 273"/>
                <a:gd name="T73" fmla="*/ 5 h 389"/>
                <a:gd name="T74" fmla="*/ 229 w 273"/>
                <a:gd name="T75" fmla="*/ 6 h 389"/>
                <a:gd name="T76" fmla="*/ 221 w 273"/>
                <a:gd name="T77" fmla="*/ 7 h 389"/>
                <a:gd name="T78" fmla="*/ 212 w 273"/>
                <a:gd name="T79" fmla="*/ 8 h 389"/>
                <a:gd name="T80" fmla="*/ 202 w 273"/>
                <a:gd name="T81" fmla="*/ 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" h="389">
                  <a:moveTo>
                    <a:pt x="202" y="9"/>
                  </a:moveTo>
                  <a:lnTo>
                    <a:pt x="182" y="24"/>
                  </a:lnTo>
                  <a:lnTo>
                    <a:pt x="161" y="40"/>
                  </a:lnTo>
                  <a:lnTo>
                    <a:pt x="140" y="56"/>
                  </a:lnTo>
                  <a:lnTo>
                    <a:pt x="120" y="72"/>
                  </a:lnTo>
                  <a:lnTo>
                    <a:pt x="99" y="91"/>
                  </a:lnTo>
                  <a:lnTo>
                    <a:pt x="80" y="109"/>
                  </a:lnTo>
                  <a:lnTo>
                    <a:pt x="62" y="129"/>
                  </a:lnTo>
                  <a:lnTo>
                    <a:pt x="47" y="150"/>
                  </a:lnTo>
                  <a:lnTo>
                    <a:pt x="32" y="172"/>
                  </a:lnTo>
                  <a:lnTo>
                    <a:pt x="20" y="197"/>
                  </a:lnTo>
                  <a:lnTo>
                    <a:pt x="10" y="222"/>
                  </a:lnTo>
                  <a:lnTo>
                    <a:pt x="4" y="251"/>
                  </a:lnTo>
                  <a:lnTo>
                    <a:pt x="0" y="282"/>
                  </a:lnTo>
                  <a:lnTo>
                    <a:pt x="0" y="314"/>
                  </a:lnTo>
                  <a:lnTo>
                    <a:pt x="3" y="350"/>
                  </a:lnTo>
                  <a:lnTo>
                    <a:pt x="11" y="389"/>
                  </a:lnTo>
                  <a:lnTo>
                    <a:pt x="17" y="351"/>
                  </a:lnTo>
                  <a:lnTo>
                    <a:pt x="23" y="317"/>
                  </a:lnTo>
                  <a:lnTo>
                    <a:pt x="29" y="282"/>
                  </a:lnTo>
                  <a:lnTo>
                    <a:pt x="37" y="251"/>
                  </a:lnTo>
                  <a:lnTo>
                    <a:pt x="45" y="220"/>
                  </a:lnTo>
                  <a:lnTo>
                    <a:pt x="55" y="192"/>
                  </a:lnTo>
                  <a:lnTo>
                    <a:pt x="67" y="166"/>
                  </a:lnTo>
                  <a:lnTo>
                    <a:pt x="80" y="140"/>
                  </a:lnTo>
                  <a:lnTo>
                    <a:pt x="95" y="117"/>
                  </a:lnTo>
                  <a:lnTo>
                    <a:pt x="113" y="96"/>
                  </a:lnTo>
                  <a:lnTo>
                    <a:pt x="132" y="76"/>
                  </a:lnTo>
                  <a:lnTo>
                    <a:pt x="155" y="58"/>
                  </a:lnTo>
                  <a:lnTo>
                    <a:pt x="179" y="41"/>
                  </a:lnTo>
                  <a:lnTo>
                    <a:pt x="208" y="25"/>
                  </a:lnTo>
                  <a:lnTo>
                    <a:pt x="238" y="13"/>
                  </a:lnTo>
                  <a:lnTo>
                    <a:pt x="273" y="0"/>
                  </a:lnTo>
                  <a:lnTo>
                    <a:pt x="264" y="1"/>
                  </a:lnTo>
                  <a:lnTo>
                    <a:pt x="255" y="2"/>
                  </a:lnTo>
                  <a:lnTo>
                    <a:pt x="246" y="3"/>
                  </a:lnTo>
                  <a:lnTo>
                    <a:pt x="238" y="5"/>
                  </a:lnTo>
                  <a:lnTo>
                    <a:pt x="229" y="6"/>
                  </a:lnTo>
                  <a:lnTo>
                    <a:pt x="221" y="7"/>
                  </a:lnTo>
                  <a:lnTo>
                    <a:pt x="212" y="8"/>
                  </a:lnTo>
                  <a:lnTo>
                    <a:pt x="202" y="9"/>
                  </a:ln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0" name="Freeform 59"/>
            <p:cNvSpPr>
              <a:spLocks/>
            </p:cNvSpPr>
            <p:nvPr/>
          </p:nvSpPr>
          <p:spPr bwMode="auto">
            <a:xfrm>
              <a:off x="5853113" y="2411413"/>
              <a:ext cx="212725" cy="301625"/>
            </a:xfrm>
            <a:custGeom>
              <a:avLst/>
              <a:gdLst>
                <a:gd name="T0" fmla="*/ 197 w 267"/>
                <a:gd name="T1" fmla="*/ 9 h 380"/>
                <a:gd name="T2" fmla="*/ 177 w 267"/>
                <a:gd name="T3" fmla="*/ 26 h 380"/>
                <a:gd name="T4" fmla="*/ 157 w 267"/>
                <a:gd name="T5" fmla="*/ 42 h 380"/>
                <a:gd name="T6" fmla="*/ 137 w 267"/>
                <a:gd name="T7" fmla="*/ 58 h 380"/>
                <a:gd name="T8" fmla="*/ 118 w 267"/>
                <a:gd name="T9" fmla="*/ 74 h 380"/>
                <a:gd name="T10" fmla="*/ 98 w 267"/>
                <a:gd name="T11" fmla="*/ 91 h 380"/>
                <a:gd name="T12" fmla="*/ 79 w 267"/>
                <a:gd name="T13" fmla="*/ 109 h 380"/>
                <a:gd name="T14" fmla="*/ 62 w 267"/>
                <a:gd name="T15" fmla="*/ 128 h 380"/>
                <a:gd name="T16" fmla="*/ 47 w 267"/>
                <a:gd name="T17" fmla="*/ 148 h 380"/>
                <a:gd name="T18" fmla="*/ 32 w 267"/>
                <a:gd name="T19" fmla="*/ 170 h 380"/>
                <a:gd name="T20" fmla="*/ 21 w 267"/>
                <a:gd name="T21" fmla="*/ 193 h 380"/>
                <a:gd name="T22" fmla="*/ 12 w 267"/>
                <a:gd name="T23" fmla="*/ 218 h 380"/>
                <a:gd name="T24" fmla="*/ 5 w 267"/>
                <a:gd name="T25" fmla="*/ 246 h 380"/>
                <a:gd name="T26" fmla="*/ 1 w 267"/>
                <a:gd name="T27" fmla="*/ 274 h 380"/>
                <a:gd name="T28" fmla="*/ 0 w 267"/>
                <a:gd name="T29" fmla="*/ 307 h 380"/>
                <a:gd name="T30" fmla="*/ 3 w 267"/>
                <a:gd name="T31" fmla="*/ 342 h 380"/>
                <a:gd name="T32" fmla="*/ 10 w 267"/>
                <a:gd name="T33" fmla="*/ 380 h 380"/>
                <a:gd name="T34" fmla="*/ 15 w 267"/>
                <a:gd name="T35" fmla="*/ 342 h 380"/>
                <a:gd name="T36" fmla="*/ 21 w 267"/>
                <a:gd name="T37" fmla="*/ 307 h 380"/>
                <a:gd name="T38" fmla="*/ 27 w 267"/>
                <a:gd name="T39" fmla="*/ 273 h 380"/>
                <a:gd name="T40" fmla="*/ 35 w 267"/>
                <a:gd name="T41" fmla="*/ 242 h 380"/>
                <a:gd name="T42" fmla="*/ 43 w 267"/>
                <a:gd name="T43" fmla="*/ 212 h 380"/>
                <a:gd name="T44" fmla="*/ 52 w 267"/>
                <a:gd name="T45" fmla="*/ 185 h 380"/>
                <a:gd name="T46" fmla="*/ 63 w 267"/>
                <a:gd name="T47" fmla="*/ 159 h 380"/>
                <a:gd name="T48" fmla="*/ 76 w 267"/>
                <a:gd name="T49" fmla="*/ 135 h 380"/>
                <a:gd name="T50" fmla="*/ 91 w 267"/>
                <a:gd name="T51" fmla="*/ 112 h 380"/>
                <a:gd name="T52" fmla="*/ 108 w 267"/>
                <a:gd name="T53" fmla="*/ 91 h 380"/>
                <a:gd name="T54" fmla="*/ 128 w 267"/>
                <a:gd name="T55" fmla="*/ 73 h 380"/>
                <a:gd name="T56" fmla="*/ 150 w 267"/>
                <a:gd name="T57" fmla="*/ 54 h 380"/>
                <a:gd name="T58" fmla="*/ 174 w 267"/>
                <a:gd name="T59" fmla="*/ 39 h 380"/>
                <a:gd name="T60" fmla="*/ 202 w 267"/>
                <a:gd name="T61" fmla="*/ 24 h 380"/>
                <a:gd name="T62" fmla="*/ 233 w 267"/>
                <a:gd name="T63" fmla="*/ 12 h 380"/>
                <a:gd name="T64" fmla="*/ 267 w 267"/>
                <a:gd name="T65" fmla="*/ 0 h 380"/>
                <a:gd name="T66" fmla="*/ 258 w 267"/>
                <a:gd name="T67" fmla="*/ 1 h 380"/>
                <a:gd name="T68" fmla="*/ 249 w 267"/>
                <a:gd name="T69" fmla="*/ 3 h 380"/>
                <a:gd name="T70" fmla="*/ 241 w 267"/>
                <a:gd name="T71" fmla="*/ 4 h 380"/>
                <a:gd name="T72" fmla="*/ 232 w 267"/>
                <a:gd name="T73" fmla="*/ 5 h 380"/>
                <a:gd name="T74" fmla="*/ 224 w 267"/>
                <a:gd name="T75" fmla="*/ 6 h 380"/>
                <a:gd name="T76" fmla="*/ 214 w 267"/>
                <a:gd name="T77" fmla="*/ 7 h 380"/>
                <a:gd name="T78" fmla="*/ 206 w 267"/>
                <a:gd name="T79" fmla="*/ 8 h 380"/>
                <a:gd name="T80" fmla="*/ 197 w 267"/>
                <a:gd name="T81" fmla="*/ 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7" h="380">
                  <a:moveTo>
                    <a:pt x="197" y="9"/>
                  </a:moveTo>
                  <a:lnTo>
                    <a:pt x="177" y="26"/>
                  </a:lnTo>
                  <a:lnTo>
                    <a:pt x="157" y="42"/>
                  </a:lnTo>
                  <a:lnTo>
                    <a:pt x="137" y="58"/>
                  </a:lnTo>
                  <a:lnTo>
                    <a:pt x="118" y="74"/>
                  </a:lnTo>
                  <a:lnTo>
                    <a:pt x="98" y="91"/>
                  </a:lnTo>
                  <a:lnTo>
                    <a:pt x="79" y="109"/>
                  </a:lnTo>
                  <a:lnTo>
                    <a:pt x="62" y="128"/>
                  </a:lnTo>
                  <a:lnTo>
                    <a:pt x="47" y="148"/>
                  </a:lnTo>
                  <a:lnTo>
                    <a:pt x="32" y="170"/>
                  </a:lnTo>
                  <a:lnTo>
                    <a:pt x="21" y="193"/>
                  </a:lnTo>
                  <a:lnTo>
                    <a:pt x="12" y="218"/>
                  </a:lnTo>
                  <a:lnTo>
                    <a:pt x="5" y="246"/>
                  </a:lnTo>
                  <a:lnTo>
                    <a:pt x="1" y="274"/>
                  </a:lnTo>
                  <a:lnTo>
                    <a:pt x="0" y="307"/>
                  </a:lnTo>
                  <a:lnTo>
                    <a:pt x="3" y="342"/>
                  </a:lnTo>
                  <a:lnTo>
                    <a:pt x="10" y="380"/>
                  </a:lnTo>
                  <a:lnTo>
                    <a:pt x="15" y="342"/>
                  </a:lnTo>
                  <a:lnTo>
                    <a:pt x="21" y="307"/>
                  </a:lnTo>
                  <a:lnTo>
                    <a:pt x="27" y="273"/>
                  </a:lnTo>
                  <a:lnTo>
                    <a:pt x="35" y="242"/>
                  </a:lnTo>
                  <a:lnTo>
                    <a:pt x="43" y="212"/>
                  </a:lnTo>
                  <a:lnTo>
                    <a:pt x="52" y="185"/>
                  </a:lnTo>
                  <a:lnTo>
                    <a:pt x="63" y="159"/>
                  </a:lnTo>
                  <a:lnTo>
                    <a:pt x="76" y="135"/>
                  </a:lnTo>
                  <a:lnTo>
                    <a:pt x="91" y="112"/>
                  </a:lnTo>
                  <a:lnTo>
                    <a:pt x="108" y="91"/>
                  </a:lnTo>
                  <a:lnTo>
                    <a:pt x="128" y="73"/>
                  </a:lnTo>
                  <a:lnTo>
                    <a:pt x="150" y="54"/>
                  </a:lnTo>
                  <a:lnTo>
                    <a:pt x="174" y="39"/>
                  </a:lnTo>
                  <a:lnTo>
                    <a:pt x="202" y="24"/>
                  </a:lnTo>
                  <a:lnTo>
                    <a:pt x="233" y="12"/>
                  </a:lnTo>
                  <a:lnTo>
                    <a:pt x="267" y="0"/>
                  </a:lnTo>
                  <a:lnTo>
                    <a:pt x="258" y="1"/>
                  </a:lnTo>
                  <a:lnTo>
                    <a:pt x="249" y="3"/>
                  </a:lnTo>
                  <a:lnTo>
                    <a:pt x="241" y="4"/>
                  </a:lnTo>
                  <a:lnTo>
                    <a:pt x="232" y="5"/>
                  </a:lnTo>
                  <a:lnTo>
                    <a:pt x="224" y="6"/>
                  </a:lnTo>
                  <a:lnTo>
                    <a:pt x="214" y="7"/>
                  </a:lnTo>
                  <a:lnTo>
                    <a:pt x="206" y="8"/>
                  </a:lnTo>
                  <a:lnTo>
                    <a:pt x="197" y="9"/>
                  </a:lnTo>
                  <a:close/>
                </a:path>
              </a:pathLst>
            </a:custGeom>
            <a:solidFill>
              <a:srgbClr val="FFF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1" name="Freeform 60"/>
            <p:cNvSpPr>
              <a:spLocks/>
            </p:cNvSpPr>
            <p:nvPr/>
          </p:nvSpPr>
          <p:spPr bwMode="auto">
            <a:xfrm>
              <a:off x="5854700" y="2411413"/>
              <a:ext cx="206375" cy="295275"/>
            </a:xfrm>
            <a:custGeom>
              <a:avLst/>
              <a:gdLst>
                <a:gd name="T0" fmla="*/ 192 w 261"/>
                <a:gd name="T1" fmla="*/ 12 h 373"/>
                <a:gd name="T2" fmla="*/ 173 w 261"/>
                <a:gd name="T3" fmla="*/ 28 h 373"/>
                <a:gd name="T4" fmla="*/ 154 w 261"/>
                <a:gd name="T5" fmla="*/ 44 h 373"/>
                <a:gd name="T6" fmla="*/ 134 w 261"/>
                <a:gd name="T7" fmla="*/ 60 h 373"/>
                <a:gd name="T8" fmla="*/ 116 w 261"/>
                <a:gd name="T9" fmla="*/ 76 h 373"/>
                <a:gd name="T10" fmla="*/ 97 w 261"/>
                <a:gd name="T11" fmla="*/ 93 h 373"/>
                <a:gd name="T12" fmla="*/ 79 w 261"/>
                <a:gd name="T13" fmla="*/ 110 h 373"/>
                <a:gd name="T14" fmla="*/ 63 w 261"/>
                <a:gd name="T15" fmla="*/ 127 h 373"/>
                <a:gd name="T16" fmla="*/ 48 w 261"/>
                <a:gd name="T17" fmla="*/ 147 h 373"/>
                <a:gd name="T18" fmla="*/ 34 w 261"/>
                <a:gd name="T19" fmla="*/ 167 h 373"/>
                <a:gd name="T20" fmla="*/ 22 w 261"/>
                <a:gd name="T21" fmla="*/ 189 h 373"/>
                <a:gd name="T22" fmla="*/ 13 w 261"/>
                <a:gd name="T23" fmla="*/ 214 h 373"/>
                <a:gd name="T24" fmla="*/ 6 w 261"/>
                <a:gd name="T25" fmla="*/ 240 h 373"/>
                <a:gd name="T26" fmla="*/ 1 w 261"/>
                <a:gd name="T27" fmla="*/ 269 h 373"/>
                <a:gd name="T28" fmla="*/ 0 w 261"/>
                <a:gd name="T29" fmla="*/ 300 h 373"/>
                <a:gd name="T30" fmla="*/ 3 w 261"/>
                <a:gd name="T31" fmla="*/ 334 h 373"/>
                <a:gd name="T32" fmla="*/ 8 w 261"/>
                <a:gd name="T33" fmla="*/ 373 h 373"/>
                <a:gd name="T34" fmla="*/ 13 w 261"/>
                <a:gd name="T35" fmla="*/ 334 h 373"/>
                <a:gd name="T36" fmla="*/ 19 w 261"/>
                <a:gd name="T37" fmla="*/ 299 h 373"/>
                <a:gd name="T38" fmla="*/ 25 w 261"/>
                <a:gd name="T39" fmla="*/ 265 h 373"/>
                <a:gd name="T40" fmla="*/ 31 w 261"/>
                <a:gd name="T41" fmla="*/ 234 h 373"/>
                <a:gd name="T42" fmla="*/ 39 w 261"/>
                <a:gd name="T43" fmla="*/ 205 h 373"/>
                <a:gd name="T44" fmla="*/ 49 w 261"/>
                <a:gd name="T45" fmla="*/ 178 h 373"/>
                <a:gd name="T46" fmla="*/ 60 w 261"/>
                <a:gd name="T47" fmla="*/ 152 h 373"/>
                <a:gd name="T48" fmla="*/ 73 w 261"/>
                <a:gd name="T49" fmla="*/ 129 h 373"/>
                <a:gd name="T50" fmla="*/ 87 w 261"/>
                <a:gd name="T51" fmla="*/ 108 h 373"/>
                <a:gd name="T52" fmla="*/ 103 w 261"/>
                <a:gd name="T53" fmla="*/ 88 h 373"/>
                <a:gd name="T54" fmla="*/ 122 w 261"/>
                <a:gd name="T55" fmla="*/ 69 h 373"/>
                <a:gd name="T56" fmla="*/ 144 w 261"/>
                <a:gd name="T57" fmla="*/ 52 h 373"/>
                <a:gd name="T58" fmla="*/ 169 w 261"/>
                <a:gd name="T59" fmla="*/ 37 h 373"/>
                <a:gd name="T60" fmla="*/ 196 w 261"/>
                <a:gd name="T61" fmla="*/ 23 h 373"/>
                <a:gd name="T62" fmla="*/ 226 w 261"/>
                <a:gd name="T63" fmla="*/ 12 h 373"/>
                <a:gd name="T64" fmla="*/ 261 w 261"/>
                <a:gd name="T65" fmla="*/ 0 h 373"/>
                <a:gd name="T66" fmla="*/ 192 w 261"/>
                <a:gd name="T67" fmla="*/ 1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1" h="373">
                  <a:moveTo>
                    <a:pt x="192" y="12"/>
                  </a:moveTo>
                  <a:lnTo>
                    <a:pt x="173" y="28"/>
                  </a:lnTo>
                  <a:lnTo>
                    <a:pt x="154" y="44"/>
                  </a:lnTo>
                  <a:lnTo>
                    <a:pt x="134" y="60"/>
                  </a:lnTo>
                  <a:lnTo>
                    <a:pt x="116" y="76"/>
                  </a:lnTo>
                  <a:lnTo>
                    <a:pt x="97" y="93"/>
                  </a:lnTo>
                  <a:lnTo>
                    <a:pt x="79" y="110"/>
                  </a:lnTo>
                  <a:lnTo>
                    <a:pt x="63" y="127"/>
                  </a:lnTo>
                  <a:lnTo>
                    <a:pt x="48" y="147"/>
                  </a:lnTo>
                  <a:lnTo>
                    <a:pt x="34" y="167"/>
                  </a:lnTo>
                  <a:lnTo>
                    <a:pt x="22" y="189"/>
                  </a:lnTo>
                  <a:lnTo>
                    <a:pt x="13" y="214"/>
                  </a:lnTo>
                  <a:lnTo>
                    <a:pt x="6" y="240"/>
                  </a:lnTo>
                  <a:lnTo>
                    <a:pt x="1" y="269"/>
                  </a:lnTo>
                  <a:lnTo>
                    <a:pt x="0" y="300"/>
                  </a:lnTo>
                  <a:lnTo>
                    <a:pt x="3" y="334"/>
                  </a:lnTo>
                  <a:lnTo>
                    <a:pt x="8" y="373"/>
                  </a:lnTo>
                  <a:lnTo>
                    <a:pt x="13" y="334"/>
                  </a:lnTo>
                  <a:lnTo>
                    <a:pt x="19" y="299"/>
                  </a:lnTo>
                  <a:lnTo>
                    <a:pt x="25" y="265"/>
                  </a:lnTo>
                  <a:lnTo>
                    <a:pt x="31" y="234"/>
                  </a:lnTo>
                  <a:lnTo>
                    <a:pt x="39" y="205"/>
                  </a:lnTo>
                  <a:lnTo>
                    <a:pt x="49" y="178"/>
                  </a:lnTo>
                  <a:lnTo>
                    <a:pt x="60" y="152"/>
                  </a:lnTo>
                  <a:lnTo>
                    <a:pt x="73" y="129"/>
                  </a:lnTo>
                  <a:lnTo>
                    <a:pt x="87" y="108"/>
                  </a:lnTo>
                  <a:lnTo>
                    <a:pt x="103" y="88"/>
                  </a:lnTo>
                  <a:lnTo>
                    <a:pt x="122" y="69"/>
                  </a:lnTo>
                  <a:lnTo>
                    <a:pt x="144" y="52"/>
                  </a:lnTo>
                  <a:lnTo>
                    <a:pt x="169" y="37"/>
                  </a:lnTo>
                  <a:lnTo>
                    <a:pt x="196" y="23"/>
                  </a:lnTo>
                  <a:lnTo>
                    <a:pt x="226" y="12"/>
                  </a:lnTo>
                  <a:lnTo>
                    <a:pt x="261" y="0"/>
                  </a:lnTo>
                  <a:lnTo>
                    <a:pt x="192" y="12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>
              <a:off x="6330950" y="2651125"/>
              <a:ext cx="152400" cy="327025"/>
            </a:xfrm>
            <a:custGeom>
              <a:avLst/>
              <a:gdLst>
                <a:gd name="T0" fmla="*/ 193 w 194"/>
                <a:gd name="T1" fmla="*/ 69 h 413"/>
                <a:gd name="T2" fmla="*/ 194 w 194"/>
                <a:gd name="T3" fmla="*/ 89 h 413"/>
                <a:gd name="T4" fmla="*/ 194 w 194"/>
                <a:gd name="T5" fmla="*/ 108 h 413"/>
                <a:gd name="T6" fmla="*/ 193 w 194"/>
                <a:gd name="T7" fmla="*/ 128 h 413"/>
                <a:gd name="T8" fmla="*/ 192 w 194"/>
                <a:gd name="T9" fmla="*/ 148 h 413"/>
                <a:gd name="T10" fmla="*/ 188 w 194"/>
                <a:gd name="T11" fmla="*/ 168 h 413"/>
                <a:gd name="T12" fmla="*/ 184 w 194"/>
                <a:gd name="T13" fmla="*/ 189 h 413"/>
                <a:gd name="T14" fmla="*/ 177 w 194"/>
                <a:gd name="T15" fmla="*/ 211 h 413"/>
                <a:gd name="T16" fmla="*/ 169 w 194"/>
                <a:gd name="T17" fmla="*/ 232 h 413"/>
                <a:gd name="T18" fmla="*/ 158 w 194"/>
                <a:gd name="T19" fmla="*/ 254 h 413"/>
                <a:gd name="T20" fmla="*/ 144 w 194"/>
                <a:gd name="T21" fmla="*/ 275 h 413"/>
                <a:gd name="T22" fmla="*/ 129 w 194"/>
                <a:gd name="T23" fmla="*/ 298 h 413"/>
                <a:gd name="T24" fmla="*/ 110 w 194"/>
                <a:gd name="T25" fmla="*/ 320 h 413"/>
                <a:gd name="T26" fmla="*/ 88 w 194"/>
                <a:gd name="T27" fmla="*/ 343 h 413"/>
                <a:gd name="T28" fmla="*/ 63 w 194"/>
                <a:gd name="T29" fmla="*/ 366 h 413"/>
                <a:gd name="T30" fmla="*/ 34 w 194"/>
                <a:gd name="T31" fmla="*/ 390 h 413"/>
                <a:gd name="T32" fmla="*/ 0 w 194"/>
                <a:gd name="T33" fmla="*/ 413 h 413"/>
                <a:gd name="T34" fmla="*/ 27 w 194"/>
                <a:gd name="T35" fmla="*/ 369 h 413"/>
                <a:gd name="T36" fmla="*/ 52 w 194"/>
                <a:gd name="T37" fmla="*/ 319 h 413"/>
                <a:gd name="T38" fmla="*/ 78 w 194"/>
                <a:gd name="T39" fmla="*/ 265 h 413"/>
                <a:gd name="T40" fmla="*/ 102 w 194"/>
                <a:gd name="T41" fmla="*/ 209 h 413"/>
                <a:gd name="T42" fmla="*/ 125 w 194"/>
                <a:gd name="T43" fmla="*/ 152 h 413"/>
                <a:gd name="T44" fmla="*/ 144 w 194"/>
                <a:gd name="T45" fmla="*/ 98 h 413"/>
                <a:gd name="T46" fmla="*/ 163 w 194"/>
                <a:gd name="T47" fmla="*/ 46 h 413"/>
                <a:gd name="T48" fmla="*/ 177 w 194"/>
                <a:gd name="T49" fmla="*/ 0 h 413"/>
                <a:gd name="T50" fmla="*/ 193 w 194"/>
                <a:gd name="T51" fmla="*/ 69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413">
                  <a:moveTo>
                    <a:pt x="193" y="69"/>
                  </a:moveTo>
                  <a:lnTo>
                    <a:pt x="194" y="89"/>
                  </a:lnTo>
                  <a:lnTo>
                    <a:pt x="194" y="108"/>
                  </a:lnTo>
                  <a:lnTo>
                    <a:pt x="193" y="128"/>
                  </a:lnTo>
                  <a:lnTo>
                    <a:pt x="192" y="148"/>
                  </a:lnTo>
                  <a:lnTo>
                    <a:pt x="188" y="168"/>
                  </a:lnTo>
                  <a:lnTo>
                    <a:pt x="184" y="189"/>
                  </a:lnTo>
                  <a:lnTo>
                    <a:pt x="177" y="211"/>
                  </a:lnTo>
                  <a:lnTo>
                    <a:pt x="169" y="232"/>
                  </a:lnTo>
                  <a:lnTo>
                    <a:pt x="158" y="254"/>
                  </a:lnTo>
                  <a:lnTo>
                    <a:pt x="144" y="275"/>
                  </a:lnTo>
                  <a:lnTo>
                    <a:pt x="129" y="298"/>
                  </a:lnTo>
                  <a:lnTo>
                    <a:pt x="110" y="320"/>
                  </a:lnTo>
                  <a:lnTo>
                    <a:pt x="88" y="343"/>
                  </a:lnTo>
                  <a:lnTo>
                    <a:pt x="63" y="366"/>
                  </a:lnTo>
                  <a:lnTo>
                    <a:pt x="34" y="390"/>
                  </a:lnTo>
                  <a:lnTo>
                    <a:pt x="0" y="413"/>
                  </a:lnTo>
                  <a:lnTo>
                    <a:pt x="27" y="369"/>
                  </a:lnTo>
                  <a:lnTo>
                    <a:pt x="52" y="319"/>
                  </a:lnTo>
                  <a:lnTo>
                    <a:pt x="78" y="265"/>
                  </a:lnTo>
                  <a:lnTo>
                    <a:pt x="102" y="209"/>
                  </a:lnTo>
                  <a:lnTo>
                    <a:pt x="125" y="152"/>
                  </a:lnTo>
                  <a:lnTo>
                    <a:pt x="144" y="98"/>
                  </a:lnTo>
                  <a:lnTo>
                    <a:pt x="163" y="46"/>
                  </a:lnTo>
                  <a:lnTo>
                    <a:pt x="177" y="0"/>
                  </a:lnTo>
                  <a:lnTo>
                    <a:pt x="193" y="69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3" name="Freeform 62"/>
            <p:cNvSpPr>
              <a:spLocks/>
            </p:cNvSpPr>
            <p:nvPr/>
          </p:nvSpPr>
          <p:spPr bwMode="auto">
            <a:xfrm>
              <a:off x="6335713" y="2657475"/>
              <a:ext cx="147638" cy="315912"/>
            </a:xfrm>
            <a:custGeom>
              <a:avLst/>
              <a:gdLst>
                <a:gd name="T0" fmla="*/ 186 w 187"/>
                <a:gd name="T1" fmla="*/ 65 h 398"/>
                <a:gd name="T2" fmla="*/ 187 w 187"/>
                <a:gd name="T3" fmla="*/ 83 h 398"/>
                <a:gd name="T4" fmla="*/ 187 w 187"/>
                <a:gd name="T5" fmla="*/ 103 h 398"/>
                <a:gd name="T6" fmla="*/ 186 w 187"/>
                <a:gd name="T7" fmla="*/ 121 h 398"/>
                <a:gd name="T8" fmla="*/ 183 w 187"/>
                <a:gd name="T9" fmla="*/ 141 h 398"/>
                <a:gd name="T10" fmla="*/ 180 w 187"/>
                <a:gd name="T11" fmla="*/ 162 h 398"/>
                <a:gd name="T12" fmla="*/ 175 w 187"/>
                <a:gd name="T13" fmla="*/ 181 h 398"/>
                <a:gd name="T14" fmla="*/ 169 w 187"/>
                <a:gd name="T15" fmla="*/ 202 h 398"/>
                <a:gd name="T16" fmla="*/ 161 w 187"/>
                <a:gd name="T17" fmla="*/ 223 h 398"/>
                <a:gd name="T18" fmla="*/ 151 w 187"/>
                <a:gd name="T19" fmla="*/ 245 h 398"/>
                <a:gd name="T20" fmla="*/ 138 w 187"/>
                <a:gd name="T21" fmla="*/ 265 h 398"/>
                <a:gd name="T22" fmla="*/ 122 w 187"/>
                <a:gd name="T23" fmla="*/ 287 h 398"/>
                <a:gd name="T24" fmla="*/ 105 w 187"/>
                <a:gd name="T25" fmla="*/ 309 h 398"/>
                <a:gd name="T26" fmla="*/ 83 w 187"/>
                <a:gd name="T27" fmla="*/ 331 h 398"/>
                <a:gd name="T28" fmla="*/ 59 w 187"/>
                <a:gd name="T29" fmla="*/ 353 h 398"/>
                <a:gd name="T30" fmla="*/ 31 w 187"/>
                <a:gd name="T31" fmla="*/ 376 h 398"/>
                <a:gd name="T32" fmla="*/ 0 w 187"/>
                <a:gd name="T33" fmla="*/ 398 h 398"/>
                <a:gd name="T34" fmla="*/ 25 w 187"/>
                <a:gd name="T35" fmla="*/ 355 h 398"/>
                <a:gd name="T36" fmla="*/ 51 w 187"/>
                <a:gd name="T37" fmla="*/ 307 h 398"/>
                <a:gd name="T38" fmla="*/ 75 w 187"/>
                <a:gd name="T39" fmla="*/ 255 h 398"/>
                <a:gd name="T40" fmla="*/ 98 w 187"/>
                <a:gd name="T41" fmla="*/ 202 h 398"/>
                <a:gd name="T42" fmla="*/ 119 w 187"/>
                <a:gd name="T43" fmla="*/ 148 h 398"/>
                <a:gd name="T44" fmla="*/ 138 w 187"/>
                <a:gd name="T45" fmla="*/ 95 h 398"/>
                <a:gd name="T46" fmla="*/ 156 w 187"/>
                <a:gd name="T47" fmla="*/ 45 h 398"/>
                <a:gd name="T48" fmla="*/ 169 w 187"/>
                <a:gd name="T49" fmla="*/ 0 h 398"/>
                <a:gd name="T50" fmla="*/ 174 w 187"/>
                <a:gd name="T51" fmla="*/ 16 h 398"/>
                <a:gd name="T52" fmla="*/ 178 w 187"/>
                <a:gd name="T53" fmla="*/ 33 h 398"/>
                <a:gd name="T54" fmla="*/ 181 w 187"/>
                <a:gd name="T55" fmla="*/ 49 h 398"/>
                <a:gd name="T56" fmla="*/ 186 w 187"/>
                <a:gd name="T57" fmla="*/ 65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398">
                  <a:moveTo>
                    <a:pt x="186" y="65"/>
                  </a:moveTo>
                  <a:lnTo>
                    <a:pt x="187" y="83"/>
                  </a:lnTo>
                  <a:lnTo>
                    <a:pt x="187" y="103"/>
                  </a:lnTo>
                  <a:lnTo>
                    <a:pt x="186" y="121"/>
                  </a:lnTo>
                  <a:lnTo>
                    <a:pt x="183" y="141"/>
                  </a:lnTo>
                  <a:lnTo>
                    <a:pt x="180" y="162"/>
                  </a:lnTo>
                  <a:lnTo>
                    <a:pt x="175" y="181"/>
                  </a:lnTo>
                  <a:lnTo>
                    <a:pt x="169" y="202"/>
                  </a:lnTo>
                  <a:lnTo>
                    <a:pt x="161" y="223"/>
                  </a:lnTo>
                  <a:lnTo>
                    <a:pt x="151" y="245"/>
                  </a:lnTo>
                  <a:lnTo>
                    <a:pt x="138" y="265"/>
                  </a:lnTo>
                  <a:lnTo>
                    <a:pt x="122" y="287"/>
                  </a:lnTo>
                  <a:lnTo>
                    <a:pt x="105" y="309"/>
                  </a:lnTo>
                  <a:lnTo>
                    <a:pt x="83" y="331"/>
                  </a:lnTo>
                  <a:lnTo>
                    <a:pt x="59" y="353"/>
                  </a:lnTo>
                  <a:lnTo>
                    <a:pt x="31" y="376"/>
                  </a:lnTo>
                  <a:lnTo>
                    <a:pt x="0" y="398"/>
                  </a:lnTo>
                  <a:lnTo>
                    <a:pt x="25" y="355"/>
                  </a:lnTo>
                  <a:lnTo>
                    <a:pt x="51" y="307"/>
                  </a:lnTo>
                  <a:lnTo>
                    <a:pt x="75" y="255"/>
                  </a:lnTo>
                  <a:lnTo>
                    <a:pt x="98" y="202"/>
                  </a:lnTo>
                  <a:lnTo>
                    <a:pt x="119" y="148"/>
                  </a:lnTo>
                  <a:lnTo>
                    <a:pt x="138" y="95"/>
                  </a:lnTo>
                  <a:lnTo>
                    <a:pt x="156" y="45"/>
                  </a:lnTo>
                  <a:lnTo>
                    <a:pt x="169" y="0"/>
                  </a:lnTo>
                  <a:lnTo>
                    <a:pt x="174" y="16"/>
                  </a:lnTo>
                  <a:lnTo>
                    <a:pt x="178" y="33"/>
                  </a:lnTo>
                  <a:lnTo>
                    <a:pt x="181" y="49"/>
                  </a:lnTo>
                  <a:lnTo>
                    <a:pt x="186" y="65"/>
                  </a:lnTo>
                  <a:close/>
                </a:path>
              </a:pathLst>
            </a:custGeom>
            <a:solidFill>
              <a:srgbClr val="FFC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4" name="Freeform 63"/>
            <p:cNvSpPr>
              <a:spLocks/>
            </p:cNvSpPr>
            <p:nvPr/>
          </p:nvSpPr>
          <p:spPr bwMode="auto">
            <a:xfrm>
              <a:off x="6340475" y="2663825"/>
              <a:ext cx="139700" cy="303212"/>
            </a:xfrm>
            <a:custGeom>
              <a:avLst/>
              <a:gdLst>
                <a:gd name="T0" fmla="*/ 176 w 176"/>
                <a:gd name="T1" fmla="*/ 63 h 383"/>
                <a:gd name="T2" fmla="*/ 176 w 176"/>
                <a:gd name="T3" fmla="*/ 98 h 383"/>
                <a:gd name="T4" fmla="*/ 174 w 176"/>
                <a:gd name="T5" fmla="*/ 136 h 383"/>
                <a:gd name="T6" fmla="*/ 166 w 176"/>
                <a:gd name="T7" fmla="*/ 175 h 383"/>
                <a:gd name="T8" fmla="*/ 152 w 176"/>
                <a:gd name="T9" fmla="*/ 216 h 383"/>
                <a:gd name="T10" fmla="*/ 130 w 176"/>
                <a:gd name="T11" fmla="*/ 257 h 383"/>
                <a:gd name="T12" fmla="*/ 99 w 176"/>
                <a:gd name="T13" fmla="*/ 299 h 383"/>
                <a:gd name="T14" fmla="*/ 55 w 176"/>
                <a:gd name="T15" fmla="*/ 340 h 383"/>
                <a:gd name="T16" fmla="*/ 0 w 176"/>
                <a:gd name="T17" fmla="*/ 383 h 383"/>
                <a:gd name="T18" fmla="*/ 24 w 176"/>
                <a:gd name="T19" fmla="*/ 341 h 383"/>
                <a:gd name="T20" fmla="*/ 47 w 176"/>
                <a:gd name="T21" fmla="*/ 295 h 383"/>
                <a:gd name="T22" fmla="*/ 70 w 176"/>
                <a:gd name="T23" fmla="*/ 246 h 383"/>
                <a:gd name="T24" fmla="*/ 93 w 176"/>
                <a:gd name="T25" fmla="*/ 195 h 383"/>
                <a:gd name="T26" fmla="*/ 113 w 176"/>
                <a:gd name="T27" fmla="*/ 143 h 383"/>
                <a:gd name="T28" fmla="*/ 131 w 176"/>
                <a:gd name="T29" fmla="*/ 93 h 383"/>
                <a:gd name="T30" fmla="*/ 148 w 176"/>
                <a:gd name="T31" fmla="*/ 44 h 383"/>
                <a:gd name="T32" fmla="*/ 161 w 176"/>
                <a:gd name="T33" fmla="*/ 0 h 383"/>
                <a:gd name="T34" fmla="*/ 166 w 176"/>
                <a:gd name="T35" fmla="*/ 15 h 383"/>
                <a:gd name="T36" fmla="*/ 169 w 176"/>
                <a:gd name="T37" fmla="*/ 31 h 383"/>
                <a:gd name="T38" fmla="*/ 173 w 176"/>
                <a:gd name="T39" fmla="*/ 46 h 383"/>
                <a:gd name="T40" fmla="*/ 176 w 176"/>
                <a:gd name="T41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383">
                  <a:moveTo>
                    <a:pt x="176" y="63"/>
                  </a:moveTo>
                  <a:lnTo>
                    <a:pt x="176" y="98"/>
                  </a:lnTo>
                  <a:lnTo>
                    <a:pt x="174" y="136"/>
                  </a:lnTo>
                  <a:lnTo>
                    <a:pt x="166" y="175"/>
                  </a:lnTo>
                  <a:lnTo>
                    <a:pt x="152" y="216"/>
                  </a:lnTo>
                  <a:lnTo>
                    <a:pt x="130" y="257"/>
                  </a:lnTo>
                  <a:lnTo>
                    <a:pt x="99" y="299"/>
                  </a:lnTo>
                  <a:lnTo>
                    <a:pt x="55" y="340"/>
                  </a:lnTo>
                  <a:lnTo>
                    <a:pt x="0" y="383"/>
                  </a:lnTo>
                  <a:lnTo>
                    <a:pt x="24" y="341"/>
                  </a:lnTo>
                  <a:lnTo>
                    <a:pt x="47" y="295"/>
                  </a:lnTo>
                  <a:lnTo>
                    <a:pt x="70" y="246"/>
                  </a:lnTo>
                  <a:lnTo>
                    <a:pt x="93" y="195"/>
                  </a:lnTo>
                  <a:lnTo>
                    <a:pt x="113" y="143"/>
                  </a:lnTo>
                  <a:lnTo>
                    <a:pt x="131" y="93"/>
                  </a:lnTo>
                  <a:lnTo>
                    <a:pt x="148" y="44"/>
                  </a:lnTo>
                  <a:lnTo>
                    <a:pt x="161" y="0"/>
                  </a:lnTo>
                  <a:lnTo>
                    <a:pt x="166" y="15"/>
                  </a:lnTo>
                  <a:lnTo>
                    <a:pt x="169" y="31"/>
                  </a:lnTo>
                  <a:lnTo>
                    <a:pt x="173" y="46"/>
                  </a:lnTo>
                  <a:lnTo>
                    <a:pt x="176" y="63"/>
                  </a:lnTo>
                  <a:close/>
                </a:path>
              </a:pathLst>
            </a:custGeom>
            <a:solidFill>
              <a:srgbClr val="FFD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5" name="Freeform 64"/>
            <p:cNvSpPr>
              <a:spLocks/>
            </p:cNvSpPr>
            <p:nvPr/>
          </p:nvSpPr>
          <p:spPr bwMode="auto">
            <a:xfrm>
              <a:off x="6345238" y="2671763"/>
              <a:ext cx="134938" cy="288925"/>
            </a:xfrm>
            <a:custGeom>
              <a:avLst/>
              <a:gdLst>
                <a:gd name="T0" fmla="*/ 169 w 169"/>
                <a:gd name="T1" fmla="*/ 57 h 365"/>
                <a:gd name="T2" fmla="*/ 169 w 169"/>
                <a:gd name="T3" fmla="*/ 92 h 365"/>
                <a:gd name="T4" fmla="*/ 166 w 169"/>
                <a:gd name="T5" fmla="*/ 129 h 365"/>
                <a:gd name="T6" fmla="*/ 158 w 169"/>
                <a:gd name="T7" fmla="*/ 167 h 365"/>
                <a:gd name="T8" fmla="*/ 144 w 169"/>
                <a:gd name="T9" fmla="*/ 206 h 365"/>
                <a:gd name="T10" fmla="*/ 123 w 169"/>
                <a:gd name="T11" fmla="*/ 245 h 365"/>
                <a:gd name="T12" fmla="*/ 93 w 169"/>
                <a:gd name="T13" fmla="*/ 285 h 365"/>
                <a:gd name="T14" fmla="*/ 53 w 169"/>
                <a:gd name="T15" fmla="*/ 324 h 365"/>
                <a:gd name="T16" fmla="*/ 0 w 169"/>
                <a:gd name="T17" fmla="*/ 365 h 365"/>
                <a:gd name="T18" fmla="*/ 23 w 169"/>
                <a:gd name="T19" fmla="*/ 326 h 365"/>
                <a:gd name="T20" fmla="*/ 46 w 169"/>
                <a:gd name="T21" fmla="*/ 282 h 365"/>
                <a:gd name="T22" fmla="*/ 68 w 169"/>
                <a:gd name="T23" fmla="*/ 235 h 365"/>
                <a:gd name="T24" fmla="*/ 90 w 169"/>
                <a:gd name="T25" fmla="*/ 186 h 365"/>
                <a:gd name="T26" fmla="*/ 109 w 169"/>
                <a:gd name="T27" fmla="*/ 138 h 365"/>
                <a:gd name="T28" fmla="*/ 127 w 169"/>
                <a:gd name="T29" fmla="*/ 89 h 365"/>
                <a:gd name="T30" fmla="*/ 142 w 169"/>
                <a:gd name="T31" fmla="*/ 43 h 365"/>
                <a:gd name="T32" fmla="*/ 154 w 169"/>
                <a:gd name="T33" fmla="*/ 0 h 365"/>
                <a:gd name="T34" fmla="*/ 159 w 169"/>
                <a:gd name="T35" fmla="*/ 15 h 365"/>
                <a:gd name="T36" fmla="*/ 162 w 169"/>
                <a:gd name="T37" fmla="*/ 28 h 365"/>
                <a:gd name="T38" fmla="*/ 166 w 169"/>
                <a:gd name="T39" fmla="*/ 42 h 365"/>
                <a:gd name="T40" fmla="*/ 169 w 169"/>
                <a:gd name="T41" fmla="*/ 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365">
                  <a:moveTo>
                    <a:pt x="169" y="57"/>
                  </a:moveTo>
                  <a:lnTo>
                    <a:pt x="169" y="92"/>
                  </a:lnTo>
                  <a:lnTo>
                    <a:pt x="166" y="129"/>
                  </a:lnTo>
                  <a:lnTo>
                    <a:pt x="158" y="167"/>
                  </a:lnTo>
                  <a:lnTo>
                    <a:pt x="144" y="206"/>
                  </a:lnTo>
                  <a:lnTo>
                    <a:pt x="123" y="245"/>
                  </a:lnTo>
                  <a:lnTo>
                    <a:pt x="93" y="285"/>
                  </a:lnTo>
                  <a:lnTo>
                    <a:pt x="53" y="324"/>
                  </a:lnTo>
                  <a:lnTo>
                    <a:pt x="0" y="365"/>
                  </a:lnTo>
                  <a:lnTo>
                    <a:pt x="23" y="326"/>
                  </a:lnTo>
                  <a:lnTo>
                    <a:pt x="46" y="282"/>
                  </a:lnTo>
                  <a:lnTo>
                    <a:pt x="68" y="235"/>
                  </a:lnTo>
                  <a:lnTo>
                    <a:pt x="90" y="186"/>
                  </a:lnTo>
                  <a:lnTo>
                    <a:pt x="109" y="138"/>
                  </a:lnTo>
                  <a:lnTo>
                    <a:pt x="127" y="89"/>
                  </a:lnTo>
                  <a:lnTo>
                    <a:pt x="142" y="43"/>
                  </a:lnTo>
                  <a:lnTo>
                    <a:pt x="154" y="0"/>
                  </a:lnTo>
                  <a:lnTo>
                    <a:pt x="159" y="15"/>
                  </a:lnTo>
                  <a:lnTo>
                    <a:pt x="162" y="28"/>
                  </a:lnTo>
                  <a:lnTo>
                    <a:pt x="166" y="42"/>
                  </a:lnTo>
                  <a:lnTo>
                    <a:pt x="169" y="57"/>
                  </a:lnTo>
                  <a:close/>
                </a:path>
              </a:pathLst>
            </a:custGeom>
            <a:solidFill>
              <a:srgbClr val="FF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6" name="Freeform 65"/>
            <p:cNvSpPr>
              <a:spLocks/>
            </p:cNvSpPr>
            <p:nvPr/>
          </p:nvSpPr>
          <p:spPr bwMode="auto">
            <a:xfrm>
              <a:off x="6350000" y="2678113"/>
              <a:ext cx="128588" cy="279400"/>
            </a:xfrm>
            <a:custGeom>
              <a:avLst/>
              <a:gdLst>
                <a:gd name="T0" fmla="*/ 162 w 162"/>
                <a:gd name="T1" fmla="*/ 54 h 351"/>
                <a:gd name="T2" fmla="*/ 161 w 162"/>
                <a:gd name="T3" fmla="*/ 87 h 351"/>
                <a:gd name="T4" fmla="*/ 157 w 162"/>
                <a:gd name="T5" fmla="*/ 123 h 351"/>
                <a:gd name="T6" fmla="*/ 149 w 162"/>
                <a:gd name="T7" fmla="*/ 160 h 351"/>
                <a:gd name="T8" fmla="*/ 137 w 162"/>
                <a:gd name="T9" fmla="*/ 197 h 351"/>
                <a:gd name="T10" fmla="*/ 116 w 162"/>
                <a:gd name="T11" fmla="*/ 236 h 351"/>
                <a:gd name="T12" fmla="*/ 87 w 162"/>
                <a:gd name="T13" fmla="*/ 274 h 351"/>
                <a:gd name="T14" fmla="*/ 49 w 162"/>
                <a:gd name="T15" fmla="*/ 313 h 351"/>
                <a:gd name="T16" fmla="*/ 0 w 162"/>
                <a:gd name="T17" fmla="*/ 351 h 351"/>
                <a:gd name="T18" fmla="*/ 21 w 162"/>
                <a:gd name="T19" fmla="*/ 312 h 351"/>
                <a:gd name="T20" fmla="*/ 43 w 162"/>
                <a:gd name="T21" fmla="*/ 270 h 351"/>
                <a:gd name="T22" fmla="*/ 65 w 162"/>
                <a:gd name="T23" fmla="*/ 225 h 351"/>
                <a:gd name="T24" fmla="*/ 85 w 162"/>
                <a:gd name="T25" fmla="*/ 179 h 351"/>
                <a:gd name="T26" fmla="*/ 104 w 162"/>
                <a:gd name="T27" fmla="*/ 133 h 351"/>
                <a:gd name="T28" fmla="*/ 121 w 162"/>
                <a:gd name="T29" fmla="*/ 87 h 351"/>
                <a:gd name="T30" fmla="*/ 136 w 162"/>
                <a:gd name="T31" fmla="*/ 42 h 351"/>
                <a:gd name="T32" fmla="*/ 148 w 162"/>
                <a:gd name="T33" fmla="*/ 0 h 351"/>
                <a:gd name="T34" fmla="*/ 152 w 162"/>
                <a:gd name="T35" fmla="*/ 13 h 351"/>
                <a:gd name="T36" fmla="*/ 155 w 162"/>
                <a:gd name="T37" fmla="*/ 27 h 351"/>
                <a:gd name="T38" fmla="*/ 159 w 162"/>
                <a:gd name="T39" fmla="*/ 41 h 351"/>
                <a:gd name="T40" fmla="*/ 162 w 162"/>
                <a:gd name="T41" fmla="*/ 5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351">
                  <a:moveTo>
                    <a:pt x="162" y="54"/>
                  </a:moveTo>
                  <a:lnTo>
                    <a:pt x="161" y="87"/>
                  </a:lnTo>
                  <a:lnTo>
                    <a:pt x="157" y="123"/>
                  </a:lnTo>
                  <a:lnTo>
                    <a:pt x="149" y="160"/>
                  </a:lnTo>
                  <a:lnTo>
                    <a:pt x="137" y="197"/>
                  </a:lnTo>
                  <a:lnTo>
                    <a:pt x="116" y="236"/>
                  </a:lnTo>
                  <a:lnTo>
                    <a:pt x="87" y="274"/>
                  </a:lnTo>
                  <a:lnTo>
                    <a:pt x="49" y="313"/>
                  </a:lnTo>
                  <a:lnTo>
                    <a:pt x="0" y="351"/>
                  </a:lnTo>
                  <a:lnTo>
                    <a:pt x="21" y="312"/>
                  </a:lnTo>
                  <a:lnTo>
                    <a:pt x="43" y="270"/>
                  </a:lnTo>
                  <a:lnTo>
                    <a:pt x="65" y="225"/>
                  </a:lnTo>
                  <a:lnTo>
                    <a:pt x="85" y="179"/>
                  </a:lnTo>
                  <a:lnTo>
                    <a:pt x="104" y="133"/>
                  </a:lnTo>
                  <a:lnTo>
                    <a:pt x="121" y="87"/>
                  </a:lnTo>
                  <a:lnTo>
                    <a:pt x="136" y="42"/>
                  </a:lnTo>
                  <a:lnTo>
                    <a:pt x="148" y="0"/>
                  </a:lnTo>
                  <a:lnTo>
                    <a:pt x="152" y="13"/>
                  </a:lnTo>
                  <a:lnTo>
                    <a:pt x="155" y="27"/>
                  </a:lnTo>
                  <a:lnTo>
                    <a:pt x="159" y="41"/>
                  </a:lnTo>
                  <a:lnTo>
                    <a:pt x="162" y="54"/>
                  </a:lnTo>
                  <a:close/>
                </a:path>
              </a:pathLst>
            </a:custGeom>
            <a:solidFill>
              <a:srgbClr val="FFD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7" name="Freeform 66"/>
            <p:cNvSpPr>
              <a:spLocks/>
            </p:cNvSpPr>
            <p:nvPr/>
          </p:nvSpPr>
          <p:spPr bwMode="auto">
            <a:xfrm>
              <a:off x="6354763" y="2684463"/>
              <a:ext cx="122238" cy="268287"/>
            </a:xfrm>
            <a:custGeom>
              <a:avLst/>
              <a:gdLst>
                <a:gd name="T0" fmla="*/ 156 w 156"/>
                <a:gd name="T1" fmla="*/ 51 h 336"/>
                <a:gd name="T2" fmla="*/ 154 w 156"/>
                <a:gd name="T3" fmla="*/ 83 h 336"/>
                <a:gd name="T4" fmla="*/ 150 w 156"/>
                <a:gd name="T5" fmla="*/ 117 h 336"/>
                <a:gd name="T6" fmla="*/ 142 w 156"/>
                <a:gd name="T7" fmla="*/ 152 h 336"/>
                <a:gd name="T8" fmla="*/ 128 w 156"/>
                <a:gd name="T9" fmla="*/ 189 h 336"/>
                <a:gd name="T10" fmla="*/ 110 w 156"/>
                <a:gd name="T11" fmla="*/ 226 h 336"/>
                <a:gd name="T12" fmla="*/ 82 w 156"/>
                <a:gd name="T13" fmla="*/ 263 h 336"/>
                <a:gd name="T14" fmla="*/ 46 w 156"/>
                <a:gd name="T15" fmla="*/ 299 h 336"/>
                <a:gd name="T16" fmla="*/ 0 w 156"/>
                <a:gd name="T17" fmla="*/ 336 h 336"/>
                <a:gd name="T18" fmla="*/ 21 w 156"/>
                <a:gd name="T19" fmla="*/ 298 h 336"/>
                <a:gd name="T20" fmla="*/ 42 w 156"/>
                <a:gd name="T21" fmla="*/ 258 h 336"/>
                <a:gd name="T22" fmla="*/ 63 w 156"/>
                <a:gd name="T23" fmla="*/ 216 h 336"/>
                <a:gd name="T24" fmla="*/ 82 w 156"/>
                <a:gd name="T25" fmla="*/ 173 h 336"/>
                <a:gd name="T26" fmla="*/ 99 w 156"/>
                <a:gd name="T27" fmla="*/ 128 h 336"/>
                <a:gd name="T28" fmla="*/ 116 w 156"/>
                <a:gd name="T29" fmla="*/ 84 h 336"/>
                <a:gd name="T30" fmla="*/ 131 w 156"/>
                <a:gd name="T31" fmla="*/ 41 h 336"/>
                <a:gd name="T32" fmla="*/ 142 w 156"/>
                <a:gd name="T33" fmla="*/ 0 h 336"/>
                <a:gd name="T34" fmla="*/ 145 w 156"/>
                <a:gd name="T35" fmla="*/ 13 h 336"/>
                <a:gd name="T36" fmla="*/ 149 w 156"/>
                <a:gd name="T37" fmla="*/ 25 h 336"/>
                <a:gd name="T38" fmla="*/ 152 w 156"/>
                <a:gd name="T39" fmla="*/ 38 h 336"/>
                <a:gd name="T40" fmla="*/ 156 w 156"/>
                <a:gd name="T41" fmla="*/ 5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6" h="336">
                  <a:moveTo>
                    <a:pt x="156" y="51"/>
                  </a:moveTo>
                  <a:lnTo>
                    <a:pt x="154" y="83"/>
                  </a:lnTo>
                  <a:lnTo>
                    <a:pt x="150" y="117"/>
                  </a:lnTo>
                  <a:lnTo>
                    <a:pt x="142" y="152"/>
                  </a:lnTo>
                  <a:lnTo>
                    <a:pt x="128" y="189"/>
                  </a:lnTo>
                  <a:lnTo>
                    <a:pt x="110" y="226"/>
                  </a:lnTo>
                  <a:lnTo>
                    <a:pt x="82" y="263"/>
                  </a:lnTo>
                  <a:lnTo>
                    <a:pt x="46" y="299"/>
                  </a:lnTo>
                  <a:lnTo>
                    <a:pt x="0" y="336"/>
                  </a:lnTo>
                  <a:lnTo>
                    <a:pt x="21" y="298"/>
                  </a:lnTo>
                  <a:lnTo>
                    <a:pt x="42" y="258"/>
                  </a:lnTo>
                  <a:lnTo>
                    <a:pt x="63" y="216"/>
                  </a:lnTo>
                  <a:lnTo>
                    <a:pt x="82" y="173"/>
                  </a:lnTo>
                  <a:lnTo>
                    <a:pt x="99" y="128"/>
                  </a:lnTo>
                  <a:lnTo>
                    <a:pt x="116" y="84"/>
                  </a:lnTo>
                  <a:lnTo>
                    <a:pt x="131" y="41"/>
                  </a:lnTo>
                  <a:lnTo>
                    <a:pt x="142" y="0"/>
                  </a:lnTo>
                  <a:lnTo>
                    <a:pt x="145" y="13"/>
                  </a:lnTo>
                  <a:lnTo>
                    <a:pt x="149" y="25"/>
                  </a:lnTo>
                  <a:lnTo>
                    <a:pt x="152" y="38"/>
                  </a:lnTo>
                  <a:lnTo>
                    <a:pt x="156" y="51"/>
                  </a:lnTo>
                  <a:close/>
                </a:path>
              </a:pathLst>
            </a:custGeom>
            <a:solidFill>
              <a:srgbClr val="FFD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8" name="Freeform 67"/>
            <p:cNvSpPr>
              <a:spLocks/>
            </p:cNvSpPr>
            <p:nvPr/>
          </p:nvSpPr>
          <p:spPr bwMode="auto">
            <a:xfrm>
              <a:off x="6359525" y="2690813"/>
              <a:ext cx="117475" cy="255587"/>
            </a:xfrm>
            <a:custGeom>
              <a:avLst/>
              <a:gdLst>
                <a:gd name="T0" fmla="*/ 149 w 149"/>
                <a:gd name="T1" fmla="*/ 47 h 321"/>
                <a:gd name="T2" fmla="*/ 146 w 149"/>
                <a:gd name="T3" fmla="*/ 78 h 321"/>
                <a:gd name="T4" fmla="*/ 142 w 149"/>
                <a:gd name="T5" fmla="*/ 112 h 321"/>
                <a:gd name="T6" fmla="*/ 134 w 149"/>
                <a:gd name="T7" fmla="*/ 145 h 321"/>
                <a:gd name="T8" fmla="*/ 121 w 149"/>
                <a:gd name="T9" fmla="*/ 181 h 321"/>
                <a:gd name="T10" fmla="*/ 103 w 149"/>
                <a:gd name="T11" fmla="*/ 215 h 321"/>
                <a:gd name="T12" fmla="*/ 77 w 149"/>
                <a:gd name="T13" fmla="*/ 251 h 321"/>
                <a:gd name="T14" fmla="*/ 44 w 149"/>
                <a:gd name="T15" fmla="*/ 287 h 321"/>
                <a:gd name="T16" fmla="*/ 0 w 149"/>
                <a:gd name="T17" fmla="*/ 321 h 321"/>
                <a:gd name="T18" fmla="*/ 20 w 149"/>
                <a:gd name="T19" fmla="*/ 286 h 321"/>
                <a:gd name="T20" fmla="*/ 39 w 149"/>
                <a:gd name="T21" fmla="*/ 246 h 321"/>
                <a:gd name="T22" fmla="*/ 59 w 149"/>
                <a:gd name="T23" fmla="*/ 207 h 321"/>
                <a:gd name="T24" fmla="*/ 77 w 149"/>
                <a:gd name="T25" fmla="*/ 166 h 321"/>
                <a:gd name="T26" fmla="*/ 95 w 149"/>
                <a:gd name="T27" fmla="*/ 124 h 321"/>
                <a:gd name="T28" fmla="*/ 110 w 149"/>
                <a:gd name="T29" fmla="*/ 82 h 321"/>
                <a:gd name="T30" fmla="*/ 123 w 149"/>
                <a:gd name="T31" fmla="*/ 40 h 321"/>
                <a:gd name="T32" fmla="*/ 135 w 149"/>
                <a:gd name="T33" fmla="*/ 0 h 321"/>
                <a:gd name="T34" fmla="*/ 138 w 149"/>
                <a:gd name="T35" fmla="*/ 11 h 321"/>
                <a:gd name="T36" fmla="*/ 142 w 149"/>
                <a:gd name="T37" fmla="*/ 24 h 321"/>
                <a:gd name="T38" fmla="*/ 145 w 149"/>
                <a:gd name="T39" fmla="*/ 36 h 321"/>
                <a:gd name="T40" fmla="*/ 149 w 149"/>
                <a:gd name="T41" fmla="*/ 4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321">
                  <a:moveTo>
                    <a:pt x="149" y="47"/>
                  </a:moveTo>
                  <a:lnTo>
                    <a:pt x="146" y="78"/>
                  </a:lnTo>
                  <a:lnTo>
                    <a:pt x="142" y="112"/>
                  </a:lnTo>
                  <a:lnTo>
                    <a:pt x="134" y="145"/>
                  </a:lnTo>
                  <a:lnTo>
                    <a:pt x="121" y="181"/>
                  </a:lnTo>
                  <a:lnTo>
                    <a:pt x="103" y="215"/>
                  </a:lnTo>
                  <a:lnTo>
                    <a:pt x="77" y="251"/>
                  </a:lnTo>
                  <a:lnTo>
                    <a:pt x="44" y="287"/>
                  </a:lnTo>
                  <a:lnTo>
                    <a:pt x="0" y="321"/>
                  </a:lnTo>
                  <a:lnTo>
                    <a:pt x="20" y="286"/>
                  </a:lnTo>
                  <a:lnTo>
                    <a:pt x="39" y="246"/>
                  </a:lnTo>
                  <a:lnTo>
                    <a:pt x="59" y="207"/>
                  </a:lnTo>
                  <a:lnTo>
                    <a:pt x="77" y="166"/>
                  </a:lnTo>
                  <a:lnTo>
                    <a:pt x="95" y="124"/>
                  </a:lnTo>
                  <a:lnTo>
                    <a:pt x="110" y="82"/>
                  </a:lnTo>
                  <a:lnTo>
                    <a:pt x="123" y="40"/>
                  </a:lnTo>
                  <a:lnTo>
                    <a:pt x="135" y="0"/>
                  </a:lnTo>
                  <a:lnTo>
                    <a:pt x="138" y="11"/>
                  </a:lnTo>
                  <a:lnTo>
                    <a:pt x="142" y="24"/>
                  </a:lnTo>
                  <a:lnTo>
                    <a:pt x="145" y="36"/>
                  </a:lnTo>
                  <a:lnTo>
                    <a:pt x="149" y="47"/>
                  </a:lnTo>
                  <a:close/>
                </a:path>
              </a:pathLst>
            </a:custGeom>
            <a:solidFill>
              <a:srgbClr val="FFE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>
              <a:off x="6362700" y="2698750"/>
              <a:ext cx="112713" cy="242887"/>
            </a:xfrm>
            <a:custGeom>
              <a:avLst/>
              <a:gdLst>
                <a:gd name="T0" fmla="*/ 140 w 140"/>
                <a:gd name="T1" fmla="*/ 43 h 305"/>
                <a:gd name="T2" fmla="*/ 138 w 140"/>
                <a:gd name="T3" fmla="*/ 73 h 305"/>
                <a:gd name="T4" fmla="*/ 132 w 140"/>
                <a:gd name="T5" fmla="*/ 104 h 305"/>
                <a:gd name="T6" fmla="*/ 125 w 140"/>
                <a:gd name="T7" fmla="*/ 137 h 305"/>
                <a:gd name="T8" fmla="*/ 113 w 140"/>
                <a:gd name="T9" fmla="*/ 171 h 305"/>
                <a:gd name="T10" fmla="*/ 95 w 140"/>
                <a:gd name="T11" fmla="*/ 205 h 305"/>
                <a:gd name="T12" fmla="*/ 71 w 140"/>
                <a:gd name="T13" fmla="*/ 240 h 305"/>
                <a:gd name="T14" fmla="*/ 40 w 140"/>
                <a:gd name="T15" fmla="*/ 273 h 305"/>
                <a:gd name="T16" fmla="*/ 0 w 140"/>
                <a:gd name="T17" fmla="*/ 305 h 305"/>
                <a:gd name="T18" fmla="*/ 19 w 140"/>
                <a:gd name="T19" fmla="*/ 271 h 305"/>
                <a:gd name="T20" fmla="*/ 38 w 140"/>
                <a:gd name="T21" fmla="*/ 234 h 305"/>
                <a:gd name="T22" fmla="*/ 56 w 140"/>
                <a:gd name="T23" fmla="*/ 196 h 305"/>
                <a:gd name="T24" fmla="*/ 74 w 140"/>
                <a:gd name="T25" fmla="*/ 158 h 305"/>
                <a:gd name="T26" fmla="*/ 90 w 140"/>
                <a:gd name="T27" fmla="*/ 119 h 305"/>
                <a:gd name="T28" fmla="*/ 105 w 140"/>
                <a:gd name="T29" fmla="*/ 80 h 305"/>
                <a:gd name="T30" fmla="*/ 117 w 140"/>
                <a:gd name="T31" fmla="*/ 39 h 305"/>
                <a:gd name="T32" fmla="*/ 128 w 140"/>
                <a:gd name="T33" fmla="*/ 0 h 305"/>
                <a:gd name="T34" fmla="*/ 131 w 140"/>
                <a:gd name="T35" fmla="*/ 11 h 305"/>
                <a:gd name="T36" fmla="*/ 135 w 140"/>
                <a:gd name="T37" fmla="*/ 21 h 305"/>
                <a:gd name="T38" fmla="*/ 138 w 140"/>
                <a:gd name="T39" fmla="*/ 32 h 305"/>
                <a:gd name="T40" fmla="*/ 140 w 140"/>
                <a:gd name="T4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305">
                  <a:moveTo>
                    <a:pt x="140" y="43"/>
                  </a:moveTo>
                  <a:lnTo>
                    <a:pt x="138" y="73"/>
                  </a:lnTo>
                  <a:lnTo>
                    <a:pt x="132" y="104"/>
                  </a:lnTo>
                  <a:lnTo>
                    <a:pt x="125" y="137"/>
                  </a:lnTo>
                  <a:lnTo>
                    <a:pt x="113" y="171"/>
                  </a:lnTo>
                  <a:lnTo>
                    <a:pt x="95" y="205"/>
                  </a:lnTo>
                  <a:lnTo>
                    <a:pt x="71" y="240"/>
                  </a:lnTo>
                  <a:lnTo>
                    <a:pt x="40" y="273"/>
                  </a:lnTo>
                  <a:lnTo>
                    <a:pt x="0" y="305"/>
                  </a:lnTo>
                  <a:lnTo>
                    <a:pt x="19" y="271"/>
                  </a:lnTo>
                  <a:lnTo>
                    <a:pt x="38" y="234"/>
                  </a:lnTo>
                  <a:lnTo>
                    <a:pt x="56" y="196"/>
                  </a:lnTo>
                  <a:lnTo>
                    <a:pt x="74" y="158"/>
                  </a:lnTo>
                  <a:lnTo>
                    <a:pt x="90" y="119"/>
                  </a:lnTo>
                  <a:lnTo>
                    <a:pt x="105" y="80"/>
                  </a:lnTo>
                  <a:lnTo>
                    <a:pt x="117" y="39"/>
                  </a:lnTo>
                  <a:lnTo>
                    <a:pt x="128" y="0"/>
                  </a:lnTo>
                  <a:lnTo>
                    <a:pt x="131" y="11"/>
                  </a:lnTo>
                  <a:lnTo>
                    <a:pt x="135" y="21"/>
                  </a:lnTo>
                  <a:lnTo>
                    <a:pt x="138" y="32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FE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0" name="Freeform 69"/>
            <p:cNvSpPr>
              <a:spLocks/>
            </p:cNvSpPr>
            <p:nvPr/>
          </p:nvSpPr>
          <p:spPr bwMode="auto">
            <a:xfrm>
              <a:off x="6367463" y="2705100"/>
              <a:ext cx="106363" cy="230187"/>
            </a:xfrm>
            <a:custGeom>
              <a:avLst/>
              <a:gdLst>
                <a:gd name="T0" fmla="*/ 133 w 133"/>
                <a:gd name="T1" fmla="*/ 41 h 291"/>
                <a:gd name="T2" fmla="*/ 130 w 133"/>
                <a:gd name="T3" fmla="*/ 69 h 291"/>
                <a:gd name="T4" fmla="*/ 124 w 133"/>
                <a:gd name="T5" fmla="*/ 99 h 291"/>
                <a:gd name="T6" fmla="*/ 117 w 133"/>
                <a:gd name="T7" fmla="*/ 132 h 291"/>
                <a:gd name="T8" fmla="*/ 104 w 133"/>
                <a:gd name="T9" fmla="*/ 164 h 291"/>
                <a:gd name="T10" fmla="*/ 88 w 133"/>
                <a:gd name="T11" fmla="*/ 196 h 291"/>
                <a:gd name="T12" fmla="*/ 66 w 133"/>
                <a:gd name="T13" fmla="*/ 228 h 291"/>
                <a:gd name="T14" fmla="*/ 36 w 133"/>
                <a:gd name="T15" fmla="*/ 259 h 291"/>
                <a:gd name="T16" fmla="*/ 0 w 133"/>
                <a:gd name="T17" fmla="*/ 291 h 291"/>
                <a:gd name="T18" fmla="*/ 18 w 133"/>
                <a:gd name="T19" fmla="*/ 257 h 291"/>
                <a:gd name="T20" fmla="*/ 35 w 133"/>
                <a:gd name="T21" fmla="*/ 223 h 291"/>
                <a:gd name="T22" fmla="*/ 53 w 133"/>
                <a:gd name="T23" fmla="*/ 188 h 291"/>
                <a:gd name="T24" fmla="*/ 69 w 133"/>
                <a:gd name="T25" fmla="*/ 151 h 291"/>
                <a:gd name="T26" fmla="*/ 85 w 133"/>
                <a:gd name="T27" fmla="*/ 114 h 291"/>
                <a:gd name="T28" fmla="*/ 99 w 133"/>
                <a:gd name="T29" fmla="*/ 77 h 291"/>
                <a:gd name="T30" fmla="*/ 110 w 133"/>
                <a:gd name="T31" fmla="*/ 39 h 291"/>
                <a:gd name="T32" fmla="*/ 121 w 133"/>
                <a:gd name="T33" fmla="*/ 0 h 291"/>
                <a:gd name="T34" fmla="*/ 124 w 133"/>
                <a:gd name="T35" fmla="*/ 11 h 291"/>
                <a:gd name="T36" fmla="*/ 127 w 133"/>
                <a:gd name="T37" fmla="*/ 20 h 291"/>
                <a:gd name="T38" fmla="*/ 131 w 133"/>
                <a:gd name="T39" fmla="*/ 30 h 291"/>
                <a:gd name="T40" fmla="*/ 133 w 133"/>
                <a:gd name="T41" fmla="*/ 4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291">
                  <a:moveTo>
                    <a:pt x="133" y="41"/>
                  </a:moveTo>
                  <a:lnTo>
                    <a:pt x="130" y="69"/>
                  </a:lnTo>
                  <a:lnTo>
                    <a:pt x="124" y="99"/>
                  </a:lnTo>
                  <a:lnTo>
                    <a:pt x="117" y="132"/>
                  </a:lnTo>
                  <a:lnTo>
                    <a:pt x="104" y="164"/>
                  </a:lnTo>
                  <a:lnTo>
                    <a:pt x="88" y="196"/>
                  </a:lnTo>
                  <a:lnTo>
                    <a:pt x="66" y="228"/>
                  </a:lnTo>
                  <a:lnTo>
                    <a:pt x="36" y="259"/>
                  </a:lnTo>
                  <a:lnTo>
                    <a:pt x="0" y="291"/>
                  </a:lnTo>
                  <a:lnTo>
                    <a:pt x="18" y="257"/>
                  </a:lnTo>
                  <a:lnTo>
                    <a:pt x="35" y="223"/>
                  </a:lnTo>
                  <a:lnTo>
                    <a:pt x="53" y="188"/>
                  </a:lnTo>
                  <a:lnTo>
                    <a:pt x="69" y="151"/>
                  </a:lnTo>
                  <a:lnTo>
                    <a:pt x="85" y="114"/>
                  </a:lnTo>
                  <a:lnTo>
                    <a:pt x="99" y="77"/>
                  </a:lnTo>
                  <a:lnTo>
                    <a:pt x="110" y="39"/>
                  </a:lnTo>
                  <a:lnTo>
                    <a:pt x="121" y="0"/>
                  </a:lnTo>
                  <a:lnTo>
                    <a:pt x="124" y="11"/>
                  </a:lnTo>
                  <a:lnTo>
                    <a:pt x="127" y="20"/>
                  </a:lnTo>
                  <a:lnTo>
                    <a:pt x="131" y="30"/>
                  </a:lnTo>
                  <a:lnTo>
                    <a:pt x="133" y="41"/>
                  </a:lnTo>
                  <a:close/>
                </a:path>
              </a:pathLst>
            </a:custGeom>
            <a:solidFill>
              <a:srgbClr val="FFE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" name="Freeform 70"/>
            <p:cNvSpPr>
              <a:spLocks/>
            </p:cNvSpPr>
            <p:nvPr/>
          </p:nvSpPr>
          <p:spPr bwMode="auto">
            <a:xfrm>
              <a:off x="6372225" y="2713038"/>
              <a:ext cx="101600" cy="217487"/>
            </a:xfrm>
            <a:custGeom>
              <a:avLst/>
              <a:gdLst>
                <a:gd name="T0" fmla="*/ 127 w 127"/>
                <a:gd name="T1" fmla="*/ 36 h 276"/>
                <a:gd name="T2" fmla="*/ 122 w 127"/>
                <a:gd name="T3" fmla="*/ 64 h 276"/>
                <a:gd name="T4" fmla="*/ 117 w 127"/>
                <a:gd name="T5" fmla="*/ 93 h 276"/>
                <a:gd name="T6" fmla="*/ 109 w 127"/>
                <a:gd name="T7" fmla="*/ 123 h 276"/>
                <a:gd name="T8" fmla="*/ 98 w 127"/>
                <a:gd name="T9" fmla="*/ 154 h 276"/>
                <a:gd name="T10" fmla="*/ 82 w 127"/>
                <a:gd name="T11" fmla="*/ 186 h 276"/>
                <a:gd name="T12" fmla="*/ 61 w 127"/>
                <a:gd name="T13" fmla="*/ 217 h 276"/>
                <a:gd name="T14" fmla="*/ 35 w 127"/>
                <a:gd name="T15" fmla="*/ 247 h 276"/>
                <a:gd name="T16" fmla="*/ 0 w 127"/>
                <a:gd name="T17" fmla="*/ 276 h 276"/>
                <a:gd name="T18" fmla="*/ 18 w 127"/>
                <a:gd name="T19" fmla="*/ 244 h 276"/>
                <a:gd name="T20" fmla="*/ 35 w 127"/>
                <a:gd name="T21" fmla="*/ 211 h 276"/>
                <a:gd name="T22" fmla="*/ 51 w 127"/>
                <a:gd name="T23" fmla="*/ 178 h 276"/>
                <a:gd name="T24" fmla="*/ 66 w 127"/>
                <a:gd name="T25" fmla="*/ 144 h 276"/>
                <a:gd name="T26" fmla="*/ 80 w 127"/>
                <a:gd name="T27" fmla="*/ 110 h 276"/>
                <a:gd name="T28" fmla="*/ 94 w 127"/>
                <a:gd name="T29" fmla="*/ 74 h 276"/>
                <a:gd name="T30" fmla="*/ 105 w 127"/>
                <a:gd name="T31" fmla="*/ 38 h 276"/>
                <a:gd name="T32" fmla="*/ 114 w 127"/>
                <a:gd name="T33" fmla="*/ 0 h 276"/>
                <a:gd name="T34" fmla="*/ 118 w 127"/>
                <a:gd name="T35" fmla="*/ 10 h 276"/>
                <a:gd name="T36" fmla="*/ 121 w 127"/>
                <a:gd name="T37" fmla="*/ 18 h 276"/>
                <a:gd name="T38" fmla="*/ 125 w 127"/>
                <a:gd name="T39" fmla="*/ 27 h 276"/>
                <a:gd name="T40" fmla="*/ 127 w 127"/>
                <a:gd name="T41" fmla="*/ 3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276">
                  <a:moveTo>
                    <a:pt x="127" y="36"/>
                  </a:moveTo>
                  <a:lnTo>
                    <a:pt x="122" y="64"/>
                  </a:lnTo>
                  <a:lnTo>
                    <a:pt x="117" y="93"/>
                  </a:lnTo>
                  <a:lnTo>
                    <a:pt x="109" y="123"/>
                  </a:lnTo>
                  <a:lnTo>
                    <a:pt x="98" y="154"/>
                  </a:lnTo>
                  <a:lnTo>
                    <a:pt x="82" y="186"/>
                  </a:lnTo>
                  <a:lnTo>
                    <a:pt x="61" y="217"/>
                  </a:lnTo>
                  <a:lnTo>
                    <a:pt x="35" y="247"/>
                  </a:lnTo>
                  <a:lnTo>
                    <a:pt x="0" y="276"/>
                  </a:lnTo>
                  <a:lnTo>
                    <a:pt x="18" y="244"/>
                  </a:lnTo>
                  <a:lnTo>
                    <a:pt x="35" y="211"/>
                  </a:lnTo>
                  <a:lnTo>
                    <a:pt x="51" y="178"/>
                  </a:lnTo>
                  <a:lnTo>
                    <a:pt x="66" y="144"/>
                  </a:lnTo>
                  <a:lnTo>
                    <a:pt x="80" y="110"/>
                  </a:lnTo>
                  <a:lnTo>
                    <a:pt x="94" y="74"/>
                  </a:lnTo>
                  <a:lnTo>
                    <a:pt x="105" y="38"/>
                  </a:lnTo>
                  <a:lnTo>
                    <a:pt x="114" y="0"/>
                  </a:lnTo>
                  <a:lnTo>
                    <a:pt x="118" y="10"/>
                  </a:lnTo>
                  <a:lnTo>
                    <a:pt x="121" y="18"/>
                  </a:lnTo>
                  <a:lnTo>
                    <a:pt x="125" y="27"/>
                  </a:lnTo>
                  <a:lnTo>
                    <a:pt x="127" y="36"/>
                  </a:lnTo>
                  <a:close/>
                </a:path>
              </a:pathLst>
            </a:custGeom>
            <a:solidFill>
              <a:srgbClr val="FFF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6376988" y="2719388"/>
              <a:ext cx="95250" cy="206375"/>
            </a:xfrm>
            <a:custGeom>
              <a:avLst/>
              <a:gdLst>
                <a:gd name="T0" fmla="*/ 120 w 120"/>
                <a:gd name="T1" fmla="*/ 33 h 261"/>
                <a:gd name="T2" fmla="*/ 115 w 120"/>
                <a:gd name="T3" fmla="*/ 59 h 261"/>
                <a:gd name="T4" fmla="*/ 110 w 120"/>
                <a:gd name="T5" fmla="*/ 87 h 261"/>
                <a:gd name="T6" fmla="*/ 102 w 120"/>
                <a:gd name="T7" fmla="*/ 117 h 261"/>
                <a:gd name="T8" fmla="*/ 90 w 120"/>
                <a:gd name="T9" fmla="*/ 147 h 261"/>
                <a:gd name="T10" fmla="*/ 75 w 120"/>
                <a:gd name="T11" fmla="*/ 177 h 261"/>
                <a:gd name="T12" fmla="*/ 57 w 120"/>
                <a:gd name="T13" fmla="*/ 206 h 261"/>
                <a:gd name="T14" fmla="*/ 31 w 120"/>
                <a:gd name="T15" fmla="*/ 234 h 261"/>
                <a:gd name="T16" fmla="*/ 0 w 120"/>
                <a:gd name="T17" fmla="*/ 261 h 261"/>
                <a:gd name="T18" fmla="*/ 16 w 120"/>
                <a:gd name="T19" fmla="*/ 230 h 261"/>
                <a:gd name="T20" fmla="*/ 31 w 120"/>
                <a:gd name="T21" fmla="*/ 200 h 261"/>
                <a:gd name="T22" fmla="*/ 47 w 120"/>
                <a:gd name="T23" fmla="*/ 169 h 261"/>
                <a:gd name="T24" fmla="*/ 61 w 120"/>
                <a:gd name="T25" fmla="*/ 138 h 261"/>
                <a:gd name="T26" fmla="*/ 75 w 120"/>
                <a:gd name="T27" fmla="*/ 105 h 261"/>
                <a:gd name="T28" fmla="*/ 88 w 120"/>
                <a:gd name="T29" fmla="*/ 72 h 261"/>
                <a:gd name="T30" fmla="*/ 99 w 120"/>
                <a:gd name="T31" fmla="*/ 37 h 261"/>
                <a:gd name="T32" fmla="*/ 108 w 120"/>
                <a:gd name="T33" fmla="*/ 0 h 261"/>
                <a:gd name="T34" fmla="*/ 111 w 120"/>
                <a:gd name="T35" fmla="*/ 9 h 261"/>
                <a:gd name="T36" fmla="*/ 114 w 120"/>
                <a:gd name="T37" fmla="*/ 17 h 261"/>
                <a:gd name="T38" fmla="*/ 116 w 120"/>
                <a:gd name="T39" fmla="*/ 25 h 261"/>
                <a:gd name="T40" fmla="*/ 120 w 120"/>
                <a:gd name="T41" fmla="*/ 3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61">
                  <a:moveTo>
                    <a:pt x="120" y="33"/>
                  </a:moveTo>
                  <a:lnTo>
                    <a:pt x="115" y="59"/>
                  </a:lnTo>
                  <a:lnTo>
                    <a:pt x="110" y="87"/>
                  </a:lnTo>
                  <a:lnTo>
                    <a:pt x="102" y="117"/>
                  </a:lnTo>
                  <a:lnTo>
                    <a:pt x="90" y="147"/>
                  </a:lnTo>
                  <a:lnTo>
                    <a:pt x="75" y="177"/>
                  </a:lnTo>
                  <a:lnTo>
                    <a:pt x="57" y="206"/>
                  </a:lnTo>
                  <a:lnTo>
                    <a:pt x="31" y="234"/>
                  </a:lnTo>
                  <a:lnTo>
                    <a:pt x="0" y="261"/>
                  </a:lnTo>
                  <a:lnTo>
                    <a:pt x="16" y="230"/>
                  </a:lnTo>
                  <a:lnTo>
                    <a:pt x="31" y="200"/>
                  </a:lnTo>
                  <a:lnTo>
                    <a:pt x="47" y="169"/>
                  </a:lnTo>
                  <a:lnTo>
                    <a:pt x="61" y="138"/>
                  </a:lnTo>
                  <a:lnTo>
                    <a:pt x="75" y="105"/>
                  </a:lnTo>
                  <a:lnTo>
                    <a:pt x="88" y="72"/>
                  </a:lnTo>
                  <a:lnTo>
                    <a:pt x="99" y="37"/>
                  </a:lnTo>
                  <a:lnTo>
                    <a:pt x="108" y="0"/>
                  </a:lnTo>
                  <a:lnTo>
                    <a:pt x="111" y="9"/>
                  </a:lnTo>
                  <a:lnTo>
                    <a:pt x="114" y="17"/>
                  </a:lnTo>
                  <a:lnTo>
                    <a:pt x="116" y="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3" name="Freeform 72"/>
            <p:cNvSpPr>
              <a:spLocks/>
            </p:cNvSpPr>
            <p:nvPr/>
          </p:nvSpPr>
          <p:spPr bwMode="auto">
            <a:xfrm>
              <a:off x="6381750" y="2725738"/>
              <a:ext cx="88900" cy="193675"/>
            </a:xfrm>
            <a:custGeom>
              <a:avLst/>
              <a:gdLst>
                <a:gd name="T0" fmla="*/ 113 w 113"/>
                <a:gd name="T1" fmla="*/ 29 h 244"/>
                <a:gd name="T2" fmla="*/ 107 w 113"/>
                <a:gd name="T3" fmla="*/ 54 h 244"/>
                <a:gd name="T4" fmla="*/ 101 w 113"/>
                <a:gd name="T5" fmla="*/ 80 h 244"/>
                <a:gd name="T6" fmla="*/ 92 w 113"/>
                <a:gd name="T7" fmla="*/ 108 h 244"/>
                <a:gd name="T8" fmla="*/ 82 w 113"/>
                <a:gd name="T9" fmla="*/ 137 h 244"/>
                <a:gd name="T10" fmla="*/ 68 w 113"/>
                <a:gd name="T11" fmla="*/ 166 h 244"/>
                <a:gd name="T12" fmla="*/ 51 w 113"/>
                <a:gd name="T13" fmla="*/ 193 h 244"/>
                <a:gd name="T14" fmla="*/ 28 w 113"/>
                <a:gd name="T15" fmla="*/ 220 h 244"/>
                <a:gd name="T16" fmla="*/ 0 w 113"/>
                <a:gd name="T17" fmla="*/ 244 h 244"/>
                <a:gd name="T18" fmla="*/ 15 w 113"/>
                <a:gd name="T19" fmla="*/ 214 h 244"/>
                <a:gd name="T20" fmla="*/ 30 w 113"/>
                <a:gd name="T21" fmla="*/ 185 h 244"/>
                <a:gd name="T22" fmla="*/ 44 w 113"/>
                <a:gd name="T23" fmla="*/ 158 h 244"/>
                <a:gd name="T24" fmla="*/ 57 w 113"/>
                <a:gd name="T25" fmla="*/ 129 h 244"/>
                <a:gd name="T26" fmla="*/ 70 w 113"/>
                <a:gd name="T27" fmla="*/ 99 h 244"/>
                <a:gd name="T28" fmla="*/ 82 w 113"/>
                <a:gd name="T29" fmla="*/ 69 h 244"/>
                <a:gd name="T30" fmla="*/ 92 w 113"/>
                <a:gd name="T31" fmla="*/ 35 h 244"/>
                <a:gd name="T32" fmla="*/ 101 w 113"/>
                <a:gd name="T33" fmla="*/ 0 h 244"/>
                <a:gd name="T34" fmla="*/ 104 w 113"/>
                <a:gd name="T35" fmla="*/ 7 h 244"/>
                <a:gd name="T36" fmla="*/ 107 w 113"/>
                <a:gd name="T37" fmla="*/ 14 h 244"/>
                <a:gd name="T38" fmla="*/ 109 w 113"/>
                <a:gd name="T39" fmla="*/ 20 h 244"/>
                <a:gd name="T40" fmla="*/ 113 w 113"/>
                <a:gd name="T41" fmla="*/ 2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244">
                  <a:moveTo>
                    <a:pt x="113" y="29"/>
                  </a:moveTo>
                  <a:lnTo>
                    <a:pt x="107" y="54"/>
                  </a:lnTo>
                  <a:lnTo>
                    <a:pt x="101" y="80"/>
                  </a:lnTo>
                  <a:lnTo>
                    <a:pt x="92" y="108"/>
                  </a:lnTo>
                  <a:lnTo>
                    <a:pt x="82" y="137"/>
                  </a:lnTo>
                  <a:lnTo>
                    <a:pt x="68" y="166"/>
                  </a:lnTo>
                  <a:lnTo>
                    <a:pt x="51" y="193"/>
                  </a:lnTo>
                  <a:lnTo>
                    <a:pt x="28" y="220"/>
                  </a:lnTo>
                  <a:lnTo>
                    <a:pt x="0" y="244"/>
                  </a:lnTo>
                  <a:lnTo>
                    <a:pt x="15" y="214"/>
                  </a:lnTo>
                  <a:lnTo>
                    <a:pt x="30" y="185"/>
                  </a:lnTo>
                  <a:lnTo>
                    <a:pt x="44" y="158"/>
                  </a:lnTo>
                  <a:lnTo>
                    <a:pt x="57" y="129"/>
                  </a:lnTo>
                  <a:lnTo>
                    <a:pt x="70" y="99"/>
                  </a:lnTo>
                  <a:lnTo>
                    <a:pt x="82" y="69"/>
                  </a:lnTo>
                  <a:lnTo>
                    <a:pt x="92" y="35"/>
                  </a:lnTo>
                  <a:lnTo>
                    <a:pt x="101" y="0"/>
                  </a:lnTo>
                  <a:lnTo>
                    <a:pt x="104" y="7"/>
                  </a:lnTo>
                  <a:lnTo>
                    <a:pt x="107" y="14"/>
                  </a:lnTo>
                  <a:lnTo>
                    <a:pt x="109" y="20"/>
                  </a:lnTo>
                  <a:lnTo>
                    <a:pt x="113" y="29"/>
                  </a:lnTo>
                  <a:close/>
                </a:path>
              </a:pathLst>
            </a:custGeom>
            <a:solidFill>
              <a:srgbClr val="FFF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6386513" y="2732088"/>
              <a:ext cx="82550" cy="182562"/>
            </a:xfrm>
            <a:custGeom>
              <a:avLst/>
              <a:gdLst>
                <a:gd name="T0" fmla="*/ 104 w 104"/>
                <a:gd name="T1" fmla="*/ 25 h 229"/>
                <a:gd name="T2" fmla="*/ 99 w 104"/>
                <a:gd name="T3" fmla="*/ 49 h 229"/>
                <a:gd name="T4" fmla="*/ 92 w 104"/>
                <a:gd name="T5" fmla="*/ 75 h 229"/>
                <a:gd name="T6" fmla="*/ 84 w 104"/>
                <a:gd name="T7" fmla="*/ 101 h 229"/>
                <a:gd name="T8" fmla="*/ 73 w 104"/>
                <a:gd name="T9" fmla="*/ 129 h 229"/>
                <a:gd name="T10" fmla="*/ 61 w 104"/>
                <a:gd name="T11" fmla="*/ 155 h 229"/>
                <a:gd name="T12" fmla="*/ 45 w 104"/>
                <a:gd name="T13" fmla="*/ 182 h 229"/>
                <a:gd name="T14" fmla="*/ 24 w 104"/>
                <a:gd name="T15" fmla="*/ 206 h 229"/>
                <a:gd name="T16" fmla="*/ 0 w 104"/>
                <a:gd name="T17" fmla="*/ 229 h 229"/>
                <a:gd name="T18" fmla="*/ 13 w 104"/>
                <a:gd name="T19" fmla="*/ 200 h 229"/>
                <a:gd name="T20" fmla="*/ 27 w 104"/>
                <a:gd name="T21" fmla="*/ 174 h 229"/>
                <a:gd name="T22" fmla="*/ 41 w 104"/>
                <a:gd name="T23" fmla="*/ 148 h 229"/>
                <a:gd name="T24" fmla="*/ 54 w 104"/>
                <a:gd name="T25" fmla="*/ 122 h 229"/>
                <a:gd name="T26" fmla="*/ 65 w 104"/>
                <a:gd name="T27" fmla="*/ 95 h 229"/>
                <a:gd name="T28" fmla="*/ 76 w 104"/>
                <a:gd name="T29" fmla="*/ 67 h 229"/>
                <a:gd name="T30" fmla="*/ 86 w 104"/>
                <a:gd name="T31" fmla="*/ 34 h 229"/>
                <a:gd name="T32" fmla="*/ 94 w 104"/>
                <a:gd name="T33" fmla="*/ 0 h 229"/>
                <a:gd name="T34" fmla="*/ 104 w 104"/>
                <a:gd name="T35" fmla="*/ 2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229">
                  <a:moveTo>
                    <a:pt x="104" y="25"/>
                  </a:moveTo>
                  <a:lnTo>
                    <a:pt x="99" y="49"/>
                  </a:lnTo>
                  <a:lnTo>
                    <a:pt x="92" y="75"/>
                  </a:lnTo>
                  <a:lnTo>
                    <a:pt x="84" y="101"/>
                  </a:lnTo>
                  <a:lnTo>
                    <a:pt x="73" y="129"/>
                  </a:lnTo>
                  <a:lnTo>
                    <a:pt x="61" y="155"/>
                  </a:lnTo>
                  <a:lnTo>
                    <a:pt x="45" y="182"/>
                  </a:lnTo>
                  <a:lnTo>
                    <a:pt x="24" y="206"/>
                  </a:lnTo>
                  <a:lnTo>
                    <a:pt x="0" y="229"/>
                  </a:lnTo>
                  <a:lnTo>
                    <a:pt x="13" y="200"/>
                  </a:lnTo>
                  <a:lnTo>
                    <a:pt x="27" y="174"/>
                  </a:lnTo>
                  <a:lnTo>
                    <a:pt x="41" y="148"/>
                  </a:lnTo>
                  <a:lnTo>
                    <a:pt x="54" y="122"/>
                  </a:lnTo>
                  <a:lnTo>
                    <a:pt x="65" y="95"/>
                  </a:lnTo>
                  <a:lnTo>
                    <a:pt x="76" y="67"/>
                  </a:lnTo>
                  <a:lnTo>
                    <a:pt x="86" y="34"/>
                  </a:lnTo>
                  <a:lnTo>
                    <a:pt x="94" y="0"/>
                  </a:lnTo>
                  <a:lnTo>
                    <a:pt x="104" y="25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5" name="Freeform 74"/>
            <p:cNvSpPr>
              <a:spLocks/>
            </p:cNvSpPr>
            <p:nvPr/>
          </p:nvSpPr>
          <p:spPr bwMode="auto">
            <a:xfrm>
              <a:off x="6048375" y="2746375"/>
              <a:ext cx="133350" cy="493712"/>
            </a:xfrm>
            <a:custGeom>
              <a:avLst/>
              <a:gdLst>
                <a:gd name="T0" fmla="*/ 127 w 168"/>
                <a:gd name="T1" fmla="*/ 123 h 621"/>
                <a:gd name="T2" fmla="*/ 134 w 168"/>
                <a:gd name="T3" fmla="*/ 5 h 621"/>
                <a:gd name="T4" fmla="*/ 168 w 168"/>
                <a:gd name="T5" fmla="*/ 0 h 621"/>
                <a:gd name="T6" fmla="*/ 162 w 168"/>
                <a:gd name="T7" fmla="*/ 51 h 621"/>
                <a:gd name="T8" fmla="*/ 71 w 168"/>
                <a:gd name="T9" fmla="*/ 621 h 621"/>
                <a:gd name="T10" fmla="*/ 0 w 168"/>
                <a:gd name="T11" fmla="*/ 612 h 621"/>
                <a:gd name="T12" fmla="*/ 2 w 168"/>
                <a:gd name="T13" fmla="*/ 610 h 621"/>
                <a:gd name="T14" fmla="*/ 9 w 168"/>
                <a:gd name="T15" fmla="*/ 601 h 621"/>
                <a:gd name="T16" fmla="*/ 19 w 168"/>
                <a:gd name="T17" fmla="*/ 590 h 621"/>
                <a:gd name="T18" fmla="*/ 31 w 168"/>
                <a:gd name="T19" fmla="*/ 576 h 621"/>
                <a:gd name="T20" fmla="*/ 43 w 168"/>
                <a:gd name="T21" fmla="*/ 560 h 621"/>
                <a:gd name="T22" fmla="*/ 54 w 168"/>
                <a:gd name="T23" fmla="*/ 544 h 621"/>
                <a:gd name="T24" fmla="*/ 62 w 168"/>
                <a:gd name="T25" fmla="*/ 528 h 621"/>
                <a:gd name="T26" fmla="*/ 65 w 168"/>
                <a:gd name="T27" fmla="*/ 513 h 621"/>
                <a:gd name="T28" fmla="*/ 72 w 168"/>
                <a:gd name="T29" fmla="*/ 459 h 621"/>
                <a:gd name="T30" fmla="*/ 79 w 168"/>
                <a:gd name="T31" fmla="*/ 399 h 621"/>
                <a:gd name="T32" fmla="*/ 88 w 168"/>
                <a:gd name="T33" fmla="*/ 335 h 621"/>
                <a:gd name="T34" fmla="*/ 96 w 168"/>
                <a:gd name="T35" fmla="*/ 273 h 621"/>
                <a:gd name="T36" fmla="*/ 104 w 168"/>
                <a:gd name="T37" fmla="*/ 217 h 621"/>
                <a:gd name="T38" fmla="*/ 114 w 168"/>
                <a:gd name="T39" fmla="*/ 169 h 621"/>
                <a:gd name="T40" fmla="*/ 121 w 168"/>
                <a:gd name="T41" fmla="*/ 137 h 621"/>
                <a:gd name="T42" fmla="*/ 127 w 168"/>
                <a:gd name="T43" fmla="*/ 123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8" h="621">
                  <a:moveTo>
                    <a:pt x="127" y="123"/>
                  </a:moveTo>
                  <a:lnTo>
                    <a:pt x="134" y="5"/>
                  </a:lnTo>
                  <a:lnTo>
                    <a:pt x="168" y="0"/>
                  </a:lnTo>
                  <a:lnTo>
                    <a:pt x="162" y="51"/>
                  </a:lnTo>
                  <a:lnTo>
                    <a:pt x="71" y="621"/>
                  </a:lnTo>
                  <a:lnTo>
                    <a:pt x="0" y="612"/>
                  </a:lnTo>
                  <a:lnTo>
                    <a:pt x="2" y="610"/>
                  </a:lnTo>
                  <a:lnTo>
                    <a:pt x="9" y="601"/>
                  </a:lnTo>
                  <a:lnTo>
                    <a:pt x="19" y="590"/>
                  </a:lnTo>
                  <a:lnTo>
                    <a:pt x="31" y="576"/>
                  </a:lnTo>
                  <a:lnTo>
                    <a:pt x="43" y="560"/>
                  </a:lnTo>
                  <a:lnTo>
                    <a:pt x="54" y="544"/>
                  </a:lnTo>
                  <a:lnTo>
                    <a:pt x="62" y="528"/>
                  </a:lnTo>
                  <a:lnTo>
                    <a:pt x="65" y="513"/>
                  </a:lnTo>
                  <a:lnTo>
                    <a:pt x="72" y="459"/>
                  </a:lnTo>
                  <a:lnTo>
                    <a:pt x="79" y="399"/>
                  </a:lnTo>
                  <a:lnTo>
                    <a:pt x="88" y="335"/>
                  </a:lnTo>
                  <a:lnTo>
                    <a:pt x="96" y="273"/>
                  </a:lnTo>
                  <a:lnTo>
                    <a:pt x="104" y="217"/>
                  </a:lnTo>
                  <a:lnTo>
                    <a:pt x="114" y="169"/>
                  </a:lnTo>
                  <a:lnTo>
                    <a:pt x="121" y="137"/>
                  </a:lnTo>
                  <a:lnTo>
                    <a:pt x="127" y="123"/>
                  </a:lnTo>
                  <a:close/>
                </a:path>
              </a:pathLst>
            </a:custGeom>
            <a:solidFill>
              <a:srgbClr val="FFE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6122988" y="2749550"/>
              <a:ext cx="80963" cy="496887"/>
            </a:xfrm>
            <a:custGeom>
              <a:avLst/>
              <a:gdLst>
                <a:gd name="T0" fmla="*/ 70 w 101"/>
                <a:gd name="T1" fmla="*/ 123 h 626"/>
                <a:gd name="T2" fmla="*/ 81 w 101"/>
                <a:gd name="T3" fmla="*/ 5 h 626"/>
                <a:gd name="T4" fmla="*/ 101 w 101"/>
                <a:gd name="T5" fmla="*/ 0 h 626"/>
                <a:gd name="T6" fmla="*/ 95 w 101"/>
                <a:gd name="T7" fmla="*/ 49 h 626"/>
                <a:gd name="T8" fmla="*/ 34 w 101"/>
                <a:gd name="T9" fmla="*/ 553 h 626"/>
                <a:gd name="T10" fmla="*/ 64 w 101"/>
                <a:gd name="T11" fmla="*/ 626 h 626"/>
                <a:gd name="T12" fmla="*/ 0 w 101"/>
                <a:gd name="T13" fmla="*/ 618 h 626"/>
                <a:gd name="T14" fmla="*/ 2 w 101"/>
                <a:gd name="T15" fmla="*/ 597 h 626"/>
                <a:gd name="T16" fmla="*/ 9 w 101"/>
                <a:gd name="T17" fmla="*/ 542 h 626"/>
                <a:gd name="T18" fmla="*/ 18 w 101"/>
                <a:gd name="T19" fmla="*/ 465 h 626"/>
                <a:gd name="T20" fmla="*/ 30 w 101"/>
                <a:gd name="T21" fmla="*/ 375 h 626"/>
                <a:gd name="T22" fmla="*/ 42 w 101"/>
                <a:gd name="T23" fmla="*/ 285 h 626"/>
                <a:gd name="T24" fmla="*/ 54 w 101"/>
                <a:gd name="T25" fmla="*/ 206 h 626"/>
                <a:gd name="T26" fmla="*/ 63 w 101"/>
                <a:gd name="T27" fmla="*/ 148 h 626"/>
                <a:gd name="T28" fmla="*/ 70 w 101"/>
                <a:gd name="T29" fmla="*/ 12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626">
                  <a:moveTo>
                    <a:pt x="70" y="123"/>
                  </a:moveTo>
                  <a:lnTo>
                    <a:pt x="81" y="5"/>
                  </a:lnTo>
                  <a:lnTo>
                    <a:pt x="101" y="0"/>
                  </a:lnTo>
                  <a:lnTo>
                    <a:pt x="95" y="49"/>
                  </a:lnTo>
                  <a:lnTo>
                    <a:pt x="34" y="553"/>
                  </a:lnTo>
                  <a:lnTo>
                    <a:pt x="64" y="626"/>
                  </a:lnTo>
                  <a:lnTo>
                    <a:pt x="0" y="618"/>
                  </a:lnTo>
                  <a:lnTo>
                    <a:pt x="2" y="597"/>
                  </a:lnTo>
                  <a:lnTo>
                    <a:pt x="9" y="542"/>
                  </a:lnTo>
                  <a:lnTo>
                    <a:pt x="18" y="465"/>
                  </a:lnTo>
                  <a:lnTo>
                    <a:pt x="30" y="375"/>
                  </a:lnTo>
                  <a:lnTo>
                    <a:pt x="42" y="285"/>
                  </a:lnTo>
                  <a:lnTo>
                    <a:pt x="54" y="206"/>
                  </a:lnTo>
                  <a:lnTo>
                    <a:pt x="63" y="148"/>
                  </a:lnTo>
                  <a:lnTo>
                    <a:pt x="70" y="123"/>
                  </a:lnTo>
                  <a:close/>
                </a:path>
              </a:pathLst>
            </a:custGeom>
            <a:solidFill>
              <a:srgbClr val="FFE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7" name="Freeform 76"/>
            <p:cNvSpPr>
              <a:spLocks/>
            </p:cNvSpPr>
            <p:nvPr/>
          </p:nvSpPr>
          <p:spPr bwMode="auto">
            <a:xfrm>
              <a:off x="5946775" y="3225800"/>
              <a:ext cx="296863" cy="209550"/>
            </a:xfrm>
            <a:custGeom>
              <a:avLst/>
              <a:gdLst>
                <a:gd name="T0" fmla="*/ 3 w 374"/>
                <a:gd name="T1" fmla="*/ 0 h 264"/>
                <a:gd name="T2" fmla="*/ 374 w 374"/>
                <a:gd name="T3" fmla="*/ 48 h 264"/>
                <a:gd name="T4" fmla="*/ 361 w 374"/>
                <a:gd name="T5" fmla="*/ 63 h 264"/>
                <a:gd name="T6" fmla="*/ 353 w 374"/>
                <a:gd name="T7" fmla="*/ 95 h 264"/>
                <a:gd name="T8" fmla="*/ 334 w 374"/>
                <a:gd name="T9" fmla="*/ 102 h 264"/>
                <a:gd name="T10" fmla="*/ 331 w 374"/>
                <a:gd name="T11" fmla="*/ 116 h 264"/>
                <a:gd name="T12" fmla="*/ 352 w 374"/>
                <a:gd name="T13" fmla="*/ 118 h 264"/>
                <a:gd name="T14" fmla="*/ 347 w 374"/>
                <a:gd name="T15" fmla="*/ 142 h 264"/>
                <a:gd name="T16" fmla="*/ 331 w 374"/>
                <a:gd name="T17" fmla="*/ 144 h 264"/>
                <a:gd name="T18" fmla="*/ 343 w 374"/>
                <a:gd name="T19" fmla="*/ 160 h 264"/>
                <a:gd name="T20" fmla="*/ 342 w 374"/>
                <a:gd name="T21" fmla="*/ 176 h 264"/>
                <a:gd name="T22" fmla="*/ 329 w 374"/>
                <a:gd name="T23" fmla="*/ 185 h 264"/>
                <a:gd name="T24" fmla="*/ 342 w 374"/>
                <a:gd name="T25" fmla="*/ 199 h 264"/>
                <a:gd name="T26" fmla="*/ 336 w 374"/>
                <a:gd name="T27" fmla="*/ 214 h 264"/>
                <a:gd name="T28" fmla="*/ 327 w 374"/>
                <a:gd name="T29" fmla="*/ 226 h 264"/>
                <a:gd name="T30" fmla="*/ 316 w 374"/>
                <a:gd name="T31" fmla="*/ 244 h 264"/>
                <a:gd name="T32" fmla="*/ 299 w 374"/>
                <a:gd name="T33" fmla="*/ 258 h 264"/>
                <a:gd name="T34" fmla="*/ 289 w 374"/>
                <a:gd name="T35" fmla="*/ 260 h 264"/>
                <a:gd name="T36" fmla="*/ 276 w 374"/>
                <a:gd name="T37" fmla="*/ 262 h 264"/>
                <a:gd name="T38" fmla="*/ 260 w 374"/>
                <a:gd name="T39" fmla="*/ 262 h 264"/>
                <a:gd name="T40" fmla="*/ 243 w 374"/>
                <a:gd name="T41" fmla="*/ 264 h 264"/>
                <a:gd name="T42" fmla="*/ 224 w 374"/>
                <a:gd name="T43" fmla="*/ 262 h 264"/>
                <a:gd name="T44" fmla="*/ 205 w 374"/>
                <a:gd name="T45" fmla="*/ 261 h 264"/>
                <a:gd name="T46" fmla="*/ 184 w 374"/>
                <a:gd name="T47" fmla="*/ 259 h 264"/>
                <a:gd name="T48" fmla="*/ 163 w 374"/>
                <a:gd name="T49" fmla="*/ 257 h 264"/>
                <a:gd name="T50" fmla="*/ 141 w 374"/>
                <a:gd name="T51" fmla="*/ 254 h 264"/>
                <a:gd name="T52" fmla="*/ 120 w 374"/>
                <a:gd name="T53" fmla="*/ 251 h 264"/>
                <a:gd name="T54" fmla="*/ 101 w 374"/>
                <a:gd name="T55" fmla="*/ 246 h 264"/>
                <a:gd name="T56" fmla="*/ 82 w 374"/>
                <a:gd name="T57" fmla="*/ 243 h 264"/>
                <a:gd name="T58" fmla="*/ 65 w 374"/>
                <a:gd name="T59" fmla="*/ 238 h 264"/>
                <a:gd name="T60" fmla="*/ 50 w 374"/>
                <a:gd name="T61" fmla="*/ 234 h 264"/>
                <a:gd name="T62" fmla="*/ 38 w 374"/>
                <a:gd name="T63" fmla="*/ 228 h 264"/>
                <a:gd name="T64" fmla="*/ 27 w 374"/>
                <a:gd name="T65" fmla="*/ 223 h 264"/>
                <a:gd name="T66" fmla="*/ 23 w 374"/>
                <a:gd name="T67" fmla="*/ 213 h 264"/>
                <a:gd name="T68" fmla="*/ 19 w 374"/>
                <a:gd name="T69" fmla="*/ 200 h 264"/>
                <a:gd name="T70" fmla="*/ 17 w 374"/>
                <a:gd name="T71" fmla="*/ 189 h 264"/>
                <a:gd name="T72" fmla="*/ 17 w 374"/>
                <a:gd name="T73" fmla="*/ 178 h 264"/>
                <a:gd name="T74" fmla="*/ 5 w 374"/>
                <a:gd name="T75" fmla="*/ 169 h 264"/>
                <a:gd name="T76" fmla="*/ 3 w 374"/>
                <a:gd name="T77" fmla="*/ 154 h 264"/>
                <a:gd name="T78" fmla="*/ 25 w 374"/>
                <a:gd name="T79" fmla="*/ 145 h 264"/>
                <a:gd name="T80" fmla="*/ 0 w 374"/>
                <a:gd name="T81" fmla="*/ 143 h 264"/>
                <a:gd name="T82" fmla="*/ 3 w 374"/>
                <a:gd name="T83" fmla="*/ 120 h 264"/>
                <a:gd name="T84" fmla="*/ 23 w 374"/>
                <a:gd name="T85" fmla="*/ 115 h 264"/>
                <a:gd name="T86" fmla="*/ 6 w 374"/>
                <a:gd name="T87" fmla="*/ 99 h 264"/>
                <a:gd name="T88" fmla="*/ 4 w 374"/>
                <a:gd name="T89" fmla="*/ 85 h 264"/>
                <a:gd name="T90" fmla="*/ 27 w 374"/>
                <a:gd name="T91" fmla="*/ 78 h 264"/>
                <a:gd name="T92" fmla="*/ 27 w 374"/>
                <a:gd name="T93" fmla="*/ 64 h 264"/>
                <a:gd name="T94" fmla="*/ 9 w 374"/>
                <a:gd name="T95" fmla="*/ 54 h 264"/>
                <a:gd name="T96" fmla="*/ 12 w 374"/>
                <a:gd name="T97" fmla="*/ 25 h 264"/>
                <a:gd name="T98" fmla="*/ 3 w 374"/>
                <a:gd name="T9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4" h="264">
                  <a:moveTo>
                    <a:pt x="3" y="0"/>
                  </a:moveTo>
                  <a:lnTo>
                    <a:pt x="374" y="48"/>
                  </a:lnTo>
                  <a:lnTo>
                    <a:pt x="361" y="63"/>
                  </a:lnTo>
                  <a:lnTo>
                    <a:pt x="353" y="95"/>
                  </a:lnTo>
                  <a:lnTo>
                    <a:pt x="334" y="102"/>
                  </a:lnTo>
                  <a:lnTo>
                    <a:pt x="331" y="116"/>
                  </a:lnTo>
                  <a:lnTo>
                    <a:pt x="352" y="118"/>
                  </a:lnTo>
                  <a:lnTo>
                    <a:pt x="347" y="142"/>
                  </a:lnTo>
                  <a:lnTo>
                    <a:pt x="331" y="144"/>
                  </a:lnTo>
                  <a:lnTo>
                    <a:pt x="343" y="160"/>
                  </a:lnTo>
                  <a:lnTo>
                    <a:pt x="342" y="176"/>
                  </a:lnTo>
                  <a:lnTo>
                    <a:pt x="329" y="185"/>
                  </a:lnTo>
                  <a:lnTo>
                    <a:pt x="342" y="199"/>
                  </a:lnTo>
                  <a:lnTo>
                    <a:pt x="336" y="214"/>
                  </a:lnTo>
                  <a:lnTo>
                    <a:pt x="327" y="226"/>
                  </a:lnTo>
                  <a:lnTo>
                    <a:pt x="316" y="244"/>
                  </a:lnTo>
                  <a:lnTo>
                    <a:pt x="299" y="258"/>
                  </a:lnTo>
                  <a:lnTo>
                    <a:pt x="289" y="260"/>
                  </a:lnTo>
                  <a:lnTo>
                    <a:pt x="276" y="262"/>
                  </a:lnTo>
                  <a:lnTo>
                    <a:pt x="260" y="262"/>
                  </a:lnTo>
                  <a:lnTo>
                    <a:pt x="243" y="264"/>
                  </a:lnTo>
                  <a:lnTo>
                    <a:pt x="224" y="262"/>
                  </a:lnTo>
                  <a:lnTo>
                    <a:pt x="205" y="261"/>
                  </a:lnTo>
                  <a:lnTo>
                    <a:pt x="184" y="259"/>
                  </a:lnTo>
                  <a:lnTo>
                    <a:pt x="163" y="257"/>
                  </a:lnTo>
                  <a:lnTo>
                    <a:pt x="141" y="254"/>
                  </a:lnTo>
                  <a:lnTo>
                    <a:pt x="120" y="251"/>
                  </a:lnTo>
                  <a:lnTo>
                    <a:pt x="101" y="246"/>
                  </a:lnTo>
                  <a:lnTo>
                    <a:pt x="82" y="243"/>
                  </a:lnTo>
                  <a:lnTo>
                    <a:pt x="65" y="238"/>
                  </a:lnTo>
                  <a:lnTo>
                    <a:pt x="50" y="234"/>
                  </a:lnTo>
                  <a:lnTo>
                    <a:pt x="38" y="228"/>
                  </a:lnTo>
                  <a:lnTo>
                    <a:pt x="27" y="223"/>
                  </a:lnTo>
                  <a:lnTo>
                    <a:pt x="23" y="213"/>
                  </a:lnTo>
                  <a:lnTo>
                    <a:pt x="19" y="200"/>
                  </a:lnTo>
                  <a:lnTo>
                    <a:pt x="17" y="189"/>
                  </a:lnTo>
                  <a:lnTo>
                    <a:pt x="17" y="178"/>
                  </a:lnTo>
                  <a:lnTo>
                    <a:pt x="5" y="169"/>
                  </a:lnTo>
                  <a:lnTo>
                    <a:pt x="3" y="154"/>
                  </a:lnTo>
                  <a:lnTo>
                    <a:pt x="25" y="145"/>
                  </a:lnTo>
                  <a:lnTo>
                    <a:pt x="0" y="143"/>
                  </a:lnTo>
                  <a:lnTo>
                    <a:pt x="3" y="120"/>
                  </a:lnTo>
                  <a:lnTo>
                    <a:pt x="23" y="115"/>
                  </a:lnTo>
                  <a:lnTo>
                    <a:pt x="6" y="99"/>
                  </a:lnTo>
                  <a:lnTo>
                    <a:pt x="4" y="85"/>
                  </a:lnTo>
                  <a:lnTo>
                    <a:pt x="27" y="78"/>
                  </a:lnTo>
                  <a:lnTo>
                    <a:pt x="27" y="64"/>
                  </a:lnTo>
                  <a:lnTo>
                    <a:pt x="9" y="54"/>
                  </a:lnTo>
                  <a:lnTo>
                    <a:pt x="12" y="2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3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>
              <a:off x="5954713" y="3228975"/>
              <a:ext cx="279400" cy="204787"/>
            </a:xfrm>
            <a:custGeom>
              <a:avLst/>
              <a:gdLst>
                <a:gd name="T0" fmla="*/ 48 w 352"/>
                <a:gd name="T1" fmla="*/ 6 h 259"/>
                <a:gd name="T2" fmla="*/ 113 w 352"/>
                <a:gd name="T3" fmla="*/ 14 h 259"/>
                <a:gd name="T4" fmla="*/ 178 w 352"/>
                <a:gd name="T5" fmla="*/ 22 h 259"/>
                <a:gd name="T6" fmla="*/ 244 w 352"/>
                <a:gd name="T7" fmla="*/ 31 h 259"/>
                <a:gd name="T8" fmla="*/ 309 w 352"/>
                <a:gd name="T9" fmla="*/ 39 h 259"/>
                <a:gd name="T10" fmla="*/ 349 w 352"/>
                <a:gd name="T11" fmla="*/ 49 h 259"/>
                <a:gd name="T12" fmla="*/ 340 w 352"/>
                <a:gd name="T13" fmla="*/ 60 h 259"/>
                <a:gd name="T14" fmla="*/ 334 w 352"/>
                <a:gd name="T15" fmla="*/ 84 h 259"/>
                <a:gd name="T16" fmla="*/ 322 w 352"/>
                <a:gd name="T17" fmla="*/ 95 h 259"/>
                <a:gd name="T18" fmla="*/ 313 w 352"/>
                <a:gd name="T19" fmla="*/ 102 h 259"/>
                <a:gd name="T20" fmla="*/ 312 w 352"/>
                <a:gd name="T21" fmla="*/ 112 h 259"/>
                <a:gd name="T22" fmla="*/ 326 w 352"/>
                <a:gd name="T23" fmla="*/ 114 h 259"/>
                <a:gd name="T24" fmla="*/ 328 w 352"/>
                <a:gd name="T25" fmla="*/ 127 h 259"/>
                <a:gd name="T26" fmla="*/ 322 w 352"/>
                <a:gd name="T27" fmla="*/ 139 h 259"/>
                <a:gd name="T28" fmla="*/ 312 w 352"/>
                <a:gd name="T29" fmla="*/ 141 h 259"/>
                <a:gd name="T30" fmla="*/ 320 w 352"/>
                <a:gd name="T31" fmla="*/ 152 h 259"/>
                <a:gd name="T32" fmla="*/ 321 w 352"/>
                <a:gd name="T33" fmla="*/ 164 h 259"/>
                <a:gd name="T34" fmla="*/ 318 w 352"/>
                <a:gd name="T35" fmla="*/ 175 h 259"/>
                <a:gd name="T36" fmla="*/ 309 w 352"/>
                <a:gd name="T37" fmla="*/ 181 h 259"/>
                <a:gd name="T38" fmla="*/ 318 w 352"/>
                <a:gd name="T39" fmla="*/ 192 h 259"/>
                <a:gd name="T40" fmla="*/ 319 w 352"/>
                <a:gd name="T41" fmla="*/ 203 h 259"/>
                <a:gd name="T42" fmla="*/ 313 w 352"/>
                <a:gd name="T43" fmla="*/ 212 h 259"/>
                <a:gd name="T44" fmla="*/ 306 w 352"/>
                <a:gd name="T45" fmla="*/ 221 h 259"/>
                <a:gd name="T46" fmla="*/ 298 w 352"/>
                <a:gd name="T47" fmla="*/ 236 h 259"/>
                <a:gd name="T48" fmla="*/ 289 w 352"/>
                <a:gd name="T49" fmla="*/ 247 h 259"/>
                <a:gd name="T50" fmla="*/ 271 w 352"/>
                <a:gd name="T51" fmla="*/ 256 h 259"/>
                <a:gd name="T52" fmla="*/ 228 w 352"/>
                <a:gd name="T53" fmla="*/ 259 h 259"/>
                <a:gd name="T54" fmla="*/ 173 w 352"/>
                <a:gd name="T55" fmla="*/ 256 h 259"/>
                <a:gd name="T56" fmla="*/ 114 w 352"/>
                <a:gd name="T57" fmla="*/ 248 h 259"/>
                <a:gd name="T58" fmla="*/ 61 w 352"/>
                <a:gd name="T59" fmla="*/ 236 h 259"/>
                <a:gd name="T60" fmla="*/ 25 w 352"/>
                <a:gd name="T61" fmla="*/ 221 h 259"/>
                <a:gd name="T62" fmla="*/ 17 w 352"/>
                <a:gd name="T63" fmla="*/ 187 h 259"/>
                <a:gd name="T64" fmla="*/ 11 w 352"/>
                <a:gd name="T65" fmla="*/ 172 h 259"/>
                <a:gd name="T66" fmla="*/ 4 w 352"/>
                <a:gd name="T67" fmla="*/ 164 h 259"/>
                <a:gd name="T68" fmla="*/ 4 w 352"/>
                <a:gd name="T69" fmla="*/ 152 h 259"/>
                <a:gd name="T70" fmla="*/ 19 w 352"/>
                <a:gd name="T71" fmla="*/ 147 h 259"/>
                <a:gd name="T72" fmla="*/ 13 w 352"/>
                <a:gd name="T73" fmla="*/ 143 h 259"/>
                <a:gd name="T74" fmla="*/ 1 w 352"/>
                <a:gd name="T75" fmla="*/ 136 h 259"/>
                <a:gd name="T76" fmla="*/ 3 w 352"/>
                <a:gd name="T77" fmla="*/ 119 h 259"/>
                <a:gd name="T78" fmla="*/ 18 w 352"/>
                <a:gd name="T79" fmla="*/ 115 h 259"/>
                <a:gd name="T80" fmla="*/ 15 w 352"/>
                <a:gd name="T81" fmla="*/ 106 h 259"/>
                <a:gd name="T82" fmla="*/ 7 w 352"/>
                <a:gd name="T83" fmla="*/ 95 h 259"/>
                <a:gd name="T84" fmla="*/ 6 w 352"/>
                <a:gd name="T85" fmla="*/ 84 h 259"/>
                <a:gd name="T86" fmla="*/ 22 w 352"/>
                <a:gd name="T87" fmla="*/ 79 h 259"/>
                <a:gd name="T88" fmla="*/ 28 w 352"/>
                <a:gd name="T89" fmla="*/ 71 h 259"/>
                <a:gd name="T90" fmla="*/ 23 w 352"/>
                <a:gd name="T91" fmla="*/ 61 h 259"/>
                <a:gd name="T92" fmla="*/ 10 w 352"/>
                <a:gd name="T93" fmla="*/ 53 h 259"/>
                <a:gd name="T94" fmla="*/ 13 w 352"/>
                <a:gd name="T95" fmla="*/ 31 h 259"/>
                <a:gd name="T96" fmla="*/ 9 w 352"/>
                <a:gd name="T97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2" h="259">
                  <a:moveTo>
                    <a:pt x="4" y="0"/>
                  </a:moveTo>
                  <a:lnTo>
                    <a:pt x="26" y="3"/>
                  </a:lnTo>
                  <a:lnTo>
                    <a:pt x="48" y="6"/>
                  </a:lnTo>
                  <a:lnTo>
                    <a:pt x="70" y="8"/>
                  </a:lnTo>
                  <a:lnTo>
                    <a:pt x="92" y="12"/>
                  </a:lnTo>
                  <a:lnTo>
                    <a:pt x="113" y="14"/>
                  </a:lnTo>
                  <a:lnTo>
                    <a:pt x="135" y="18"/>
                  </a:lnTo>
                  <a:lnTo>
                    <a:pt x="157" y="20"/>
                  </a:lnTo>
                  <a:lnTo>
                    <a:pt x="178" y="22"/>
                  </a:lnTo>
                  <a:lnTo>
                    <a:pt x="200" y="26"/>
                  </a:lnTo>
                  <a:lnTo>
                    <a:pt x="222" y="28"/>
                  </a:lnTo>
                  <a:lnTo>
                    <a:pt x="244" y="31"/>
                  </a:lnTo>
                  <a:lnTo>
                    <a:pt x="265" y="34"/>
                  </a:lnTo>
                  <a:lnTo>
                    <a:pt x="287" y="37"/>
                  </a:lnTo>
                  <a:lnTo>
                    <a:pt x="309" y="39"/>
                  </a:lnTo>
                  <a:lnTo>
                    <a:pt x="331" y="43"/>
                  </a:lnTo>
                  <a:lnTo>
                    <a:pt x="352" y="45"/>
                  </a:lnTo>
                  <a:lnTo>
                    <a:pt x="349" y="49"/>
                  </a:lnTo>
                  <a:lnTo>
                    <a:pt x="345" y="52"/>
                  </a:lnTo>
                  <a:lnTo>
                    <a:pt x="342" y="56"/>
                  </a:lnTo>
                  <a:lnTo>
                    <a:pt x="340" y="60"/>
                  </a:lnTo>
                  <a:lnTo>
                    <a:pt x="337" y="68"/>
                  </a:lnTo>
                  <a:lnTo>
                    <a:pt x="336" y="76"/>
                  </a:lnTo>
                  <a:lnTo>
                    <a:pt x="334" y="84"/>
                  </a:lnTo>
                  <a:lnTo>
                    <a:pt x="332" y="92"/>
                  </a:lnTo>
                  <a:lnTo>
                    <a:pt x="327" y="94"/>
                  </a:lnTo>
                  <a:lnTo>
                    <a:pt x="322" y="95"/>
                  </a:lnTo>
                  <a:lnTo>
                    <a:pt x="318" y="96"/>
                  </a:lnTo>
                  <a:lnTo>
                    <a:pt x="313" y="97"/>
                  </a:lnTo>
                  <a:lnTo>
                    <a:pt x="313" y="102"/>
                  </a:lnTo>
                  <a:lnTo>
                    <a:pt x="313" y="105"/>
                  </a:lnTo>
                  <a:lnTo>
                    <a:pt x="312" y="109"/>
                  </a:lnTo>
                  <a:lnTo>
                    <a:pt x="312" y="112"/>
                  </a:lnTo>
                  <a:lnTo>
                    <a:pt x="317" y="113"/>
                  </a:lnTo>
                  <a:lnTo>
                    <a:pt x="321" y="113"/>
                  </a:lnTo>
                  <a:lnTo>
                    <a:pt x="326" y="114"/>
                  </a:lnTo>
                  <a:lnTo>
                    <a:pt x="331" y="115"/>
                  </a:lnTo>
                  <a:lnTo>
                    <a:pt x="329" y="121"/>
                  </a:lnTo>
                  <a:lnTo>
                    <a:pt x="328" y="127"/>
                  </a:lnTo>
                  <a:lnTo>
                    <a:pt x="327" y="133"/>
                  </a:lnTo>
                  <a:lnTo>
                    <a:pt x="326" y="139"/>
                  </a:lnTo>
                  <a:lnTo>
                    <a:pt x="322" y="139"/>
                  </a:lnTo>
                  <a:lnTo>
                    <a:pt x="319" y="140"/>
                  </a:lnTo>
                  <a:lnTo>
                    <a:pt x="316" y="140"/>
                  </a:lnTo>
                  <a:lnTo>
                    <a:pt x="312" y="141"/>
                  </a:lnTo>
                  <a:lnTo>
                    <a:pt x="314" y="144"/>
                  </a:lnTo>
                  <a:lnTo>
                    <a:pt x="318" y="148"/>
                  </a:lnTo>
                  <a:lnTo>
                    <a:pt x="320" y="152"/>
                  </a:lnTo>
                  <a:lnTo>
                    <a:pt x="322" y="156"/>
                  </a:lnTo>
                  <a:lnTo>
                    <a:pt x="321" y="160"/>
                  </a:lnTo>
                  <a:lnTo>
                    <a:pt x="321" y="164"/>
                  </a:lnTo>
                  <a:lnTo>
                    <a:pt x="321" y="168"/>
                  </a:lnTo>
                  <a:lnTo>
                    <a:pt x="320" y="173"/>
                  </a:lnTo>
                  <a:lnTo>
                    <a:pt x="318" y="175"/>
                  </a:lnTo>
                  <a:lnTo>
                    <a:pt x="314" y="177"/>
                  </a:lnTo>
                  <a:lnTo>
                    <a:pt x="311" y="179"/>
                  </a:lnTo>
                  <a:lnTo>
                    <a:pt x="309" y="181"/>
                  </a:lnTo>
                  <a:lnTo>
                    <a:pt x="311" y="185"/>
                  </a:lnTo>
                  <a:lnTo>
                    <a:pt x="314" y="188"/>
                  </a:lnTo>
                  <a:lnTo>
                    <a:pt x="318" y="192"/>
                  </a:lnTo>
                  <a:lnTo>
                    <a:pt x="321" y="195"/>
                  </a:lnTo>
                  <a:lnTo>
                    <a:pt x="320" y="200"/>
                  </a:lnTo>
                  <a:lnTo>
                    <a:pt x="319" y="203"/>
                  </a:lnTo>
                  <a:lnTo>
                    <a:pt x="317" y="206"/>
                  </a:lnTo>
                  <a:lnTo>
                    <a:pt x="316" y="210"/>
                  </a:lnTo>
                  <a:lnTo>
                    <a:pt x="313" y="212"/>
                  </a:lnTo>
                  <a:lnTo>
                    <a:pt x="311" y="216"/>
                  </a:lnTo>
                  <a:lnTo>
                    <a:pt x="309" y="219"/>
                  </a:lnTo>
                  <a:lnTo>
                    <a:pt x="306" y="221"/>
                  </a:lnTo>
                  <a:lnTo>
                    <a:pt x="304" y="226"/>
                  </a:lnTo>
                  <a:lnTo>
                    <a:pt x="302" y="232"/>
                  </a:lnTo>
                  <a:lnTo>
                    <a:pt x="298" y="236"/>
                  </a:lnTo>
                  <a:lnTo>
                    <a:pt x="296" y="240"/>
                  </a:lnTo>
                  <a:lnTo>
                    <a:pt x="293" y="243"/>
                  </a:lnTo>
                  <a:lnTo>
                    <a:pt x="289" y="247"/>
                  </a:lnTo>
                  <a:lnTo>
                    <a:pt x="284" y="250"/>
                  </a:lnTo>
                  <a:lnTo>
                    <a:pt x="281" y="254"/>
                  </a:lnTo>
                  <a:lnTo>
                    <a:pt x="271" y="256"/>
                  </a:lnTo>
                  <a:lnTo>
                    <a:pt x="259" y="258"/>
                  </a:lnTo>
                  <a:lnTo>
                    <a:pt x="244" y="259"/>
                  </a:lnTo>
                  <a:lnTo>
                    <a:pt x="228" y="259"/>
                  </a:lnTo>
                  <a:lnTo>
                    <a:pt x="211" y="259"/>
                  </a:lnTo>
                  <a:lnTo>
                    <a:pt x="192" y="258"/>
                  </a:lnTo>
                  <a:lnTo>
                    <a:pt x="173" y="256"/>
                  </a:lnTo>
                  <a:lnTo>
                    <a:pt x="153" y="254"/>
                  </a:lnTo>
                  <a:lnTo>
                    <a:pt x="132" y="251"/>
                  </a:lnTo>
                  <a:lnTo>
                    <a:pt x="114" y="248"/>
                  </a:lnTo>
                  <a:lnTo>
                    <a:pt x="94" y="245"/>
                  </a:lnTo>
                  <a:lnTo>
                    <a:pt x="77" y="240"/>
                  </a:lnTo>
                  <a:lnTo>
                    <a:pt x="61" y="236"/>
                  </a:lnTo>
                  <a:lnTo>
                    <a:pt x="47" y="232"/>
                  </a:lnTo>
                  <a:lnTo>
                    <a:pt x="34" y="226"/>
                  </a:lnTo>
                  <a:lnTo>
                    <a:pt x="25" y="221"/>
                  </a:lnTo>
                  <a:lnTo>
                    <a:pt x="22" y="211"/>
                  </a:lnTo>
                  <a:lnTo>
                    <a:pt x="18" y="198"/>
                  </a:lnTo>
                  <a:lnTo>
                    <a:pt x="17" y="187"/>
                  </a:lnTo>
                  <a:lnTo>
                    <a:pt x="17" y="177"/>
                  </a:lnTo>
                  <a:lnTo>
                    <a:pt x="14" y="174"/>
                  </a:lnTo>
                  <a:lnTo>
                    <a:pt x="11" y="172"/>
                  </a:lnTo>
                  <a:lnTo>
                    <a:pt x="8" y="171"/>
                  </a:lnTo>
                  <a:lnTo>
                    <a:pt x="6" y="168"/>
                  </a:lnTo>
                  <a:lnTo>
                    <a:pt x="4" y="164"/>
                  </a:lnTo>
                  <a:lnTo>
                    <a:pt x="4" y="160"/>
                  </a:lnTo>
                  <a:lnTo>
                    <a:pt x="4" y="157"/>
                  </a:lnTo>
                  <a:lnTo>
                    <a:pt x="4" y="152"/>
                  </a:lnTo>
                  <a:lnTo>
                    <a:pt x="9" y="150"/>
                  </a:lnTo>
                  <a:lnTo>
                    <a:pt x="15" y="149"/>
                  </a:lnTo>
                  <a:lnTo>
                    <a:pt x="19" y="147"/>
                  </a:lnTo>
                  <a:lnTo>
                    <a:pt x="24" y="145"/>
                  </a:lnTo>
                  <a:lnTo>
                    <a:pt x="18" y="144"/>
                  </a:lnTo>
                  <a:lnTo>
                    <a:pt x="13" y="143"/>
                  </a:lnTo>
                  <a:lnTo>
                    <a:pt x="6" y="142"/>
                  </a:lnTo>
                  <a:lnTo>
                    <a:pt x="0" y="142"/>
                  </a:lnTo>
                  <a:lnTo>
                    <a:pt x="1" y="136"/>
                  </a:lnTo>
                  <a:lnTo>
                    <a:pt x="2" y="130"/>
                  </a:lnTo>
                  <a:lnTo>
                    <a:pt x="2" y="125"/>
                  </a:lnTo>
                  <a:lnTo>
                    <a:pt x="3" y="119"/>
                  </a:lnTo>
                  <a:lnTo>
                    <a:pt x="8" y="118"/>
                  </a:lnTo>
                  <a:lnTo>
                    <a:pt x="14" y="117"/>
                  </a:lnTo>
                  <a:lnTo>
                    <a:pt x="18" y="115"/>
                  </a:lnTo>
                  <a:lnTo>
                    <a:pt x="23" y="114"/>
                  </a:lnTo>
                  <a:lnTo>
                    <a:pt x="18" y="110"/>
                  </a:lnTo>
                  <a:lnTo>
                    <a:pt x="15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7" y="95"/>
                  </a:lnTo>
                  <a:lnTo>
                    <a:pt x="7" y="91"/>
                  </a:lnTo>
                  <a:lnTo>
                    <a:pt x="6" y="88"/>
                  </a:lnTo>
                  <a:lnTo>
                    <a:pt x="6" y="84"/>
                  </a:lnTo>
                  <a:lnTo>
                    <a:pt x="11" y="82"/>
                  </a:lnTo>
                  <a:lnTo>
                    <a:pt x="17" y="81"/>
                  </a:lnTo>
                  <a:lnTo>
                    <a:pt x="22" y="79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8" y="71"/>
                  </a:lnTo>
                  <a:lnTo>
                    <a:pt x="28" y="67"/>
                  </a:lnTo>
                  <a:lnTo>
                    <a:pt x="28" y="64"/>
                  </a:lnTo>
                  <a:lnTo>
                    <a:pt x="23" y="61"/>
                  </a:lnTo>
                  <a:lnTo>
                    <a:pt x="19" y="58"/>
                  </a:lnTo>
                  <a:lnTo>
                    <a:pt x="15" y="56"/>
                  </a:lnTo>
                  <a:lnTo>
                    <a:pt x="10" y="53"/>
                  </a:lnTo>
                  <a:lnTo>
                    <a:pt x="11" y="46"/>
                  </a:lnTo>
                  <a:lnTo>
                    <a:pt x="13" y="38"/>
                  </a:lnTo>
                  <a:lnTo>
                    <a:pt x="13" y="31"/>
                  </a:lnTo>
                  <a:lnTo>
                    <a:pt x="14" y="24"/>
                  </a:lnTo>
                  <a:lnTo>
                    <a:pt x="11" y="19"/>
                  </a:lnTo>
                  <a:lnTo>
                    <a:pt x="9" y="12"/>
                  </a:lnTo>
                  <a:lnTo>
                    <a:pt x="7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D3F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9" name="Freeform 78"/>
            <p:cNvSpPr>
              <a:spLocks/>
            </p:cNvSpPr>
            <p:nvPr/>
          </p:nvSpPr>
          <p:spPr bwMode="auto">
            <a:xfrm>
              <a:off x="5964238" y="3230563"/>
              <a:ext cx="260350" cy="203200"/>
            </a:xfrm>
            <a:custGeom>
              <a:avLst/>
              <a:gdLst>
                <a:gd name="T0" fmla="*/ 45 w 329"/>
                <a:gd name="T1" fmla="*/ 4 h 256"/>
                <a:gd name="T2" fmla="*/ 106 w 329"/>
                <a:gd name="T3" fmla="*/ 12 h 256"/>
                <a:gd name="T4" fmla="*/ 167 w 329"/>
                <a:gd name="T5" fmla="*/ 20 h 256"/>
                <a:gd name="T6" fmla="*/ 229 w 329"/>
                <a:gd name="T7" fmla="*/ 28 h 256"/>
                <a:gd name="T8" fmla="*/ 288 w 329"/>
                <a:gd name="T9" fmla="*/ 35 h 256"/>
                <a:gd name="T10" fmla="*/ 326 w 329"/>
                <a:gd name="T11" fmla="*/ 46 h 256"/>
                <a:gd name="T12" fmla="*/ 317 w 329"/>
                <a:gd name="T13" fmla="*/ 57 h 256"/>
                <a:gd name="T14" fmla="*/ 311 w 329"/>
                <a:gd name="T15" fmla="*/ 81 h 256"/>
                <a:gd name="T16" fmla="*/ 301 w 329"/>
                <a:gd name="T17" fmla="*/ 92 h 256"/>
                <a:gd name="T18" fmla="*/ 292 w 329"/>
                <a:gd name="T19" fmla="*/ 99 h 256"/>
                <a:gd name="T20" fmla="*/ 291 w 329"/>
                <a:gd name="T21" fmla="*/ 109 h 256"/>
                <a:gd name="T22" fmla="*/ 305 w 329"/>
                <a:gd name="T23" fmla="*/ 111 h 256"/>
                <a:gd name="T24" fmla="*/ 307 w 329"/>
                <a:gd name="T25" fmla="*/ 123 h 256"/>
                <a:gd name="T26" fmla="*/ 301 w 329"/>
                <a:gd name="T27" fmla="*/ 136 h 256"/>
                <a:gd name="T28" fmla="*/ 291 w 329"/>
                <a:gd name="T29" fmla="*/ 137 h 256"/>
                <a:gd name="T30" fmla="*/ 298 w 329"/>
                <a:gd name="T31" fmla="*/ 148 h 256"/>
                <a:gd name="T32" fmla="*/ 300 w 329"/>
                <a:gd name="T33" fmla="*/ 161 h 256"/>
                <a:gd name="T34" fmla="*/ 295 w 329"/>
                <a:gd name="T35" fmla="*/ 171 h 256"/>
                <a:gd name="T36" fmla="*/ 287 w 329"/>
                <a:gd name="T37" fmla="*/ 177 h 256"/>
                <a:gd name="T38" fmla="*/ 296 w 329"/>
                <a:gd name="T39" fmla="*/ 187 h 256"/>
                <a:gd name="T40" fmla="*/ 296 w 329"/>
                <a:gd name="T41" fmla="*/ 199 h 256"/>
                <a:gd name="T42" fmla="*/ 292 w 329"/>
                <a:gd name="T43" fmla="*/ 209 h 256"/>
                <a:gd name="T44" fmla="*/ 285 w 329"/>
                <a:gd name="T45" fmla="*/ 217 h 256"/>
                <a:gd name="T46" fmla="*/ 278 w 329"/>
                <a:gd name="T47" fmla="*/ 232 h 256"/>
                <a:gd name="T48" fmla="*/ 269 w 329"/>
                <a:gd name="T49" fmla="*/ 244 h 256"/>
                <a:gd name="T50" fmla="*/ 252 w 329"/>
                <a:gd name="T51" fmla="*/ 252 h 256"/>
                <a:gd name="T52" fmla="*/ 211 w 329"/>
                <a:gd name="T53" fmla="*/ 256 h 256"/>
                <a:gd name="T54" fmla="*/ 159 w 329"/>
                <a:gd name="T55" fmla="*/ 253 h 256"/>
                <a:gd name="T56" fmla="*/ 105 w 329"/>
                <a:gd name="T57" fmla="*/ 246 h 256"/>
                <a:gd name="T58" fmla="*/ 57 w 329"/>
                <a:gd name="T59" fmla="*/ 235 h 256"/>
                <a:gd name="T60" fmla="*/ 23 w 329"/>
                <a:gd name="T61" fmla="*/ 220 h 256"/>
                <a:gd name="T62" fmla="*/ 15 w 329"/>
                <a:gd name="T63" fmla="*/ 186 h 256"/>
                <a:gd name="T64" fmla="*/ 11 w 329"/>
                <a:gd name="T65" fmla="*/ 171 h 256"/>
                <a:gd name="T66" fmla="*/ 4 w 329"/>
                <a:gd name="T67" fmla="*/ 163 h 256"/>
                <a:gd name="T68" fmla="*/ 4 w 329"/>
                <a:gd name="T69" fmla="*/ 152 h 256"/>
                <a:gd name="T70" fmla="*/ 18 w 329"/>
                <a:gd name="T71" fmla="*/ 146 h 256"/>
                <a:gd name="T72" fmla="*/ 12 w 329"/>
                <a:gd name="T73" fmla="*/ 142 h 256"/>
                <a:gd name="T74" fmla="*/ 2 w 329"/>
                <a:gd name="T75" fmla="*/ 136 h 256"/>
                <a:gd name="T76" fmla="*/ 4 w 329"/>
                <a:gd name="T77" fmla="*/ 117 h 256"/>
                <a:gd name="T78" fmla="*/ 17 w 329"/>
                <a:gd name="T79" fmla="*/ 115 h 256"/>
                <a:gd name="T80" fmla="*/ 14 w 329"/>
                <a:gd name="T81" fmla="*/ 106 h 256"/>
                <a:gd name="T82" fmla="*/ 6 w 329"/>
                <a:gd name="T83" fmla="*/ 94 h 256"/>
                <a:gd name="T84" fmla="*/ 5 w 329"/>
                <a:gd name="T85" fmla="*/ 84 h 256"/>
                <a:gd name="T86" fmla="*/ 21 w 329"/>
                <a:gd name="T87" fmla="*/ 78 h 256"/>
                <a:gd name="T88" fmla="*/ 26 w 329"/>
                <a:gd name="T89" fmla="*/ 70 h 256"/>
                <a:gd name="T90" fmla="*/ 22 w 329"/>
                <a:gd name="T91" fmla="*/ 61 h 256"/>
                <a:gd name="T92" fmla="*/ 10 w 329"/>
                <a:gd name="T93" fmla="*/ 53 h 256"/>
                <a:gd name="T94" fmla="*/ 12 w 329"/>
                <a:gd name="T95" fmla="*/ 32 h 256"/>
                <a:gd name="T96" fmla="*/ 10 w 329"/>
                <a:gd name="T97" fmla="*/ 1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9" h="256">
                  <a:moveTo>
                    <a:pt x="5" y="0"/>
                  </a:moveTo>
                  <a:lnTo>
                    <a:pt x="26" y="2"/>
                  </a:lnTo>
                  <a:lnTo>
                    <a:pt x="45" y="4"/>
                  </a:lnTo>
                  <a:lnTo>
                    <a:pt x="66" y="8"/>
                  </a:lnTo>
                  <a:lnTo>
                    <a:pt x="86" y="10"/>
                  </a:lnTo>
                  <a:lnTo>
                    <a:pt x="106" y="12"/>
                  </a:lnTo>
                  <a:lnTo>
                    <a:pt x="127" y="15"/>
                  </a:lnTo>
                  <a:lnTo>
                    <a:pt x="147" y="18"/>
                  </a:lnTo>
                  <a:lnTo>
                    <a:pt x="167" y="20"/>
                  </a:lnTo>
                  <a:lnTo>
                    <a:pt x="187" y="23"/>
                  </a:lnTo>
                  <a:lnTo>
                    <a:pt x="208" y="25"/>
                  </a:lnTo>
                  <a:lnTo>
                    <a:pt x="229" y="28"/>
                  </a:lnTo>
                  <a:lnTo>
                    <a:pt x="248" y="31"/>
                  </a:lnTo>
                  <a:lnTo>
                    <a:pt x="269" y="33"/>
                  </a:lnTo>
                  <a:lnTo>
                    <a:pt x="288" y="35"/>
                  </a:lnTo>
                  <a:lnTo>
                    <a:pt x="309" y="39"/>
                  </a:lnTo>
                  <a:lnTo>
                    <a:pt x="329" y="41"/>
                  </a:lnTo>
                  <a:lnTo>
                    <a:pt x="326" y="46"/>
                  </a:lnTo>
                  <a:lnTo>
                    <a:pt x="323" y="49"/>
                  </a:lnTo>
                  <a:lnTo>
                    <a:pt x="320" y="53"/>
                  </a:lnTo>
                  <a:lnTo>
                    <a:pt x="317" y="57"/>
                  </a:lnTo>
                  <a:lnTo>
                    <a:pt x="315" y="65"/>
                  </a:lnTo>
                  <a:lnTo>
                    <a:pt x="314" y="73"/>
                  </a:lnTo>
                  <a:lnTo>
                    <a:pt x="311" y="81"/>
                  </a:lnTo>
                  <a:lnTo>
                    <a:pt x="309" y="89"/>
                  </a:lnTo>
                  <a:lnTo>
                    <a:pt x="306" y="91"/>
                  </a:lnTo>
                  <a:lnTo>
                    <a:pt x="301" y="92"/>
                  </a:lnTo>
                  <a:lnTo>
                    <a:pt x="298" y="93"/>
                  </a:lnTo>
                  <a:lnTo>
                    <a:pt x="293" y="94"/>
                  </a:lnTo>
                  <a:lnTo>
                    <a:pt x="292" y="99"/>
                  </a:lnTo>
                  <a:lnTo>
                    <a:pt x="292" y="102"/>
                  </a:lnTo>
                  <a:lnTo>
                    <a:pt x="292" y="106"/>
                  </a:lnTo>
                  <a:lnTo>
                    <a:pt x="291" y="109"/>
                  </a:lnTo>
                  <a:lnTo>
                    <a:pt x="295" y="110"/>
                  </a:lnTo>
                  <a:lnTo>
                    <a:pt x="300" y="110"/>
                  </a:lnTo>
                  <a:lnTo>
                    <a:pt x="305" y="111"/>
                  </a:lnTo>
                  <a:lnTo>
                    <a:pt x="309" y="111"/>
                  </a:lnTo>
                  <a:lnTo>
                    <a:pt x="308" y="117"/>
                  </a:lnTo>
                  <a:lnTo>
                    <a:pt x="307" y="123"/>
                  </a:lnTo>
                  <a:lnTo>
                    <a:pt x="306" y="129"/>
                  </a:lnTo>
                  <a:lnTo>
                    <a:pt x="305" y="134"/>
                  </a:lnTo>
                  <a:lnTo>
                    <a:pt x="301" y="136"/>
                  </a:lnTo>
                  <a:lnTo>
                    <a:pt x="298" y="136"/>
                  </a:lnTo>
                  <a:lnTo>
                    <a:pt x="294" y="137"/>
                  </a:lnTo>
                  <a:lnTo>
                    <a:pt x="291" y="137"/>
                  </a:lnTo>
                  <a:lnTo>
                    <a:pt x="293" y="141"/>
                  </a:lnTo>
                  <a:lnTo>
                    <a:pt x="295" y="145"/>
                  </a:lnTo>
                  <a:lnTo>
                    <a:pt x="298" y="148"/>
                  </a:lnTo>
                  <a:lnTo>
                    <a:pt x="300" y="153"/>
                  </a:lnTo>
                  <a:lnTo>
                    <a:pt x="300" y="156"/>
                  </a:lnTo>
                  <a:lnTo>
                    <a:pt x="300" y="161"/>
                  </a:lnTo>
                  <a:lnTo>
                    <a:pt x="299" y="164"/>
                  </a:lnTo>
                  <a:lnTo>
                    <a:pt x="299" y="169"/>
                  </a:lnTo>
                  <a:lnTo>
                    <a:pt x="295" y="171"/>
                  </a:lnTo>
                  <a:lnTo>
                    <a:pt x="293" y="172"/>
                  </a:lnTo>
                  <a:lnTo>
                    <a:pt x="290" y="175"/>
                  </a:lnTo>
                  <a:lnTo>
                    <a:pt x="287" y="177"/>
                  </a:lnTo>
                  <a:lnTo>
                    <a:pt x="290" y="180"/>
                  </a:lnTo>
                  <a:lnTo>
                    <a:pt x="293" y="184"/>
                  </a:lnTo>
                  <a:lnTo>
                    <a:pt x="296" y="187"/>
                  </a:lnTo>
                  <a:lnTo>
                    <a:pt x="299" y="192"/>
                  </a:lnTo>
                  <a:lnTo>
                    <a:pt x="298" y="195"/>
                  </a:lnTo>
                  <a:lnTo>
                    <a:pt x="296" y="199"/>
                  </a:lnTo>
                  <a:lnTo>
                    <a:pt x="295" y="202"/>
                  </a:lnTo>
                  <a:lnTo>
                    <a:pt x="294" y="206"/>
                  </a:lnTo>
                  <a:lnTo>
                    <a:pt x="292" y="209"/>
                  </a:lnTo>
                  <a:lnTo>
                    <a:pt x="290" y="212"/>
                  </a:lnTo>
                  <a:lnTo>
                    <a:pt x="287" y="215"/>
                  </a:lnTo>
                  <a:lnTo>
                    <a:pt x="285" y="217"/>
                  </a:lnTo>
                  <a:lnTo>
                    <a:pt x="283" y="222"/>
                  </a:lnTo>
                  <a:lnTo>
                    <a:pt x="280" y="228"/>
                  </a:lnTo>
                  <a:lnTo>
                    <a:pt x="278" y="232"/>
                  </a:lnTo>
                  <a:lnTo>
                    <a:pt x="276" y="237"/>
                  </a:lnTo>
                  <a:lnTo>
                    <a:pt x="272" y="240"/>
                  </a:lnTo>
                  <a:lnTo>
                    <a:pt x="269" y="244"/>
                  </a:lnTo>
                  <a:lnTo>
                    <a:pt x="265" y="247"/>
                  </a:lnTo>
                  <a:lnTo>
                    <a:pt x="261" y="250"/>
                  </a:lnTo>
                  <a:lnTo>
                    <a:pt x="252" y="252"/>
                  </a:lnTo>
                  <a:lnTo>
                    <a:pt x="240" y="254"/>
                  </a:lnTo>
                  <a:lnTo>
                    <a:pt x="227" y="255"/>
                  </a:lnTo>
                  <a:lnTo>
                    <a:pt x="211" y="256"/>
                  </a:lnTo>
                  <a:lnTo>
                    <a:pt x="195" y="255"/>
                  </a:lnTo>
                  <a:lnTo>
                    <a:pt x="178" y="255"/>
                  </a:lnTo>
                  <a:lnTo>
                    <a:pt x="159" y="253"/>
                  </a:lnTo>
                  <a:lnTo>
                    <a:pt x="141" y="252"/>
                  </a:lnTo>
                  <a:lnTo>
                    <a:pt x="123" y="248"/>
                  </a:lnTo>
                  <a:lnTo>
                    <a:pt x="105" y="246"/>
                  </a:lnTo>
                  <a:lnTo>
                    <a:pt x="88" y="243"/>
                  </a:lnTo>
                  <a:lnTo>
                    <a:pt x="71" y="238"/>
                  </a:lnTo>
                  <a:lnTo>
                    <a:pt x="57" y="235"/>
                  </a:lnTo>
                  <a:lnTo>
                    <a:pt x="43" y="230"/>
                  </a:lnTo>
                  <a:lnTo>
                    <a:pt x="33" y="224"/>
                  </a:lnTo>
                  <a:lnTo>
                    <a:pt x="23" y="220"/>
                  </a:lnTo>
                  <a:lnTo>
                    <a:pt x="20" y="209"/>
                  </a:lnTo>
                  <a:lnTo>
                    <a:pt x="17" y="198"/>
                  </a:lnTo>
                  <a:lnTo>
                    <a:pt x="15" y="186"/>
                  </a:lnTo>
                  <a:lnTo>
                    <a:pt x="15" y="176"/>
                  </a:lnTo>
                  <a:lnTo>
                    <a:pt x="13" y="174"/>
                  </a:lnTo>
                  <a:lnTo>
                    <a:pt x="11" y="171"/>
                  </a:lnTo>
                  <a:lnTo>
                    <a:pt x="7" y="169"/>
                  </a:lnTo>
                  <a:lnTo>
                    <a:pt x="5" y="167"/>
                  </a:lnTo>
                  <a:lnTo>
                    <a:pt x="4" y="163"/>
                  </a:lnTo>
                  <a:lnTo>
                    <a:pt x="4" y="159"/>
                  </a:lnTo>
                  <a:lnTo>
                    <a:pt x="4" y="155"/>
                  </a:lnTo>
                  <a:lnTo>
                    <a:pt x="4" y="152"/>
                  </a:lnTo>
                  <a:lnTo>
                    <a:pt x="8" y="149"/>
                  </a:lnTo>
                  <a:lnTo>
                    <a:pt x="13" y="148"/>
                  </a:lnTo>
                  <a:lnTo>
                    <a:pt x="18" y="146"/>
                  </a:lnTo>
                  <a:lnTo>
                    <a:pt x="22" y="144"/>
                  </a:lnTo>
                  <a:lnTo>
                    <a:pt x="17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1"/>
                  </a:lnTo>
                  <a:lnTo>
                    <a:pt x="2" y="136"/>
                  </a:lnTo>
                  <a:lnTo>
                    <a:pt x="3" y="129"/>
                  </a:lnTo>
                  <a:lnTo>
                    <a:pt x="3" y="123"/>
                  </a:lnTo>
                  <a:lnTo>
                    <a:pt x="4" y="117"/>
                  </a:lnTo>
                  <a:lnTo>
                    <a:pt x="8" y="116"/>
                  </a:lnTo>
                  <a:lnTo>
                    <a:pt x="13" y="115"/>
                  </a:lnTo>
                  <a:lnTo>
                    <a:pt x="17" y="115"/>
                  </a:lnTo>
                  <a:lnTo>
                    <a:pt x="21" y="114"/>
                  </a:lnTo>
                  <a:lnTo>
                    <a:pt x="18" y="109"/>
                  </a:lnTo>
                  <a:lnTo>
                    <a:pt x="14" y="106"/>
                  </a:lnTo>
                  <a:lnTo>
                    <a:pt x="11" y="102"/>
                  </a:lnTo>
                  <a:lnTo>
                    <a:pt x="7" y="97"/>
                  </a:lnTo>
                  <a:lnTo>
                    <a:pt x="6" y="94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5" y="84"/>
                  </a:lnTo>
                  <a:lnTo>
                    <a:pt x="11" y="81"/>
                  </a:lnTo>
                  <a:lnTo>
                    <a:pt x="15" y="80"/>
                  </a:lnTo>
                  <a:lnTo>
                    <a:pt x="21" y="78"/>
                  </a:lnTo>
                  <a:lnTo>
                    <a:pt x="26" y="76"/>
                  </a:lnTo>
                  <a:lnTo>
                    <a:pt x="26" y="73"/>
                  </a:lnTo>
                  <a:lnTo>
                    <a:pt x="26" y="70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2" y="61"/>
                  </a:lnTo>
                  <a:lnTo>
                    <a:pt x="18" y="57"/>
                  </a:lnTo>
                  <a:lnTo>
                    <a:pt x="14" y="55"/>
                  </a:lnTo>
                  <a:lnTo>
                    <a:pt x="10" y="53"/>
                  </a:lnTo>
                  <a:lnTo>
                    <a:pt x="11" y="46"/>
                  </a:lnTo>
                  <a:lnTo>
                    <a:pt x="12" y="39"/>
                  </a:lnTo>
                  <a:lnTo>
                    <a:pt x="12" y="32"/>
                  </a:lnTo>
                  <a:lnTo>
                    <a:pt x="13" y="24"/>
                  </a:lnTo>
                  <a:lnTo>
                    <a:pt x="11" y="18"/>
                  </a:lnTo>
                  <a:lnTo>
                    <a:pt x="10" y="11"/>
                  </a:lnTo>
                  <a:lnTo>
                    <a:pt x="7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7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Freeform 79"/>
            <p:cNvSpPr>
              <a:spLocks/>
            </p:cNvSpPr>
            <p:nvPr/>
          </p:nvSpPr>
          <p:spPr bwMode="auto">
            <a:xfrm>
              <a:off x="5972175" y="3233738"/>
              <a:ext cx="242888" cy="200025"/>
            </a:xfrm>
            <a:custGeom>
              <a:avLst/>
              <a:gdLst>
                <a:gd name="T0" fmla="*/ 44 w 306"/>
                <a:gd name="T1" fmla="*/ 5 h 252"/>
                <a:gd name="T2" fmla="*/ 100 w 306"/>
                <a:gd name="T3" fmla="*/ 12 h 252"/>
                <a:gd name="T4" fmla="*/ 156 w 306"/>
                <a:gd name="T5" fmla="*/ 18 h 252"/>
                <a:gd name="T6" fmla="*/ 212 w 306"/>
                <a:gd name="T7" fmla="*/ 27 h 252"/>
                <a:gd name="T8" fmla="*/ 268 w 306"/>
                <a:gd name="T9" fmla="*/ 33 h 252"/>
                <a:gd name="T10" fmla="*/ 304 w 306"/>
                <a:gd name="T11" fmla="*/ 43 h 252"/>
                <a:gd name="T12" fmla="*/ 295 w 306"/>
                <a:gd name="T13" fmla="*/ 53 h 252"/>
                <a:gd name="T14" fmla="*/ 290 w 306"/>
                <a:gd name="T15" fmla="*/ 78 h 252"/>
                <a:gd name="T16" fmla="*/ 280 w 306"/>
                <a:gd name="T17" fmla="*/ 89 h 252"/>
                <a:gd name="T18" fmla="*/ 272 w 306"/>
                <a:gd name="T19" fmla="*/ 96 h 252"/>
                <a:gd name="T20" fmla="*/ 271 w 306"/>
                <a:gd name="T21" fmla="*/ 106 h 252"/>
                <a:gd name="T22" fmla="*/ 282 w 306"/>
                <a:gd name="T23" fmla="*/ 107 h 252"/>
                <a:gd name="T24" fmla="*/ 284 w 306"/>
                <a:gd name="T25" fmla="*/ 120 h 252"/>
                <a:gd name="T26" fmla="*/ 279 w 306"/>
                <a:gd name="T27" fmla="*/ 131 h 252"/>
                <a:gd name="T28" fmla="*/ 269 w 306"/>
                <a:gd name="T29" fmla="*/ 134 h 252"/>
                <a:gd name="T30" fmla="*/ 276 w 306"/>
                <a:gd name="T31" fmla="*/ 145 h 252"/>
                <a:gd name="T32" fmla="*/ 277 w 306"/>
                <a:gd name="T33" fmla="*/ 157 h 252"/>
                <a:gd name="T34" fmla="*/ 274 w 306"/>
                <a:gd name="T35" fmla="*/ 167 h 252"/>
                <a:gd name="T36" fmla="*/ 266 w 306"/>
                <a:gd name="T37" fmla="*/ 174 h 252"/>
                <a:gd name="T38" fmla="*/ 274 w 306"/>
                <a:gd name="T39" fmla="*/ 184 h 252"/>
                <a:gd name="T40" fmla="*/ 274 w 306"/>
                <a:gd name="T41" fmla="*/ 195 h 252"/>
                <a:gd name="T42" fmla="*/ 269 w 306"/>
                <a:gd name="T43" fmla="*/ 205 h 252"/>
                <a:gd name="T44" fmla="*/ 264 w 306"/>
                <a:gd name="T45" fmla="*/ 214 h 252"/>
                <a:gd name="T46" fmla="*/ 257 w 306"/>
                <a:gd name="T47" fmla="*/ 229 h 252"/>
                <a:gd name="T48" fmla="*/ 249 w 306"/>
                <a:gd name="T49" fmla="*/ 240 h 252"/>
                <a:gd name="T50" fmla="*/ 234 w 306"/>
                <a:gd name="T51" fmla="*/ 249 h 252"/>
                <a:gd name="T52" fmla="*/ 196 w 306"/>
                <a:gd name="T53" fmla="*/ 252 h 252"/>
                <a:gd name="T54" fmla="*/ 147 w 306"/>
                <a:gd name="T55" fmla="*/ 250 h 252"/>
                <a:gd name="T56" fmla="*/ 95 w 306"/>
                <a:gd name="T57" fmla="*/ 243 h 252"/>
                <a:gd name="T58" fmla="*/ 50 w 306"/>
                <a:gd name="T59" fmla="*/ 232 h 252"/>
                <a:gd name="T60" fmla="*/ 21 w 306"/>
                <a:gd name="T61" fmla="*/ 218 h 252"/>
                <a:gd name="T62" fmla="*/ 14 w 306"/>
                <a:gd name="T63" fmla="*/ 186 h 252"/>
                <a:gd name="T64" fmla="*/ 9 w 306"/>
                <a:gd name="T65" fmla="*/ 169 h 252"/>
                <a:gd name="T66" fmla="*/ 4 w 306"/>
                <a:gd name="T67" fmla="*/ 161 h 252"/>
                <a:gd name="T68" fmla="*/ 3 w 306"/>
                <a:gd name="T69" fmla="*/ 151 h 252"/>
                <a:gd name="T70" fmla="*/ 16 w 306"/>
                <a:gd name="T71" fmla="*/ 145 h 252"/>
                <a:gd name="T72" fmla="*/ 10 w 306"/>
                <a:gd name="T73" fmla="*/ 141 h 252"/>
                <a:gd name="T74" fmla="*/ 1 w 306"/>
                <a:gd name="T75" fmla="*/ 134 h 252"/>
                <a:gd name="T76" fmla="*/ 3 w 306"/>
                <a:gd name="T77" fmla="*/ 116 h 252"/>
                <a:gd name="T78" fmla="*/ 16 w 306"/>
                <a:gd name="T79" fmla="*/ 113 h 252"/>
                <a:gd name="T80" fmla="*/ 14 w 306"/>
                <a:gd name="T81" fmla="*/ 104 h 252"/>
                <a:gd name="T82" fmla="*/ 7 w 306"/>
                <a:gd name="T83" fmla="*/ 93 h 252"/>
                <a:gd name="T84" fmla="*/ 6 w 306"/>
                <a:gd name="T85" fmla="*/ 83 h 252"/>
                <a:gd name="T86" fmla="*/ 21 w 306"/>
                <a:gd name="T87" fmla="*/ 77 h 252"/>
                <a:gd name="T88" fmla="*/ 25 w 306"/>
                <a:gd name="T89" fmla="*/ 69 h 252"/>
                <a:gd name="T90" fmla="*/ 21 w 306"/>
                <a:gd name="T91" fmla="*/ 60 h 252"/>
                <a:gd name="T92" fmla="*/ 10 w 306"/>
                <a:gd name="T93" fmla="*/ 53 h 252"/>
                <a:gd name="T94" fmla="*/ 12 w 306"/>
                <a:gd name="T95" fmla="*/ 30 h 252"/>
                <a:gd name="T96" fmla="*/ 10 w 306"/>
                <a:gd name="T97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252">
                  <a:moveTo>
                    <a:pt x="6" y="0"/>
                  </a:moveTo>
                  <a:lnTo>
                    <a:pt x="24" y="2"/>
                  </a:lnTo>
                  <a:lnTo>
                    <a:pt x="44" y="5"/>
                  </a:lnTo>
                  <a:lnTo>
                    <a:pt x="62" y="7"/>
                  </a:lnTo>
                  <a:lnTo>
                    <a:pt x="80" y="9"/>
                  </a:lnTo>
                  <a:lnTo>
                    <a:pt x="100" y="12"/>
                  </a:lnTo>
                  <a:lnTo>
                    <a:pt x="118" y="14"/>
                  </a:lnTo>
                  <a:lnTo>
                    <a:pt x="137" y="16"/>
                  </a:lnTo>
                  <a:lnTo>
                    <a:pt x="156" y="18"/>
                  </a:lnTo>
                  <a:lnTo>
                    <a:pt x="175" y="22"/>
                  </a:lnTo>
                  <a:lnTo>
                    <a:pt x="193" y="24"/>
                  </a:lnTo>
                  <a:lnTo>
                    <a:pt x="212" y="27"/>
                  </a:lnTo>
                  <a:lnTo>
                    <a:pt x="231" y="29"/>
                  </a:lnTo>
                  <a:lnTo>
                    <a:pt x="250" y="31"/>
                  </a:lnTo>
                  <a:lnTo>
                    <a:pt x="268" y="33"/>
                  </a:lnTo>
                  <a:lnTo>
                    <a:pt x="288" y="36"/>
                  </a:lnTo>
                  <a:lnTo>
                    <a:pt x="306" y="38"/>
                  </a:lnTo>
                  <a:lnTo>
                    <a:pt x="304" y="43"/>
                  </a:lnTo>
                  <a:lnTo>
                    <a:pt x="300" y="46"/>
                  </a:lnTo>
                  <a:lnTo>
                    <a:pt x="297" y="50"/>
                  </a:lnTo>
                  <a:lnTo>
                    <a:pt x="295" y="53"/>
                  </a:lnTo>
                  <a:lnTo>
                    <a:pt x="294" y="61"/>
                  </a:lnTo>
                  <a:lnTo>
                    <a:pt x="291" y="69"/>
                  </a:lnTo>
                  <a:lnTo>
                    <a:pt x="290" y="78"/>
                  </a:lnTo>
                  <a:lnTo>
                    <a:pt x="288" y="86"/>
                  </a:lnTo>
                  <a:lnTo>
                    <a:pt x="283" y="88"/>
                  </a:lnTo>
                  <a:lnTo>
                    <a:pt x="280" y="89"/>
                  </a:lnTo>
                  <a:lnTo>
                    <a:pt x="276" y="90"/>
                  </a:lnTo>
                  <a:lnTo>
                    <a:pt x="272" y="91"/>
                  </a:lnTo>
                  <a:lnTo>
                    <a:pt x="272" y="96"/>
                  </a:lnTo>
                  <a:lnTo>
                    <a:pt x="272" y="99"/>
                  </a:lnTo>
                  <a:lnTo>
                    <a:pt x="271" y="103"/>
                  </a:lnTo>
                  <a:lnTo>
                    <a:pt x="271" y="106"/>
                  </a:lnTo>
                  <a:lnTo>
                    <a:pt x="274" y="107"/>
                  </a:lnTo>
                  <a:lnTo>
                    <a:pt x="279" y="107"/>
                  </a:lnTo>
                  <a:lnTo>
                    <a:pt x="282" y="107"/>
                  </a:lnTo>
                  <a:lnTo>
                    <a:pt x="287" y="108"/>
                  </a:lnTo>
                  <a:lnTo>
                    <a:pt x="285" y="114"/>
                  </a:lnTo>
                  <a:lnTo>
                    <a:pt x="284" y="120"/>
                  </a:lnTo>
                  <a:lnTo>
                    <a:pt x="283" y="126"/>
                  </a:lnTo>
                  <a:lnTo>
                    <a:pt x="282" y="131"/>
                  </a:lnTo>
                  <a:lnTo>
                    <a:pt x="279" y="131"/>
                  </a:lnTo>
                  <a:lnTo>
                    <a:pt x="276" y="133"/>
                  </a:lnTo>
                  <a:lnTo>
                    <a:pt x="273" y="133"/>
                  </a:lnTo>
                  <a:lnTo>
                    <a:pt x="269" y="134"/>
                  </a:lnTo>
                  <a:lnTo>
                    <a:pt x="272" y="137"/>
                  </a:lnTo>
                  <a:lnTo>
                    <a:pt x="274" y="141"/>
                  </a:lnTo>
                  <a:lnTo>
                    <a:pt x="276" y="145"/>
                  </a:lnTo>
                  <a:lnTo>
                    <a:pt x="279" y="149"/>
                  </a:lnTo>
                  <a:lnTo>
                    <a:pt x="277" y="153"/>
                  </a:lnTo>
                  <a:lnTo>
                    <a:pt x="277" y="157"/>
                  </a:lnTo>
                  <a:lnTo>
                    <a:pt x="277" y="161"/>
                  </a:lnTo>
                  <a:lnTo>
                    <a:pt x="276" y="165"/>
                  </a:lnTo>
                  <a:lnTo>
                    <a:pt x="274" y="167"/>
                  </a:lnTo>
                  <a:lnTo>
                    <a:pt x="272" y="169"/>
                  </a:lnTo>
                  <a:lnTo>
                    <a:pt x="268" y="172"/>
                  </a:lnTo>
                  <a:lnTo>
                    <a:pt x="266" y="174"/>
                  </a:lnTo>
                  <a:lnTo>
                    <a:pt x="268" y="177"/>
                  </a:lnTo>
                  <a:lnTo>
                    <a:pt x="272" y="181"/>
                  </a:lnTo>
                  <a:lnTo>
                    <a:pt x="274" y="184"/>
                  </a:lnTo>
                  <a:lnTo>
                    <a:pt x="276" y="188"/>
                  </a:lnTo>
                  <a:lnTo>
                    <a:pt x="275" y="191"/>
                  </a:lnTo>
                  <a:lnTo>
                    <a:pt x="274" y="195"/>
                  </a:lnTo>
                  <a:lnTo>
                    <a:pt x="273" y="198"/>
                  </a:lnTo>
                  <a:lnTo>
                    <a:pt x="272" y="202"/>
                  </a:lnTo>
                  <a:lnTo>
                    <a:pt x="269" y="205"/>
                  </a:lnTo>
                  <a:lnTo>
                    <a:pt x="268" y="207"/>
                  </a:lnTo>
                  <a:lnTo>
                    <a:pt x="266" y="211"/>
                  </a:lnTo>
                  <a:lnTo>
                    <a:pt x="264" y="214"/>
                  </a:lnTo>
                  <a:lnTo>
                    <a:pt x="261" y="219"/>
                  </a:lnTo>
                  <a:lnTo>
                    <a:pt x="259" y="224"/>
                  </a:lnTo>
                  <a:lnTo>
                    <a:pt x="257" y="229"/>
                  </a:lnTo>
                  <a:lnTo>
                    <a:pt x="254" y="234"/>
                  </a:lnTo>
                  <a:lnTo>
                    <a:pt x="252" y="237"/>
                  </a:lnTo>
                  <a:lnTo>
                    <a:pt x="249" y="240"/>
                  </a:lnTo>
                  <a:lnTo>
                    <a:pt x="245" y="243"/>
                  </a:lnTo>
                  <a:lnTo>
                    <a:pt x="242" y="247"/>
                  </a:lnTo>
                  <a:lnTo>
                    <a:pt x="234" y="249"/>
                  </a:lnTo>
                  <a:lnTo>
                    <a:pt x="222" y="251"/>
                  </a:lnTo>
                  <a:lnTo>
                    <a:pt x="209" y="252"/>
                  </a:lnTo>
                  <a:lnTo>
                    <a:pt x="196" y="252"/>
                  </a:lnTo>
                  <a:lnTo>
                    <a:pt x="181" y="252"/>
                  </a:lnTo>
                  <a:lnTo>
                    <a:pt x="163" y="252"/>
                  </a:lnTo>
                  <a:lnTo>
                    <a:pt x="147" y="250"/>
                  </a:lnTo>
                  <a:lnTo>
                    <a:pt x="130" y="249"/>
                  </a:lnTo>
                  <a:lnTo>
                    <a:pt x="113" y="247"/>
                  </a:lnTo>
                  <a:lnTo>
                    <a:pt x="95" y="243"/>
                  </a:lnTo>
                  <a:lnTo>
                    <a:pt x="79" y="240"/>
                  </a:lnTo>
                  <a:lnTo>
                    <a:pt x="64" y="236"/>
                  </a:lnTo>
                  <a:lnTo>
                    <a:pt x="50" y="232"/>
                  </a:lnTo>
                  <a:lnTo>
                    <a:pt x="39" y="228"/>
                  </a:lnTo>
                  <a:lnTo>
                    <a:pt x="29" y="222"/>
                  </a:lnTo>
                  <a:lnTo>
                    <a:pt x="21" y="218"/>
                  </a:lnTo>
                  <a:lnTo>
                    <a:pt x="17" y="207"/>
                  </a:lnTo>
                  <a:lnTo>
                    <a:pt x="15" y="196"/>
                  </a:lnTo>
                  <a:lnTo>
                    <a:pt x="14" y="186"/>
                  </a:lnTo>
                  <a:lnTo>
                    <a:pt x="14" y="174"/>
                  </a:lnTo>
                  <a:lnTo>
                    <a:pt x="11" y="172"/>
                  </a:lnTo>
                  <a:lnTo>
                    <a:pt x="9" y="169"/>
                  </a:lnTo>
                  <a:lnTo>
                    <a:pt x="7" y="168"/>
                  </a:lnTo>
                  <a:lnTo>
                    <a:pt x="4" y="166"/>
                  </a:lnTo>
                  <a:lnTo>
                    <a:pt x="4" y="161"/>
                  </a:lnTo>
                  <a:lnTo>
                    <a:pt x="4" y="158"/>
                  </a:lnTo>
                  <a:lnTo>
                    <a:pt x="3" y="154"/>
                  </a:lnTo>
                  <a:lnTo>
                    <a:pt x="3" y="151"/>
                  </a:lnTo>
                  <a:lnTo>
                    <a:pt x="8" y="149"/>
                  </a:lnTo>
                  <a:lnTo>
                    <a:pt x="12" y="146"/>
                  </a:lnTo>
                  <a:lnTo>
                    <a:pt x="16" y="145"/>
                  </a:lnTo>
                  <a:lnTo>
                    <a:pt x="21" y="143"/>
                  </a:lnTo>
                  <a:lnTo>
                    <a:pt x="16" y="142"/>
                  </a:lnTo>
                  <a:lnTo>
                    <a:pt x="10" y="141"/>
                  </a:lnTo>
                  <a:lnTo>
                    <a:pt x="6" y="141"/>
                  </a:lnTo>
                  <a:lnTo>
                    <a:pt x="0" y="139"/>
                  </a:lnTo>
                  <a:lnTo>
                    <a:pt x="1" y="134"/>
                  </a:lnTo>
                  <a:lnTo>
                    <a:pt x="2" y="128"/>
                  </a:lnTo>
                  <a:lnTo>
                    <a:pt x="2" y="122"/>
                  </a:lnTo>
                  <a:lnTo>
                    <a:pt x="3" y="116"/>
                  </a:lnTo>
                  <a:lnTo>
                    <a:pt x="8" y="115"/>
                  </a:lnTo>
                  <a:lnTo>
                    <a:pt x="12" y="114"/>
                  </a:lnTo>
                  <a:lnTo>
                    <a:pt x="16" y="113"/>
                  </a:lnTo>
                  <a:lnTo>
                    <a:pt x="21" y="112"/>
                  </a:lnTo>
                  <a:lnTo>
                    <a:pt x="17" y="108"/>
                  </a:lnTo>
                  <a:lnTo>
                    <a:pt x="14" y="104"/>
                  </a:lnTo>
                  <a:lnTo>
                    <a:pt x="10" y="100"/>
                  </a:lnTo>
                  <a:lnTo>
                    <a:pt x="7" y="97"/>
                  </a:lnTo>
                  <a:lnTo>
                    <a:pt x="7" y="93"/>
                  </a:lnTo>
                  <a:lnTo>
                    <a:pt x="7" y="90"/>
                  </a:lnTo>
                  <a:lnTo>
                    <a:pt x="6" y="86"/>
                  </a:lnTo>
                  <a:lnTo>
                    <a:pt x="6" y="83"/>
                  </a:lnTo>
                  <a:lnTo>
                    <a:pt x="10" y="81"/>
                  </a:lnTo>
                  <a:lnTo>
                    <a:pt x="16" y="80"/>
                  </a:lnTo>
                  <a:lnTo>
                    <a:pt x="21" y="77"/>
                  </a:lnTo>
                  <a:lnTo>
                    <a:pt x="25" y="75"/>
                  </a:lnTo>
                  <a:lnTo>
                    <a:pt x="25" y="73"/>
                  </a:lnTo>
                  <a:lnTo>
                    <a:pt x="25" y="69"/>
                  </a:lnTo>
                  <a:lnTo>
                    <a:pt x="25" y="66"/>
                  </a:lnTo>
                  <a:lnTo>
                    <a:pt x="25" y="62"/>
                  </a:lnTo>
                  <a:lnTo>
                    <a:pt x="21" y="60"/>
                  </a:lnTo>
                  <a:lnTo>
                    <a:pt x="17" y="58"/>
                  </a:lnTo>
                  <a:lnTo>
                    <a:pt x="14" y="55"/>
                  </a:lnTo>
                  <a:lnTo>
                    <a:pt x="10" y="53"/>
                  </a:lnTo>
                  <a:lnTo>
                    <a:pt x="11" y="45"/>
                  </a:lnTo>
                  <a:lnTo>
                    <a:pt x="12" y="38"/>
                  </a:lnTo>
                  <a:lnTo>
                    <a:pt x="12" y="30"/>
                  </a:lnTo>
                  <a:lnTo>
                    <a:pt x="14" y="23"/>
                  </a:lnTo>
                  <a:lnTo>
                    <a:pt x="11" y="17"/>
                  </a:lnTo>
                  <a:lnTo>
                    <a:pt x="10" y="12"/>
                  </a:lnTo>
                  <a:lnTo>
                    <a:pt x="8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F51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" name="Freeform 80"/>
            <p:cNvSpPr>
              <a:spLocks/>
            </p:cNvSpPr>
            <p:nvPr/>
          </p:nvSpPr>
          <p:spPr bwMode="auto">
            <a:xfrm>
              <a:off x="5981700" y="3235325"/>
              <a:ext cx="223838" cy="198437"/>
            </a:xfrm>
            <a:custGeom>
              <a:avLst/>
              <a:gdLst>
                <a:gd name="T0" fmla="*/ 42 w 283"/>
                <a:gd name="T1" fmla="*/ 5 h 250"/>
                <a:gd name="T2" fmla="*/ 94 w 283"/>
                <a:gd name="T3" fmla="*/ 12 h 250"/>
                <a:gd name="T4" fmla="*/ 145 w 283"/>
                <a:gd name="T5" fmla="*/ 19 h 250"/>
                <a:gd name="T6" fmla="*/ 196 w 283"/>
                <a:gd name="T7" fmla="*/ 26 h 250"/>
                <a:gd name="T8" fmla="*/ 248 w 283"/>
                <a:gd name="T9" fmla="*/ 31 h 250"/>
                <a:gd name="T10" fmla="*/ 280 w 283"/>
                <a:gd name="T11" fmla="*/ 39 h 250"/>
                <a:gd name="T12" fmla="*/ 272 w 283"/>
                <a:gd name="T13" fmla="*/ 51 h 250"/>
                <a:gd name="T14" fmla="*/ 268 w 283"/>
                <a:gd name="T15" fmla="*/ 75 h 250"/>
                <a:gd name="T16" fmla="*/ 258 w 283"/>
                <a:gd name="T17" fmla="*/ 87 h 250"/>
                <a:gd name="T18" fmla="*/ 250 w 283"/>
                <a:gd name="T19" fmla="*/ 94 h 250"/>
                <a:gd name="T20" fmla="*/ 249 w 283"/>
                <a:gd name="T21" fmla="*/ 104 h 250"/>
                <a:gd name="T22" fmla="*/ 261 w 283"/>
                <a:gd name="T23" fmla="*/ 105 h 250"/>
                <a:gd name="T24" fmla="*/ 262 w 283"/>
                <a:gd name="T25" fmla="*/ 117 h 250"/>
                <a:gd name="T26" fmla="*/ 257 w 283"/>
                <a:gd name="T27" fmla="*/ 129 h 250"/>
                <a:gd name="T28" fmla="*/ 248 w 283"/>
                <a:gd name="T29" fmla="*/ 132 h 250"/>
                <a:gd name="T30" fmla="*/ 254 w 283"/>
                <a:gd name="T31" fmla="*/ 142 h 250"/>
                <a:gd name="T32" fmla="*/ 256 w 283"/>
                <a:gd name="T33" fmla="*/ 154 h 250"/>
                <a:gd name="T34" fmla="*/ 253 w 283"/>
                <a:gd name="T35" fmla="*/ 165 h 250"/>
                <a:gd name="T36" fmla="*/ 245 w 283"/>
                <a:gd name="T37" fmla="*/ 171 h 250"/>
                <a:gd name="T38" fmla="*/ 253 w 283"/>
                <a:gd name="T39" fmla="*/ 181 h 250"/>
                <a:gd name="T40" fmla="*/ 253 w 283"/>
                <a:gd name="T41" fmla="*/ 192 h 250"/>
                <a:gd name="T42" fmla="*/ 248 w 283"/>
                <a:gd name="T43" fmla="*/ 202 h 250"/>
                <a:gd name="T44" fmla="*/ 242 w 283"/>
                <a:gd name="T45" fmla="*/ 211 h 250"/>
                <a:gd name="T46" fmla="*/ 236 w 283"/>
                <a:gd name="T47" fmla="*/ 225 h 250"/>
                <a:gd name="T48" fmla="*/ 228 w 283"/>
                <a:gd name="T49" fmla="*/ 237 h 250"/>
                <a:gd name="T50" fmla="*/ 213 w 283"/>
                <a:gd name="T51" fmla="*/ 246 h 250"/>
                <a:gd name="T52" fmla="*/ 179 w 283"/>
                <a:gd name="T53" fmla="*/ 250 h 250"/>
                <a:gd name="T54" fmla="*/ 135 w 283"/>
                <a:gd name="T55" fmla="*/ 248 h 250"/>
                <a:gd name="T56" fmla="*/ 88 w 283"/>
                <a:gd name="T57" fmla="*/ 242 h 250"/>
                <a:gd name="T58" fmla="*/ 45 w 283"/>
                <a:gd name="T59" fmla="*/ 231 h 250"/>
                <a:gd name="T60" fmla="*/ 18 w 283"/>
                <a:gd name="T61" fmla="*/ 218 h 250"/>
                <a:gd name="T62" fmla="*/ 12 w 283"/>
                <a:gd name="T63" fmla="*/ 185 h 250"/>
                <a:gd name="T64" fmla="*/ 8 w 283"/>
                <a:gd name="T65" fmla="*/ 170 h 250"/>
                <a:gd name="T66" fmla="*/ 4 w 283"/>
                <a:gd name="T67" fmla="*/ 162 h 250"/>
                <a:gd name="T68" fmla="*/ 3 w 283"/>
                <a:gd name="T69" fmla="*/ 150 h 250"/>
                <a:gd name="T70" fmla="*/ 15 w 283"/>
                <a:gd name="T71" fmla="*/ 144 h 250"/>
                <a:gd name="T72" fmla="*/ 10 w 283"/>
                <a:gd name="T73" fmla="*/ 141 h 250"/>
                <a:gd name="T74" fmla="*/ 1 w 283"/>
                <a:gd name="T75" fmla="*/ 134 h 250"/>
                <a:gd name="T76" fmla="*/ 4 w 283"/>
                <a:gd name="T77" fmla="*/ 116 h 250"/>
                <a:gd name="T78" fmla="*/ 15 w 283"/>
                <a:gd name="T79" fmla="*/ 113 h 250"/>
                <a:gd name="T80" fmla="*/ 13 w 283"/>
                <a:gd name="T81" fmla="*/ 104 h 250"/>
                <a:gd name="T82" fmla="*/ 6 w 283"/>
                <a:gd name="T83" fmla="*/ 94 h 250"/>
                <a:gd name="T84" fmla="*/ 6 w 283"/>
                <a:gd name="T85" fmla="*/ 83 h 250"/>
                <a:gd name="T86" fmla="*/ 19 w 283"/>
                <a:gd name="T87" fmla="*/ 78 h 250"/>
                <a:gd name="T88" fmla="*/ 23 w 283"/>
                <a:gd name="T89" fmla="*/ 69 h 250"/>
                <a:gd name="T90" fmla="*/ 20 w 283"/>
                <a:gd name="T91" fmla="*/ 60 h 250"/>
                <a:gd name="T92" fmla="*/ 10 w 283"/>
                <a:gd name="T93" fmla="*/ 53 h 250"/>
                <a:gd name="T94" fmla="*/ 13 w 283"/>
                <a:gd name="T95" fmla="*/ 31 h 250"/>
                <a:gd name="T96" fmla="*/ 11 w 283"/>
                <a:gd name="T97" fmla="*/ 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" h="250">
                  <a:moveTo>
                    <a:pt x="7" y="0"/>
                  </a:moveTo>
                  <a:lnTo>
                    <a:pt x="24" y="3"/>
                  </a:lnTo>
                  <a:lnTo>
                    <a:pt x="42" y="5"/>
                  </a:lnTo>
                  <a:lnTo>
                    <a:pt x="59" y="7"/>
                  </a:lnTo>
                  <a:lnTo>
                    <a:pt x="76" y="10"/>
                  </a:lnTo>
                  <a:lnTo>
                    <a:pt x="94" y="12"/>
                  </a:lnTo>
                  <a:lnTo>
                    <a:pt x="111" y="14"/>
                  </a:lnTo>
                  <a:lnTo>
                    <a:pt x="128" y="16"/>
                  </a:lnTo>
                  <a:lnTo>
                    <a:pt x="145" y="19"/>
                  </a:lnTo>
                  <a:lnTo>
                    <a:pt x="162" y="21"/>
                  </a:lnTo>
                  <a:lnTo>
                    <a:pt x="179" y="23"/>
                  </a:lnTo>
                  <a:lnTo>
                    <a:pt x="196" y="26"/>
                  </a:lnTo>
                  <a:lnTo>
                    <a:pt x="213" y="27"/>
                  </a:lnTo>
                  <a:lnTo>
                    <a:pt x="231" y="29"/>
                  </a:lnTo>
                  <a:lnTo>
                    <a:pt x="248" y="31"/>
                  </a:lnTo>
                  <a:lnTo>
                    <a:pt x="265" y="34"/>
                  </a:lnTo>
                  <a:lnTo>
                    <a:pt x="283" y="36"/>
                  </a:lnTo>
                  <a:lnTo>
                    <a:pt x="280" y="39"/>
                  </a:lnTo>
                  <a:lnTo>
                    <a:pt x="278" y="43"/>
                  </a:lnTo>
                  <a:lnTo>
                    <a:pt x="274" y="48"/>
                  </a:lnTo>
                  <a:lnTo>
                    <a:pt x="272" y="51"/>
                  </a:lnTo>
                  <a:lnTo>
                    <a:pt x="271" y="59"/>
                  </a:lnTo>
                  <a:lnTo>
                    <a:pt x="269" y="67"/>
                  </a:lnTo>
                  <a:lnTo>
                    <a:pt x="268" y="75"/>
                  </a:lnTo>
                  <a:lnTo>
                    <a:pt x="265" y="83"/>
                  </a:lnTo>
                  <a:lnTo>
                    <a:pt x="262" y="84"/>
                  </a:lnTo>
                  <a:lnTo>
                    <a:pt x="258" y="87"/>
                  </a:lnTo>
                  <a:lnTo>
                    <a:pt x="255" y="88"/>
                  </a:lnTo>
                  <a:lnTo>
                    <a:pt x="250" y="89"/>
                  </a:lnTo>
                  <a:lnTo>
                    <a:pt x="250" y="94"/>
                  </a:lnTo>
                  <a:lnTo>
                    <a:pt x="250" y="97"/>
                  </a:lnTo>
                  <a:lnTo>
                    <a:pt x="249" y="101"/>
                  </a:lnTo>
                  <a:lnTo>
                    <a:pt x="249" y="104"/>
                  </a:lnTo>
                  <a:lnTo>
                    <a:pt x="253" y="104"/>
                  </a:lnTo>
                  <a:lnTo>
                    <a:pt x="257" y="104"/>
                  </a:lnTo>
                  <a:lnTo>
                    <a:pt x="261" y="105"/>
                  </a:lnTo>
                  <a:lnTo>
                    <a:pt x="264" y="105"/>
                  </a:lnTo>
                  <a:lnTo>
                    <a:pt x="263" y="111"/>
                  </a:lnTo>
                  <a:lnTo>
                    <a:pt x="262" y="117"/>
                  </a:lnTo>
                  <a:lnTo>
                    <a:pt x="261" y="122"/>
                  </a:lnTo>
                  <a:lnTo>
                    <a:pt x="260" y="128"/>
                  </a:lnTo>
                  <a:lnTo>
                    <a:pt x="257" y="129"/>
                  </a:lnTo>
                  <a:lnTo>
                    <a:pt x="254" y="129"/>
                  </a:lnTo>
                  <a:lnTo>
                    <a:pt x="251" y="131"/>
                  </a:lnTo>
                  <a:lnTo>
                    <a:pt x="248" y="132"/>
                  </a:lnTo>
                  <a:lnTo>
                    <a:pt x="250" y="135"/>
                  </a:lnTo>
                  <a:lnTo>
                    <a:pt x="253" y="139"/>
                  </a:lnTo>
                  <a:lnTo>
                    <a:pt x="254" y="142"/>
                  </a:lnTo>
                  <a:lnTo>
                    <a:pt x="256" y="145"/>
                  </a:lnTo>
                  <a:lnTo>
                    <a:pt x="256" y="150"/>
                  </a:lnTo>
                  <a:lnTo>
                    <a:pt x="256" y="154"/>
                  </a:lnTo>
                  <a:lnTo>
                    <a:pt x="255" y="158"/>
                  </a:lnTo>
                  <a:lnTo>
                    <a:pt x="255" y="163"/>
                  </a:lnTo>
                  <a:lnTo>
                    <a:pt x="253" y="165"/>
                  </a:lnTo>
                  <a:lnTo>
                    <a:pt x="250" y="166"/>
                  </a:lnTo>
                  <a:lnTo>
                    <a:pt x="247" y="169"/>
                  </a:lnTo>
                  <a:lnTo>
                    <a:pt x="245" y="171"/>
                  </a:lnTo>
                  <a:lnTo>
                    <a:pt x="247" y="174"/>
                  </a:lnTo>
                  <a:lnTo>
                    <a:pt x="250" y="178"/>
                  </a:lnTo>
                  <a:lnTo>
                    <a:pt x="253" y="181"/>
                  </a:lnTo>
                  <a:lnTo>
                    <a:pt x="255" y="184"/>
                  </a:lnTo>
                  <a:lnTo>
                    <a:pt x="254" y="188"/>
                  </a:lnTo>
                  <a:lnTo>
                    <a:pt x="253" y="192"/>
                  </a:lnTo>
                  <a:lnTo>
                    <a:pt x="251" y="195"/>
                  </a:lnTo>
                  <a:lnTo>
                    <a:pt x="250" y="200"/>
                  </a:lnTo>
                  <a:lnTo>
                    <a:pt x="248" y="202"/>
                  </a:lnTo>
                  <a:lnTo>
                    <a:pt x="246" y="205"/>
                  </a:lnTo>
                  <a:lnTo>
                    <a:pt x="245" y="208"/>
                  </a:lnTo>
                  <a:lnTo>
                    <a:pt x="242" y="211"/>
                  </a:lnTo>
                  <a:lnTo>
                    <a:pt x="240" y="216"/>
                  </a:lnTo>
                  <a:lnTo>
                    <a:pt x="239" y="220"/>
                  </a:lnTo>
                  <a:lnTo>
                    <a:pt x="236" y="225"/>
                  </a:lnTo>
                  <a:lnTo>
                    <a:pt x="234" y="230"/>
                  </a:lnTo>
                  <a:lnTo>
                    <a:pt x="231" y="233"/>
                  </a:lnTo>
                  <a:lnTo>
                    <a:pt x="228" y="237"/>
                  </a:lnTo>
                  <a:lnTo>
                    <a:pt x="225" y="240"/>
                  </a:lnTo>
                  <a:lnTo>
                    <a:pt x="221" y="243"/>
                  </a:lnTo>
                  <a:lnTo>
                    <a:pt x="213" y="246"/>
                  </a:lnTo>
                  <a:lnTo>
                    <a:pt x="204" y="248"/>
                  </a:lnTo>
                  <a:lnTo>
                    <a:pt x="193" y="249"/>
                  </a:lnTo>
                  <a:lnTo>
                    <a:pt x="179" y="250"/>
                  </a:lnTo>
                  <a:lnTo>
                    <a:pt x="165" y="250"/>
                  </a:lnTo>
                  <a:lnTo>
                    <a:pt x="150" y="249"/>
                  </a:lnTo>
                  <a:lnTo>
                    <a:pt x="135" y="248"/>
                  </a:lnTo>
                  <a:lnTo>
                    <a:pt x="119" y="247"/>
                  </a:lnTo>
                  <a:lnTo>
                    <a:pt x="103" y="245"/>
                  </a:lnTo>
                  <a:lnTo>
                    <a:pt x="88" y="242"/>
                  </a:lnTo>
                  <a:lnTo>
                    <a:pt x="73" y="239"/>
                  </a:lnTo>
                  <a:lnTo>
                    <a:pt x="59" y="235"/>
                  </a:lnTo>
                  <a:lnTo>
                    <a:pt x="45" y="231"/>
                  </a:lnTo>
                  <a:lnTo>
                    <a:pt x="35" y="227"/>
                  </a:lnTo>
                  <a:lnTo>
                    <a:pt x="24" y="223"/>
                  </a:lnTo>
                  <a:lnTo>
                    <a:pt x="18" y="218"/>
                  </a:lnTo>
                  <a:lnTo>
                    <a:pt x="14" y="208"/>
                  </a:lnTo>
                  <a:lnTo>
                    <a:pt x="13" y="196"/>
                  </a:lnTo>
                  <a:lnTo>
                    <a:pt x="12" y="185"/>
                  </a:lnTo>
                  <a:lnTo>
                    <a:pt x="13" y="174"/>
                  </a:lnTo>
                  <a:lnTo>
                    <a:pt x="11" y="172"/>
                  </a:lnTo>
                  <a:lnTo>
                    <a:pt x="8" y="170"/>
                  </a:lnTo>
                  <a:lnTo>
                    <a:pt x="6" y="167"/>
                  </a:lnTo>
                  <a:lnTo>
                    <a:pt x="4" y="165"/>
                  </a:lnTo>
                  <a:lnTo>
                    <a:pt x="4" y="162"/>
                  </a:lnTo>
                  <a:lnTo>
                    <a:pt x="4" y="158"/>
                  </a:lnTo>
                  <a:lnTo>
                    <a:pt x="4" y="155"/>
                  </a:lnTo>
                  <a:lnTo>
                    <a:pt x="3" y="150"/>
                  </a:lnTo>
                  <a:lnTo>
                    <a:pt x="7" y="148"/>
                  </a:lnTo>
                  <a:lnTo>
                    <a:pt x="11" y="147"/>
                  </a:lnTo>
                  <a:lnTo>
                    <a:pt x="15" y="144"/>
                  </a:lnTo>
                  <a:lnTo>
                    <a:pt x="19" y="142"/>
                  </a:lnTo>
                  <a:lnTo>
                    <a:pt x="14" y="142"/>
                  </a:lnTo>
                  <a:lnTo>
                    <a:pt x="10" y="141"/>
                  </a:lnTo>
                  <a:lnTo>
                    <a:pt x="5" y="141"/>
                  </a:lnTo>
                  <a:lnTo>
                    <a:pt x="0" y="140"/>
                  </a:lnTo>
                  <a:lnTo>
                    <a:pt x="1" y="134"/>
                  </a:lnTo>
                  <a:lnTo>
                    <a:pt x="3" y="127"/>
                  </a:lnTo>
                  <a:lnTo>
                    <a:pt x="3" y="121"/>
                  </a:lnTo>
                  <a:lnTo>
                    <a:pt x="4" y="116"/>
                  </a:lnTo>
                  <a:lnTo>
                    <a:pt x="7" y="114"/>
                  </a:lnTo>
                  <a:lnTo>
                    <a:pt x="12" y="113"/>
                  </a:lnTo>
                  <a:lnTo>
                    <a:pt x="15" y="113"/>
                  </a:lnTo>
                  <a:lnTo>
                    <a:pt x="19" y="112"/>
                  </a:lnTo>
                  <a:lnTo>
                    <a:pt x="16" y="109"/>
                  </a:lnTo>
                  <a:lnTo>
                    <a:pt x="13" y="104"/>
                  </a:lnTo>
                  <a:lnTo>
                    <a:pt x="10" y="101"/>
                  </a:lnTo>
                  <a:lnTo>
                    <a:pt x="7" y="97"/>
                  </a:lnTo>
                  <a:lnTo>
                    <a:pt x="6" y="94"/>
                  </a:lnTo>
                  <a:lnTo>
                    <a:pt x="6" y="90"/>
                  </a:lnTo>
                  <a:lnTo>
                    <a:pt x="6" y="87"/>
                  </a:lnTo>
                  <a:lnTo>
                    <a:pt x="6" y="83"/>
                  </a:lnTo>
                  <a:lnTo>
                    <a:pt x="11" y="81"/>
                  </a:lnTo>
                  <a:lnTo>
                    <a:pt x="15" y="79"/>
                  </a:lnTo>
                  <a:lnTo>
                    <a:pt x="19" y="78"/>
                  </a:lnTo>
                  <a:lnTo>
                    <a:pt x="23" y="75"/>
                  </a:lnTo>
                  <a:lnTo>
                    <a:pt x="23" y="73"/>
                  </a:lnTo>
                  <a:lnTo>
                    <a:pt x="23" y="69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3" y="56"/>
                  </a:lnTo>
                  <a:lnTo>
                    <a:pt x="10" y="53"/>
                  </a:lnTo>
                  <a:lnTo>
                    <a:pt x="11" y="45"/>
                  </a:lnTo>
                  <a:lnTo>
                    <a:pt x="12" y="38"/>
                  </a:lnTo>
                  <a:lnTo>
                    <a:pt x="13" y="31"/>
                  </a:lnTo>
                  <a:lnTo>
                    <a:pt x="14" y="25"/>
                  </a:lnTo>
                  <a:lnTo>
                    <a:pt x="13" y="19"/>
                  </a:lnTo>
                  <a:lnTo>
                    <a:pt x="11" y="12"/>
                  </a:lnTo>
                  <a:lnTo>
                    <a:pt x="10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9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2" name="Freeform 81"/>
            <p:cNvSpPr>
              <a:spLocks/>
            </p:cNvSpPr>
            <p:nvPr/>
          </p:nvSpPr>
          <p:spPr bwMode="auto">
            <a:xfrm>
              <a:off x="5989638" y="3236913"/>
              <a:ext cx="206375" cy="196850"/>
            </a:xfrm>
            <a:custGeom>
              <a:avLst/>
              <a:gdLst>
                <a:gd name="T0" fmla="*/ 39 w 260"/>
                <a:gd name="T1" fmla="*/ 3 h 246"/>
                <a:gd name="T2" fmla="*/ 86 w 260"/>
                <a:gd name="T3" fmla="*/ 10 h 246"/>
                <a:gd name="T4" fmla="*/ 134 w 260"/>
                <a:gd name="T5" fmla="*/ 16 h 246"/>
                <a:gd name="T6" fmla="*/ 182 w 260"/>
                <a:gd name="T7" fmla="*/ 22 h 246"/>
                <a:gd name="T8" fmla="*/ 229 w 260"/>
                <a:gd name="T9" fmla="*/ 29 h 246"/>
                <a:gd name="T10" fmla="*/ 258 w 260"/>
                <a:gd name="T11" fmla="*/ 35 h 246"/>
                <a:gd name="T12" fmla="*/ 250 w 260"/>
                <a:gd name="T13" fmla="*/ 47 h 246"/>
                <a:gd name="T14" fmla="*/ 245 w 260"/>
                <a:gd name="T15" fmla="*/ 71 h 246"/>
                <a:gd name="T16" fmla="*/ 237 w 260"/>
                <a:gd name="T17" fmla="*/ 83 h 246"/>
                <a:gd name="T18" fmla="*/ 229 w 260"/>
                <a:gd name="T19" fmla="*/ 88 h 246"/>
                <a:gd name="T20" fmla="*/ 228 w 260"/>
                <a:gd name="T21" fmla="*/ 99 h 246"/>
                <a:gd name="T22" fmla="*/ 238 w 260"/>
                <a:gd name="T23" fmla="*/ 100 h 246"/>
                <a:gd name="T24" fmla="*/ 240 w 260"/>
                <a:gd name="T25" fmla="*/ 113 h 246"/>
                <a:gd name="T26" fmla="*/ 236 w 260"/>
                <a:gd name="T27" fmla="*/ 124 h 246"/>
                <a:gd name="T28" fmla="*/ 228 w 260"/>
                <a:gd name="T29" fmla="*/ 127 h 246"/>
                <a:gd name="T30" fmla="*/ 234 w 260"/>
                <a:gd name="T31" fmla="*/ 138 h 246"/>
                <a:gd name="T32" fmla="*/ 234 w 260"/>
                <a:gd name="T33" fmla="*/ 150 h 246"/>
                <a:gd name="T34" fmla="*/ 230 w 260"/>
                <a:gd name="T35" fmla="*/ 160 h 246"/>
                <a:gd name="T36" fmla="*/ 223 w 260"/>
                <a:gd name="T37" fmla="*/ 166 h 246"/>
                <a:gd name="T38" fmla="*/ 230 w 260"/>
                <a:gd name="T39" fmla="*/ 176 h 246"/>
                <a:gd name="T40" fmla="*/ 230 w 260"/>
                <a:gd name="T41" fmla="*/ 186 h 246"/>
                <a:gd name="T42" fmla="*/ 227 w 260"/>
                <a:gd name="T43" fmla="*/ 197 h 246"/>
                <a:gd name="T44" fmla="*/ 221 w 260"/>
                <a:gd name="T45" fmla="*/ 206 h 246"/>
                <a:gd name="T46" fmla="*/ 216 w 260"/>
                <a:gd name="T47" fmla="*/ 221 h 246"/>
                <a:gd name="T48" fmla="*/ 208 w 260"/>
                <a:gd name="T49" fmla="*/ 231 h 246"/>
                <a:gd name="T50" fmla="*/ 196 w 260"/>
                <a:gd name="T51" fmla="*/ 242 h 246"/>
                <a:gd name="T52" fmla="*/ 163 w 260"/>
                <a:gd name="T53" fmla="*/ 246 h 246"/>
                <a:gd name="T54" fmla="*/ 122 w 260"/>
                <a:gd name="T55" fmla="*/ 245 h 246"/>
                <a:gd name="T56" fmla="*/ 78 w 260"/>
                <a:gd name="T57" fmla="*/ 238 h 246"/>
                <a:gd name="T58" fmla="*/ 40 w 260"/>
                <a:gd name="T59" fmla="*/ 228 h 246"/>
                <a:gd name="T60" fmla="*/ 15 w 260"/>
                <a:gd name="T61" fmla="*/ 215 h 246"/>
                <a:gd name="T62" fmla="*/ 10 w 260"/>
                <a:gd name="T63" fmla="*/ 182 h 246"/>
                <a:gd name="T64" fmla="*/ 8 w 260"/>
                <a:gd name="T65" fmla="*/ 167 h 246"/>
                <a:gd name="T66" fmla="*/ 3 w 260"/>
                <a:gd name="T67" fmla="*/ 160 h 246"/>
                <a:gd name="T68" fmla="*/ 3 w 260"/>
                <a:gd name="T69" fmla="*/ 148 h 246"/>
                <a:gd name="T70" fmla="*/ 13 w 260"/>
                <a:gd name="T71" fmla="*/ 143 h 246"/>
                <a:gd name="T72" fmla="*/ 9 w 260"/>
                <a:gd name="T73" fmla="*/ 139 h 246"/>
                <a:gd name="T74" fmla="*/ 1 w 260"/>
                <a:gd name="T75" fmla="*/ 132 h 246"/>
                <a:gd name="T76" fmla="*/ 3 w 260"/>
                <a:gd name="T77" fmla="*/ 114 h 246"/>
                <a:gd name="T78" fmla="*/ 13 w 260"/>
                <a:gd name="T79" fmla="*/ 112 h 246"/>
                <a:gd name="T80" fmla="*/ 12 w 260"/>
                <a:gd name="T81" fmla="*/ 102 h 246"/>
                <a:gd name="T82" fmla="*/ 7 w 260"/>
                <a:gd name="T83" fmla="*/ 92 h 246"/>
                <a:gd name="T84" fmla="*/ 5 w 260"/>
                <a:gd name="T85" fmla="*/ 82 h 246"/>
                <a:gd name="T86" fmla="*/ 18 w 260"/>
                <a:gd name="T87" fmla="*/ 76 h 246"/>
                <a:gd name="T88" fmla="*/ 23 w 260"/>
                <a:gd name="T89" fmla="*/ 67 h 246"/>
                <a:gd name="T90" fmla="*/ 19 w 260"/>
                <a:gd name="T91" fmla="*/ 59 h 246"/>
                <a:gd name="T92" fmla="*/ 10 w 260"/>
                <a:gd name="T93" fmla="*/ 52 h 246"/>
                <a:gd name="T94" fmla="*/ 12 w 260"/>
                <a:gd name="T95" fmla="*/ 30 h 246"/>
                <a:gd name="T96" fmla="*/ 11 w 260"/>
                <a:gd name="T97" fmla="*/ 1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0" h="246">
                  <a:moveTo>
                    <a:pt x="8" y="0"/>
                  </a:moveTo>
                  <a:lnTo>
                    <a:pt x="24" y="2"/>
                  </a:lnTo>
                  <a:lnTo>
                    <a:pt x="39" y="3"/>
                  </a:lnTo>
                  <a:lnTo>
                    <a:pt x="55" y="6"/>
                  </a:lnTo>
                  <a:lnTo>
                    <a:pt x="71" y="8"/>
                  </a:lnTo>
                  <a:lnTo>
                    <a:pt x="86" y="10"/>
                  </a:lnTo>
                  <a:lnTo>
                    <a:pt x="102" y="11"/>
                  </a:lnTo>
                  <a:lnTo>
                    <a:pt x="118" y="14"/>
                  </a:lnTo>
                  <a:lnTo>
                    <a:pt x="134" y="16"/>
                  </a:lnTo>
                  <a:lnTo>
                    <a:pt x="149" y="18"/>
                  </a:lnTo>
                  <a:lnTo>
                    <a:pt x="166" y="21"/>
                  </a:lnTo>
                  <a:lnTo>
                    <a:pt x="182" y="22"/>
                  </a:lnTo>
                  <a:lnTo>
                    <a:pt x="197" y="24"/>
                  </a:lnTo>
                  <a:lnTo>
                    <a:pt x="213" y="26"/>
                  </a:lnTo>
                  <a:lnTo>
                    <a:pt x="229" y="29"/>
                  </a:lnTo>
                  <a:lnTo>
                    <a:pt x="244" y="30"/>
                  </a:lnTo>
                  <a:lnTo>
                    <a:pt x="260" y="32"/>
                  </a:lnTo>
                  <a:lnTo>
                    <a:pt x="258" y="35"/>
                  </a:lnTo>
                  <a:lnTo>
                    <a:pt x="255" y="39"/>
                  </a:lnTo>
                  <a:lnTo>
                    <a:pt x="252" y="44"/>
                  </a:lnTo>
                  <a:lnTo>
                    <a:pt x="250" y="47"/>
                  </a:lnTo>
                  <a:lnTo>
                    <a:pt x="249" y="55"/>
                  </a:lnTo>
                  <a:lnTo>
                    <a:pt x="247" y="63"/>
                  </a:lnTo>
                  <a:lnTo>
                    <a:pt x="245" y="71"/>
                  </a:lnTo>
                  <a:lnTo>
                    <a:pt x="244" y="79"/>
                  </a:lnTo>
                  <a:lnTo>
                    <a:pt x="240" y="80"/>
                  </a:lnTo>
                  <a:lnTo>
                    <a:pt x="237" y="83"/>
                  </a:lnTo>
                  <a:lnTo>
                    <a:pt x="234" y="84"/>
                  </a:lnTo>
                  <a:lnTo>
                    <a:pt x="230" y="85"/>
                  </a:lnTo>
                  <a:lnTo>
                    <a:pt x="229" y="88"/>
                  </a:lnTo>
                  <a:lnTo>
                    <a:pt x="229" y="92"/>
                  </a:lnTo>
                  <a:lnTo>
                    <a:pt x="229" y="95"/>
                  </a:lnTo>
                  <a:lnTo>
                    <a:pt x="228" y="99"/>
                  </a:lnTo>
                  <a:lnTo>
                    <a:pt x="231" y="100"/>
                  </a:lnTo>
                  <a:lnTo>
                    <a:pt x="235" y="100"/>
                  </a:lnTo>
                  <a:lnTo>
                    <a:pt x="238" y="100"/>
                  </a:lnTo>
                  <a:lnTo>
                    <a:pt x="242" y="101"/>
                  </a:lnTo>
                  <a:lnTo>
                    <a:pt x="240" y="107"/>
                  </a:lnTo>
                  <a:lnTo>
                    <a:pt x="240" y="113"/>
                  </a:lnTo>
                  <a:lnTo>
                    <a:pt x="239" y="118"/>
                  </a:lnTo>
                  <a:lnTo>
                    <a:pt x="238" y="124"/>
                  </a:lnTo>
                  <a:lnTo>
                    <a:pt x="236" y="124"/>
                  </a:lnTo>
                  <a:lnTo>
                    <a:pt x="234" y="125"/>
                  </a:lnTo>
                  <a:lnTo>
                    <a:pt x="230" y="125"/>
                  </a:lnTo>
                  <a:lnTo>
                    <a:pt x="228" y="127"/>
                  </a:lnTo>
                  <a:lnTo>
                    <a:pt x="230" y="130"/>
                  </a:lnTo>
                  <a:lnTo>
                    <a:pt x="231" y="133"/>
                  </a:lnTo>
                  <a:lnTo>
                    <a:pt x="234" y="138"/>
                  </a:lnTo>
                  <a:lnTo>
                    <a:pt x="235" y="141"/>
                  </a:lnTo>
                  <a:lnTo>
                    <a:pt x="234" y="146"/>
                  </a:lnTo>
                  <a:lnTo>
                    <a:pt x="234" y="150"/>
                  </a:lnTo>
                  <a:lnTo>
                    <a:pt x="234" y="153"/>
                  </a:lnTo>
                  <a:lnTo>
                    <a:pt x="232" y="158"/>
                  </a:lnTo>
                  <a:lnTo>
                    <a:pt x="230" y="160"/>
                  </a:lnTo>
                  <a:lnTo>
                    <a:pt x="228" y="161"/>
                  </a:lnTo>
                  <a:lnTo>
                    <a:pt x="225" y="163"/>
                  </a:lnTo>
                  <a:lnTo>
                    <a:pt x="223" y="166"/>
                  </a:lnTo>
                  <a:lnTo>
                    <a:pt x="225" y="169"/>
                  </a:lnTo>
                  <a:lnTo>
                    <a:pt x="228" y="173"/>
                  </a:lnTo>
                  <a:lnTo>
                    <a:pt x="230" y="176"/>
                  </a:lnTo>
                  <a:lnTo>
                    <a:pt x="232" y="178"/>
                  </a:lnTo>
                  <a:lnTo>
                    <a:pt x="231" y="183"/>
                  </a:lnTo>
                  <a:lnTo>
                    <a:pt x="230" y="186"/>
                  </a:lnTo>
                  <a:lnTo>
                    <a:pt x="229" y="190"/>
                  </a:lnTo>
                  <a:lnTo>
                    <a:pt x="228" y="194"/>
                  </a:lnTo>
                  <a:lnTo>
                    <a:pt x="227" y="197"/>
                  </a:lnTo>
                  <a:lnTo>
                    <a:pt x="224" y="200"/>
                  </a:lnTo>
                  <a:lnTo>
                    <a:pt x="223" y="203"/>
                  </a:lnTo>
                  <a:lnTo>
                    <a:pt x="221" y="206"/>
                  </a:lnTo>
                  <a:lnTo>
                    <a:pt x="220" y="211"/>
                  </a:lnTo>
                  <a:lnTo>
                    <a:pt x="217" y="216"/>
                  </a:lnTo>
                  <a:lnTo>
                    <a:pt x="216" y="221"/>
                  </a:lnTo>
                  <a:lnTo>
                    <a:pt x="214" y="226"/>
                  </a:lnTo>
                  <a:lnTo>
                    <a:pt x="210" y="229"/>
                  </a:lnTo>
                  <a:lnTo>
                    <a:pt x="208" y="231"/>
                  </a:lnTo>
                  <a:lnTo>
                    <a:pt x="205" y="235"/>
                  </a:lnTo>
                  <a:lnTo>
                    <a:pt x="202" y="238"/>
                  </a:lnTo>
                  <a:lnTo>
                    <a:pt x="196" y="242"/>
                  </a:lnTo>
                  <a:lnTo>
                    <a:pt x="186" y="244"/>
                  </a:lnTo>
                  <a:lnTo>
                    <a:pt x="175" y="245"/>
                  </a:lnTo>
                  <a:lnTo>
                    <a:pt x="163" y="246"/>
                  </a:lnTo>
                  <a:lnTo>
                    <a:pt x="151" y="246"/>
                  </a:lnTo>
                  <a:lnTo>
                    <a:pt x="137" y="246"/>
                  </a:lnTo>
                  <a:lnTo>
                    <a:pt x="122" y="245"/>
                  </a:lnTo>
                  <a:lnTo>
                    <a:pt x="107" y="243"/>
                  </a:lnTo>
                  <a:lnTo>
                    <a:pt x="93" y="241"/>
                  </a:lnTo>
                  <a:lnTo>
                    <a:pt x="78" y="238"/>
                  </a:lnTo>
                  <a:lnTo>
                    <a:pt x="64" y="236"/>
                  </a:lnTo>
                  <a:lnTo>
                    <a:pt x="52" y="233"/>
                  </a:lnTo>
                  <a:lnTo>
                    <a:pt x="40" y="228"/>
                  </a:lnTo>
                  <a:lnTo>
                    <a:pt x="30" y="224"/>
                  </a:lnTo>
                  <a:lnTo>
                    <a:pt x="22" y="220"/>
                  </a:lnTo>
                  <a:lnTo>
                    <a:pt x="15" y="215"/>
                  </a:lnTo>
                  <a:lnTo>
                    <a:pt x="12" y="205"/>
                  </a:lnTo>
                  <a:lnTo>
                    <a:pt x="11" y="193"/>
                  </a:lnTo>
                  <a:lnTo>
                    <a:pt x="10" y="182"/>
                  </a:lnTo>
                  <a:lnTo>
                    <a:pt x="11" y="171"/>
                  </a:lnTo>
                  <a:lnTo>
                    <a:pt x="9" y="169"/>
                  </a:lnTo>
                  <a:lnTo>
                    <a:pt x="8" y="167"/>
                  </a:lnTo>
                  <a:lnTo>
                    <a:pt x="5" y="166"/>
                  </a:lnTo>
                  <a:lnTo>
                    <a:pt x="3" y="163"/>
                  </a:lnTo>
                  <a:lnTo>
                    <a:pt x="3" y="160"/>
                  </a:lnTo>
                  <a:lnTo>
                    <a:pt x="3" y="155"/>
                  </a:lnTo>
                  <a:lnTo>
                    <a:pt x="3" y="152"/>
                  </a:lnTo>
                  <a:lnTo>
                    <a:pt x="3" y="148"/>
                  </a:lnTo>
                  <a:lnTo>
                    <a:pt x="7" y="146"/>
                  </a:lnTo>
                  <a:lnTo>
                    <a:pt x="10" y="144"/>
                  </a:lnTo>
                  <a:lnTo>
                    <a:pt x="13" y="143"/>
                  </a:lnTo>
                  <a:lnTo>
                    <a:pt x="18" y="140"/>
                  </a:lnTo>
                  <a:lnTo>
                    <a:pt x="13" y="139"/>
                  </a:lnTo>
                  <a:lnTo>
                    <a:pt x="9" y="139"/>
                  </a:lnTo>
                  <a:lnTo>
                    <a:pt x="4" y="139"/>
                  </a:lnTo>
                  <a:lnTo>
                    <a:pt x="0" y="138"/>
                  </a:lnTo>
                  <a:lnTo>
                    <a:pt x="1" y="132"/>
                  </a:lnTo>
                  <a:lnTo>
                    <a:pt x="2" y="125"/>
                  </a:lnTo>
                  <a:lnTo>
                    <a:pt x="2" y="120"/>
                  </a:lnTo>
                  <a:lnTo>
                    <a:pt x="3" y="114"/>
                  </a:lnTo>
                  <a:lnTo>
                    <a:pt x="7" y="113"/>
                  </a:lnTo>
                  <a:lnTo>
                    <a:pt x="10" y="112"/>
                  </a:lnTo>
                  <a:lnTo>
                    <a:pt x="13" y="112"/>
                  </a:lnTo>
                  <a:lnTo>
                    <a:pt x="18" y="110"/>
                  </a:lnTo>
                  <a:lnTo>
                    <a:pt x="15" y="106"/>
                  </a:lnTo>
                  <a:lnTo>
                    <a:pt x="12" y="102"/>
                  </a:lnTo>
                  <a:lnTo>
                    <a:pt x="9" y="99"/>
                  </a:lnTo>
                  <a:lnTo>
                    <a:pt x="7" y="95"/>
                  </a:lnTo>
                  <a:lnTo>
                    <a:pt x="7" y="92"/>
                  </a:lnTo>
                  <a:lnTo>
                    <a:pt x="7" y="88"/>
                  </a:lnTo>
                  <a:lnTo>
                    <a:pt x="7" y="85"/>
                  </a:lnTo>
                  <a:lnTo>
                    <a:pt x="5" y="82"/>
                  </a:lnTo>
                  <a:lnTo>
                    <a:pt x="10" y="79"/>
                  </a:lnTo>
                  <a:lnTo>
                    <a:pt x="13" y="77"/>
                  </a:lnTo>
                  <a:lnTo>
                    <a:pt x="18" y="76"/>
                  </a:lnTo>
                  <a:lnTo>
                    <a:pt x="22" y="74"/>
                  </a:lnTo>
                  <a:lnTo>
                    <a:pt x="23" y="70"/>
                  </a:lnTo>
                  <a:lnTo>
                    <a:pt x="23" y="67"/>
                  </a:lnTo>
                  <a:lnTo>
                    <a:pt x="23" y="64"/>
                  </a:lnTo>
                  <a:lnTo>
                    <a:pt x="23" y="61"/>
                  </a:lnTo>
                  <a:lnTo>
                    <a:pt x="19" y="59"/>
                  </a:lnTo>
                  <a:lnTo>
                    <a:pt x="17" y="56"/>
                  </a:lnTo>
                  <a:lnTo>
                    <a:pt x="13" y="54"/>
                  </a:lnTo>
                  <a:lnTo>
                    <a:pt x="10" y="52"/>
                  </a:lnTo>
                  <a:lnTo>
                    <a:pt x="11" y="45"/>
                  </a:lnTo>
                  <a:lnTo>
                    <a:pt x="12" y="37"/>
                  </a:lnTo>
                  <a:lnTo>
                    <a:pt x="12" y="30"/>
                  </a:lnTo>
                  <a:lnTo>
                    <a:pt x="13" y="23"/>
                  </a:lnTo>
                  <a:lnTo>
                    <a:pt x="12" y="17"/>
                  </a:lnTo>
                  <a:lnTo>
                    <a:pt x="11" y="11"/>
                  </a:lnTo>
                  <a:lnTo>
                    <a:pt x="9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36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Freeform 82"/>
            <p:cNvSpPr>
              <a:spLocks/>
            </p:cNvSpPr>
            <p:nvPr/>
          </p:nvSpPr>
          <p:spPr bwMode="auto">
            <a:xfrm>
              <a:off x="5999163" y="3240088"/>
              <a:ext cx="187325" cy="192087"/>
            </a:xfrm>
            <a:custGeom>
              <a:avLst/>
              <a:gdLst>
                <a:gd name="T0" fmla="*/ 37 w 236"/>
                <a:gd name="T1" fmla="*/ 4 h 243"/>
                <a:gd name="T2" fmla="*/ 80 w 236"/>
                <a:gd name="T3" fmla="*/ 9 h 243"/>
                <a:gd name="T4" fmla="*/ 122 w 236"/>
                <a:gd name="T5" fmla="*/ 15 h 243"/>
                <a:gd name="T6" fmla="*/ 165 w 236"/>
                <a:gd name="T7" fmla="*/ 21 h 243"/>
                <a:gd name="T8" fmla="*/ 208 w 236"/>
                <a:gd name="T9" fmla="*/ 27 h 243"/>
                <a:gd name="T10" fmla="*/ 234 w 236"/>
                <a:gd name="T11" fmla="*/ 33 h 243"/>
                <a:gd name="T12" fmla="*/ 228 w 236"/>
                <a:gd name="T13" fmla="*/ 45 h 243"/>
                <a:gd name="T14" fmla="*/ 224 w 236"/>
                <a:gd name="T15" fmla="*/ 69 h 243"/>
                <a:gd name="T16" fmla="*/ 216 w 236"/>
                <a:gd name="T17" fmla="*/ 80 h 243"/>
                <a:gd name="T18" fmla="*/ 209 w 236"/>
                <a:gd name="T19" fmla="*/ 86 h 243"/>
                <a:gd name="T20" fmla="*/ 208 w 236"/>
                <a:gd name="T21" fmla="*/ 97 h 243"/>
                <a:gd name="T22" fmla="*/ 217 w 236"/>
                <a:gd name="T23" fmla="*/ 98 h 243"/>
                <a:gd name="T24" fmla="*/ 218 w 236"/>
                <a:gd name="T25" fmla="*/ 110 h 243"/>
                <a:gd name="T26" fmla="*/ 213 w 236"/>
                <a:gd name="T27" fmla="*/ 122 h 243"/>
                <a:gd name="T28" fmla="*/ 206 w 236"/>
                <a:gd name="T29" fmla="*/ 125 h 243"/>
                <a:gd name="T30" fmla="*/ 211 w 236"/>
                <a:gd name="T31" fmla="*/ 135 h 243"/>
                <a:gd name="T32" fmla="*/ 212 w 236"/>
                <a:gd name="T33" fmla="*/ 146 h 243"/>
                <a:gd name="T34" fmla="*/ 209 w 236"/>
                <a:gd name="T35" fmla="*/ 157 h 243"/>
                <a:gd name="T36" fmla="*/ 202 w 236"/>
                <a:gd name="T37" fmla="*/ 164 h 243"/>
                <a:gd name="T38" fmla="*/ 208 w 236"/>
                <a:gd name="T39" fmla="*/ 173 h 243"/>
                <a:gd name="T40" fmla="*/ 209 w 236"/>
                <a:gd name="T41" fmla="*/ 183 h 243"/>
                <a:gd name="T42" fmla="*/ 205 w 236"/>
                <a:gd name="T43" fmla="*/ 194 h 243"/>
                <a:gd name="T44" fmla="*/ 199 w 236"/>
                <a:gd name="T45" fmla="*/ 203 h 243"/>
                <a:gd name="T46" fmla="*/ 195 w 236"/>
                <a:gd name="T47" fmla="*/ 218 h 243"/>
                <a:gd name="T48" fmla="*/ 188 w 236"/>
                <a:gd name="T49" fmla="*/ 229 h 243"/>
                <a:gd name="T50" fmla="*/ 167 w 236"/>
                <a:gd name="T51" fmla="*/ 241 h 243"/>
                <a:gd name="T52" fmla="*/ 96 w 236"/>
                <a:gd name="T53" fmla="*/ 241 h 243"/>
                <a:gd name="T54" fmla="*/ 26 w 236"/>
                <a:gd name="T55" fmla="*/ 224 h 243"/>
                <a:gd name="T56" fmla="*/ 9 w 236"/>
                <a:gd name="T57" fmla="*/ 192 h 243"/>
                <a:gd name="T58" fmla="*/ 8 w 236"/>
                <a:gd name="T59" fmla="*/ 168 h 243"/>
                <a:gd name="T60" fmla="*/ 2 w 236"/>
                <a:gd name="T61" fmla="*/ 163 h 243"/>
                <a:gd name="T62" fmla="*/ 2 w 236"/>
                <a:gd name="T63" fmla="*/ 152 h 243"/>
                <a:gd name="T64" fmla="*/ 9 w 236"/>
                <a:gd name="T65" fmla="*/ 144 h 243"/>
                <a:gd name="T66" fmla="*/ 12 w 236"/>
                <a:gd name="T67" fmla="*/ 139 h 243"/>
                <a:gd name="T68" fmla="*/ 0 w 236"/>
                <a:gd name="T69" fmla="*/ 138 h 243"/>
                <a:gd name="T70" fmla="*/ 2 w 236"/>
                <a:gd name="T71" fmla="*/ 119 h 243"/>
                <a:gd name="T72" fmla="*/ 9 w 236"/>
                <a:gd name="T73" fmla="*/ 111 h 243"/>
                <a:gd name="T74" fmla="*/ 14 w 236"/>
                <a:gd name="T75" fmla="*/ 106 h 243"/>
                <a:gd name="T76" fmla="*/ 7 w 236"/>
                <a:gd name="T77" fmla="*/ 96 h 243"/>
                <a:gd name="T78" fmla="*/ 6 w 236"/>
                <a:gd name="T79" fmla="*/ 85 h 243"/>
                <a:gd name="T80" fmla="*/ 14 w 236"/>
                <a:gd name="T81" fmla="*/ 77 h 243"/>
                <a:gd name="T82" fmla="*/ 21 w 236"/>
                <a:gd name="T83" fmla="*/ 70 h 243"/>
                <a:gd name="T84" fmla="*/ 21 w 236"/>
                <a:gd name="T85" fmla="*/ 61 h 243"/>
                <a:gd name="T86" fmla="*/ 13 w 236"/>
                <a:gd name="T87" fmla="*/ 54 h 243"/>
                <a:gd name="T88" fmla="*/ 13 w 236"/>
                <a:gd name="T89" fmla="*/ 37 h 243"/>
                <a:gd name="T90" fmla="*/ 13 w 236"/>
                <a:gd name="T91" fmla="*/ 17 h 243"/>
                <a:gd name="T92" fmla="*/ 8 w 236"/>
                <a:gd name="T9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243">
                  <a:moveTo>
                    <a:pt x="8" y="0"/>
                  </a:moveTo>
                  <a:lnTo>
                    <a:pt x="22" y="2"/>
                  </a:lnTo>
                  <a:lnTo>
                    <a:pt x="37" y="4"/>
                  </a:lnTo>
                  <a:lnTo>
                    <a:pt x="51" y="6"/>
                  </a:lnTo>
                  <a:lnTo>
                    <a:pt x="66" y="8"/>
                  </a:lnTo>
                  <a:lnTo>
                    <a:pt x="80" y="9"/>
                  </a:lnTo>
                  <a:lnTo>
                    <a:pt x="93" y="12"/>
                  </a:lnTo>
                  <a:lnTo>
                    <a:pt x="108" y="13"/>
                  </a:lnTo>
                  <a:lnTo>
                    <a:pt x="122" y="15"/>
                  </a:lnTo>
                  <a:lnTo>
                    <a:pt x="136" y="17"/>
                  </a:lnTo>
                  <a:lnTo>
                    <a:pt x="151" y="19"/>
                  </a:lnTo>
                  <a:lnTo>
                    <a:pt x="165" y="21"/>
                  </a:lnTo>
                  <a:lnTo>
                    <a:pt x="180" y="22"/>
                  </a:lnTo>
                  <a:lnTo>
                    <a:pt x="194" y="24"/>
                  </a:lnTo>
                  <a:lnTo>
                    <a:pt x="208" y="27"/>
                  </a:lnTo>
                  <a:lnTo>
                    <a:pt x="223" y="28"/>
                  </a:lnTo>
                  <a:lnTo>
                    <a:pt x="236" y="30"/>
                  </a:lnTo>
                  <a:lnTo>
                    <a:pt x="234" y="33"/>
                  </a:lnTo>
                  <a:lnTo>
                    <a:pt x="233" y="37"/>
                  </a:lnTo>
                  <a:lnTo>
                    <a:pt x="231" y="40"/>
                  </a:lnTo>
                  <a:lnTo>
                    <a:pt x="228" y="45"/>
                  </a:lnTo>
                  <a:lnTo>
                    <a:pt x="227" y="53"/>
                  </a:lnTo>
                  <a:lnTo>
                    <a:pt x="225" y="61"/>
                  </a:lnTo>
                  <a:lnTo>
                    <a:pt x="224" y="69"/>
                  </a:lnTo>
                  <a:lnTo>
                    <a:pt x="221" y="77"/>
                  </a:lnTo>
                  <a:lnTo>
                    <a:pt x="218" y="78"/>
                  </a:lnTo>
                  <a:lnTo>
                    <a:pt x="216" y="80"/>
                  </a:lnTo>
                  <a:lnTo>
                    <a:pt x="212" y="81"/>
                  </a:lnTo>
                  <a:lnTo>
                    <a:pt x="209" y="82"/>
                  </a:lnTo>
                  <a:lnTo>
                    <a:pt x="209" y="86"/>
                  </a:lnTo>
                  <a:lnTo>
                    <a:pt x="209" y="90"/>
                  </a:lnTo>
                  <a:lnTo>
                    <a:pt x="208" y="93"/>
                  </a:lnTo>
                  <a:lnTo>
                    <a:pt x="208" y="97"/>
                  </a:lnTo>
                  <a:lnTo>
                    <a:pt x="210" y="98"/>
                  </a:lnTo>
                  <a:lnTo>
                    <a:pt x="213" y="98"/>
                  </a:lnTo>
                  <a:lnTo>
                    <a:pt x="217" y="98"/>
                  </a:lnTo>
                  <a:lnTo>
                    <a:pt x="220" y="98"/>
                  </a:lnTo>
                  <a:lnTo>
                    <a:pt x="219" y="104"/>
                  </a:lnTo>
                  <a:lnTo>
                    <a:pt x="218" y="110"/>
                  </a:lnTo>
                  <a:lnTo>
                    <a:pt x="217" y="115"/>
                  </a:lnTo>
                  <a:lnTo>
                    <a:pt x="216" y="121"/>
                  </a:lnTo>
                  <a:lnTo>
                    <a:pt x="213" y="122"/>
                  </a:lnTo>
                  <a:lnTo>
                    <a:pt x="211" y="122"/>
                  </a:lnTo>
                  <a:lnTo>
                    <a:pt x="209" y="123"/>
                  </a:lnTo>
                  <a:lnTo>
                    <a:pt x="206" y="125"/>
                  </a:lnTo>
                  <a:lnTo>
                    <a:pt x="208" y="128"/>
                  </a:lnTo>
                  <a:lnTo>
                    <a:pt x="210" y="131"/>
                  </a:lnTo>
                  <a:lnTo>
                    <a:pt x="211" y="135"/>
                  </a:lnTo>
                  <a:lnTo>
                    <a:pt x="212" y="138"/>
                  </a:lnTo>
                  <a:lnTo>
                    <a:pt x="212" y="143"/>
                  </a:lnTo>
                  <a:lnTo>
                    <a:pt x="212" y="146"/>
                  </a:lnTo>
                  <a:lnTo>
                    <a:pt x="211" y="151"/>
                  </a:lnTo>
                  <a:lnTo>
                    <a:pt x="211" y="154"/>
                  </a:lnTo>
                  <a:lnTo>
                    <a:pt x="209" y="157"/>
                  </a:lnTo>
                  <a:lnTo>
                    <a:pt x="206" y="159"/>
                  </a:lnTo>
                  <a:lnTo>
                    <a:pt x="204" y="161"/>
                  </a:lnTo>
                  <a:lnTo>
                    <a:pt x="202" y="164"/>
                  </a:lnTo>
                  <a:lnTo>
                    <a:pt x="204" y="167"/>
                  </a:lnTo>
                  <a:lnTo>
                    <a:pt x="206" y="169"/>
                  </a:lnTo>
                  <a:lnTo>
                    <a:pt x="208" y="173"/>
                  </a:lnTo>
                  <a:lnTo>
                    <a:pt x="210" y="176"/>
                  </a:lnTo>
                  <a:lnTo>
                    <a:pt x="209" y="180"/>
                  </a:lnTo>
                  <a:lnTo>
                    <a:pt x="209" y="183"/>
                  </a:lnTo>
                  <a:lnTo>
                    <a:pt x="208" y="188"/>
                  </a:lnTo>
                  <a:lnTo>
                    <a:pt x="206" y="191"/>
                  </a:lnTo>
                  <a:lnTo>
                    <a:pt x="205" y="194"/>
                  </a:lnTo>
                  <a:lnTo>
                    <a:pt x="203" y="197"/>
                  </a:lnTo>
                  <a:lnTo>
                    <a:pt x="202" y="201"/>
                  </a:lnTo>
                  <a:lnTo>
                    <a:pt x="199" y="203"/>
                  </a:lnTo>
                  <a:lnTo>
                    <a:pt x="198" y="207"/>
                  </a:lnTo>
                  <a:lnTo>
                    <a:pt x="196" y="213"/>
                  </a:lnTo>
                  <a:lnTo>
                    <a:pt x="195" y="218"/>
                  </a:lnTo>
                  <a:lnTo>
                    <a:pt x="193" y="224"/>
                  </a:lnTo>
                  <a:lnTo>
                    <a:pt x="190" y="226"/>
                  </a:lnTo>
                  <a:lnTo>
                    <a:pt x="188" y="229"/>
                  </a:lnTo>
                  <a:lnTo>
                    <a:pt x="185" y="233"/>
                  </a:lnTo>
                  <a:lnTo>
                    <a:pt x="182" y="236"/>
                  </a:lnTo>
                  <a:lnTo>
                    <a:pt x="167" y="241"/>
                  </a:lnTo>
                  <a:lnTo>
                    <a:pt x="146" y="243"/>
                  </a:lnTo>
                  <a:lnTo>
                    <a:pt x="122" y="243"/>
                  </a:lnTo>
                  <a:lnTo>
                    <a:pt x="96" y="241"/>
                  </a:lnTo>
                  <a:lnTo>
                    <a:pt x="70" y="237"/>
                  </a:lnTo>
                  <a:lnTo>
                    <a:pt x="46" y="231"/>
                  </a:lnTo>
                  <a:lnTo>
                    <a:pt x="26" y="224"/>
                  </a:lnTo>
                  <a:lnTo>
                    <a:pt x="12" y="214"/>
                  </a:lnTo>
                  <a:lnTo>
                    <a:pt x="11" y="204"/>
                  </a:lnTo>
                  <a:lnTo>
                    <a:pt x="9" y="192"/>
                  </a:lnTo>
                  <a:lnTo>
                    <a:pt x="9" y="182"/>
                  </a:lnTo>
                  <a:lnTo>
                    <a:pt x="9" y="171"/>
                  </a:lnTo>
                  <a:lnTo>
                    <a:pt x="8" y="168"/>
                  </a:lnTo>
                  <a:lnTo>
                    <a:pt x="6" y="167"/>
                  </a:lnTo>
                  <a:lnTo>
                    <a:pt x="5" y="165"/>
                  </a:lnTo>
                  <a:lnTo>
                    <a:pt x="2" y="163"/>
                  </a:lnTo>
                  <a:lnTo>
                    <a:pt x="2" y="159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2" y="148"/>
                  </a:lnTo>
                  <a:lnTo>
                    <a:pt x="6" y="145"/>
                  </a:lnTo>
                  <a:lnTo>
                    <a:pt x="9" y="144"/>
                  </a:lnTo>
                  <a:lnTo>
                    <a:pt x="13" y="142"/>
                  </a:lnTo>
                  <a:lnTo>
                    <a:pt x="16" y="139"/>
                  </a:lnTo>
                  <a:lnTo>
                    <a:pt x="12" y="139"/>
                  </a:lnTo>
                  <a:lnTo>
                    <a:pt x="8" y="138"/>
                  </a:lnTo>
                  <a:lnTo>
                    <a:pt x="4" y="138"/>
                  </a:lnTo>
                  <a:lnTo>
                    <a:pt x="0" y="138"/>
                  </a:lnTo>
                  <a:lnTo>
                    <a:pt x="1" y="133"/>
                  </a:lnTo>
                  <a:lnTo>
                    <a:pt x="2" y="126"/>
                  </a:lnTo>
                  <a:lnTo>
                    <a:pt x="2" y="119"/>
                  </a:lnTo>
                  <a:lnTo>
                    <a:pt x="4" y="113"/>
                  </a:lnTo>
                  <a:lnTo>
                    <a:pt x="6" y="112"/>
                  </a:lnTo>
                  <a:lnTo>
                    <a:pt x="9" y="111"/>
                  </a:lnTo>
                  <a:lnTo>
                    <a:pt x="13" y="111"/>
                  </a:lnTo>
                  <a:lnTo>
                    <a:pt x="16" y="110"/>
                  </a:lnTo>
                  <a:lnTo>
                    <a:pt x="14" y="106"/>
                  </a:lnTo>
                  <a:lnTo>
                    <a:pt x="12" y="103"/>
                  </a:lnTo>
                  <a:lnTo>
                    <a:pt x="9" y="99"/>
                  </a:lnTo>
                  <a:lnTo>
                    <a:pt x="7" y="96"/>
                  </a:lnTo>
                  <a:lnTo>
                    <a:pt x="6" y="92"/>
                  </a:lnTo>
                  <a:lnTo>
                    <a:pt x="6" y="89"/>
                  </a:lnTo>
                  <a:lnTo>
                    <a:pt x="6" y="85"/>
                  </a:lnTo>
                  <a:lnTo>
                    <a:pt x="6" y="82"/>
                  </a:lnTo>
                  <a:lnTo>
                    <a:pt x="9" y="80"/>
                  </a:lnTo>
                  <a:lnTo>
                    <a:pt x="14" y="77"/>
                  </a:lnTo>
                  <a:lnTo>
                    <a:pt x="17" y="76"/>
                  </a:lnTo>
                  <a:lnTo>
                    <a:pt x="21" y="74"/>
                  </a:lnTo>
                  <a:lnTo>
                    <a:pt x="21" y="70"/>
                  </a:lnTo>
                  <a:lnTo>
                    <a:pt x="21" y="67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9" y="59"/>
                  </a:lnTo>
                  <a:lnTo>
                    <a:pt x="16" y="57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2" y="45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4" y="23"/>
                  </a:lnTo>
                  <a:lnTo>
                    <a:pt x="13" y="17"/>
                  </a:lnTo>
                  <a:lnTo>
                    <a:pt x="12" y="12"/>
                  </a:lnTo>
                  <a:lnTo>
                    <a:pt x="9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4" name="Freeform 83"/>
            <p:cNvSpPr>
              <a:spLocks/>
            </p:cNvSpPr>
            <p:nvPr/>
          </p:nvSpPr>
          <p:spPr bwMode="auto">
            <a:xfrm>
              <a:off x="6007100" y="3241675"/>
              <a:ext cx="169863" cy="190500"/>
            </a:xfrm>
            <a:custGeom>
              <a:avLst/>
              <a:gdLst>
                <a:gd name="T0" fmla="*/ 35 w 214"/>
                <a:gd name="T1" fmla="*/ 3 h 239"/>
                <a:gd name="T2" fmla="*/ 73 w 214"/>
                <a:gd name="T3" fmla="*/ 8 h 239"/>
                <a:gd name="T4" fmla="*/ 112 w 214"/>
                <a:gd name="T5" fmla="*/ 12 h 239"/>
                <a:gd name="T6" fmla="*/ 150 w 214"/>
                <a:gd name="T7" fmla="*/ 18 h 239"/>
                <a:gd name="T8" fmla="*/ 188 w 214"/>
                <a:gd name="T9" fmla="*/ 23 h 239"/>
                <a:gd name="T10" fmla="*/ 212 w 214"/>
                <a:gd name="T11" fmla="*/ 29 h 239"/>
                <a:gd name="T12" fmla="*/ 206 w 214"/>
                <a:gd name="T13" fmla="*/ 41 h 239"/>
                <a:gd name="T14" fmla="*/ 201 w 214"/>
                <a:gd name="T15" fmla="*/ 64 h 239"/>
                <a:gd name="T16" fmla="*/ 194 w 214"/>
                <a:gd name="T17" fmla="*/ 74 h 239"/>
                <a:gd name="T18" fmla="*/ 187 w 214"/>
                <a:gd name="T19" fmla="*/ 82 h 239"/>
                <a:gd name="T20" fmla="*/ 186 w 214"/>
                <a:gd name="T21" fmla="*/ 93 h 239"/>
                <a:gd name="T22" fmla="*/ 195 w 214"/>
                <a:gd name="T23" fmla="*/ 94 h 239"/>
                <a:gd name="T24" fmla="*/ 197 w 214"/>
                <a:gd name="T25" fmla="*/ 106 h 239"/>
                <a:gd name="T26" fmla="*/ 192 w 214"/>
                <a:gd name="T27" fmla="*/ 117 h 239"/>
                <a:gd name="T28" fmla="*/ 185 w 214"/>
                <a:gd name="T29" fmla="*/ 119 h 239"/>
                <a:gd name="T30" fmla="*/ 190 w 214"/>
                <a:gd name="T31" fmla="*/ 131 h 239"/>
                <a:gd name="T32" fmla="*/ 190 w 214"/>
                <a:gd name="T33" fmla="*/ 142 h 239"/>
                <a:gd name="T34" fmla="*/ 187 w 214"/>
                <a:gd name="T35" fmla="*/ 153 h 239"/>
                <a:gd name="T36" fmla="*/ 182 w 214"/>
                <a:gd name="T37" fmla="*/ 159 h 239"/>
                <a:gd name="T38" fmla="*/ 187 w 214"/>
                <a:gd name="T39" fmla="*/ 169 h 239"/>
                <a:gd name="T40" fmla="*/ 186 w 214"/>
                <a:gd name="T41" fmla="*/ 179 h 239"/>
                <a:gd name="T42" fmla="*/ 183 w 214"/>
                <a:gd name="T43" fmla="*/ 188 h 239"/>
                <a:gd name="T44" fmla="*/ 178 w 214"/>
                <a:gd name="T45" fmla="*/ 198 h 239"/>
                <a:gd name="T46" fmla="*/ 174 w 214"/>
                <a:gd name="T47" fmla="*/ 213 h 239"/>
                <a:gd name="T48" fmla="*/ 168 w 214"/>
                <a:gd name="T49" fmla="*/ 224 h 239"/>
                <a:gd name="T50" fmla="*/ 149 w 214"/>
                <a:gd name="T51" fmla="*/ 237 h 239"/>
                <a:gd name="T52" fmla="*/ 85 w 214"/>
                <a:gd name="T53" fmla="*/ 238 h 239"/>
                <a:gd name="T54" fmla="*/ 21 w 214"/>
                <a:gd name="T55" fmla="*/ 221 h 239"/>
                <a:gd name="T56" fmla="*/ 8 w 214"/>
                <a:gd name="T57" fmla="*/ 190 h 239"/>
                <a:gd name="T58" fmla="*/ 8 w 214"/>
                <a:gd name="T59" fmla="*/ 167 h 239"/>
                <a:gd name="T60" fmla="*/ 2 w 214"/>
                <a:gd name="T61" fmla="*/ 161 h 239"/>
                <a:gd name="T62" fmla="*/ 2 w 214"/>
                <a:gd name="T63" fmla="*/ 149 h 239"/>
                <a:gd name="T64" fmla="*/ 9 w 214"/>
                <a:gd name="T65" fmla="*/ 141 h 239"/>
                <a:gd name="T66" fmla="*/ 11 w 214"/>
                <a:gd name="T67" fmla="*/ 137 h 239"/>
                <a:gd name="T68" fmla="*/ 0 w 214"/>
                <a:gd name="T69" fmla="*/ 135 h 239"/>
                <a:gd name="T70" fmla="*/ 2 w 214"/>
                <a:gd name="T71" fmla="*/ 117 h 239"/>
                <a:gd name="T72" fmla="*/ 9 w 214"/>
                <a:gd name="T73" fmla="*/ 109 h 239"/>
                <a:gd name="T74" fmla="*/ 12 w 214"/>
                <a:gd name="T75" fmla="*/ 104 h 239"/>
                <a:gd name="T76" fmla="*/ 6 w 214"/>
                <a:gd name="T77" fmla="*/ 93 h 239"/>
                <a:gd name="T78" fmla="*/ 6 w 214"/>
                <a:gd name="T79" fmla="*/ 84 h 239"/>
                <a:gd name="T80" fmla="*/ 12 w 214"/>
                <a:gd name="T81" fmla="*/ 76 h 239"/>
                <a:gd name="T82" fmla="*/ 19 w 214"/>
                <a:gd name="T83" fmla="*/ 69 h 239"/>
                <a:gd name="T84" fmla="*/ 20 w 214"/>
                <a:gd name="T85" fmla="*/ 59 h 239"/>
                <a:gd name="T86" fmla="*/ 12 w 214"/>
                <a:gd name="T87" fmla="*/ 53 h 239"/>
                <a:gd name="T88" fmla="*/ 12 w 214"/>
                <a:gd name="T89" fmla="*/ 36 h 239"/>
                <a:gd name="T90" fmla="*/ 12 w 214"/>
                <a:gd name="T91" fmla="*/ 16 h 239"/>
                <a:gd name="T92" fmla="*/ 10 w 214"/>
                <a:gd name="T9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4" h="239">
                  <a:moveTo>
                    <a:pt x="10" y="0"/>
                  </a:moveTo>
                  <a:lnTo>
                    <a:pt x="23" y="1"/>
                  </a:lnTo>
                  <a:lnTo>
                    <a:pt x="35" y="3"/>
                  </a:lnTo>
                  <a:lnTo>
                    <a:pt x="48" y="4"/>
                  </a:lnTo>
                  <a:lnTo>
                    <a:pt x="61" y="5"/>
                  </a:lnTo>
                  <a:lnTo>
                    <a:pt x="73" y="8"/>
                  </a:lnTo>
                  <a:lnTo>
                    <a:pt x="86" y="9"/>
                  </a:lnTo>
                  <a:lnTo>
                    <a:pt x="99" y="11"/>
                  </a:lnTo>
                  <a:lnTo>
                    <a:pt x="112" y="12"/>
                  </a:lnTo>
                  <a:lnTo>
                    <a:pt x="125" y="15"/>
                  </a:lnTo>
                  <a:lnTo>
                    <a:pt x="138" y="16"/>
                  </a:lnTo>
                  <a:lnTo>
                    <a:pt x="150" y="18"/>
                  </a:lnTo>
                  <a:lnTo>
                    <a:pt x="163" y="19"/>
                  </a:lnTo>
                  <a:lnTo>
                    <a:pt x="176" y="21"/>
                  </a:lnTo>
                  <a:lnTo>
                    <a:pt x="188" y="23"/>
                  </a:lnTo>
                  <a:lnTo>
                    <a:pt x="201" y="25"/>
                  </a:lnTo>
                  <a:lnTo>
                    <a:pt x="214" y="26"/>
                  </a:lnTo>
                  <a:lnTo>
                    <a:pt x="212" y="29"/>
                  </a:lnTo>
                  <a:lnTo>
                    <a:pt x="209" y="33"/>
                  </a:lnTo>
                  <a:lnTo>
                    <a:pt x="208" y="36"/>
                  </a:lnTo>
                  <a:lnTo>
                    <a:pt x="206" y="41"/>
                  </a:lnTo>
                  <a:lnTo>
                    <a:pt x="205" y="49"/>
                  </a:lnTo>
                  <a:lnTo>
                    <a:pt x="202" y="56"/>
                  </a:lnTo>
                  <a:lnTo>
                    <a:pt x="201" y="64"/>
                  </a:lnTo>
                  <a:lnTo>
                    <a:pt x="199" y="72"/>
                  </a:lnTo>
                  <a:lnTo>
                    <a:pt x="197" y="73"/>
                  </a:lnTo>
                  <a:lnTo>
                    <a:pt x="194" y="74"/>
                  </a:lnTo>
                  <a:lnTo>
                    <a:pt x="191" y="77"/>
                  </a:lnTo>
                  <a:lnTo>
                    <a:pt x="188" y="78"/>
                  </a:lnTo>
                  <a:lnTo>
                    <a:pt x="187" y="82"/>
                  </a:lnTo>
                  <a:lnTo>
                    <a:pt x="187" y="86"/>
                  </a:lnTo>
                  <a:lnTo>
                    <a:pt x="187" y="89"/>
                  </a:lnTo>
                  <a:lnTo>
                    <a:pt x="186" y="93"/>
                  </a:lnTo>
                  <a:lnTo>
                    <a:pt x="188" y="93"/>
                  </a:lnTo>
                  <a:lnTo>
                    <a:pt x="192" y="93"/>
                  </a:lnTo>
                  <a:lnTo>
                    <a:pt x="195" y="94"/>
                  </a:lnTo>
                  <a:lnTo>
                    <a:pt x="198" y="94"/>
                  </a:lnTo>
                  <a:lnTo>
                    <a:pt x="197" y="100"/>
                  </a:lnTo>
                  <a:lnTo>
                    <a:pt x="197" y="106"/>
                  </a:lnTo>
                  <a:lnTo>
                    <a:pt x="195" y="111"/>
                  </a:lnTo>
                  <a:lnTo>
                    <a:pt x="194" y="117"/>
                  </a:lnTo>
                  <a:lnTo>
                    <a:pt x="192" y="117"/>
                  </a:lnTo>
                  <a:lnTo>
                    <a:pt x="190" y="118"/>
                  </a:lnTo>
                  <a:lnTo>
                    <a:pt x="187" y="118"/>
                  </a:lnTo>
                  <a:lnTo>
                    <a:pt x="185" y="119"/>
                  </a:lnTo>
                  <a:lnTo>
                    <a:pt x="186" y="123"/>
                  </a:lnTo>
                  <a:lnTo>
                    <a:pt x="188" y="126"/>
                  </a:lnTo>
                  <a:lnTo>
                    <a:pt x="190" y="131"/>
                  </a:lnTo>
                  <a:lnTo>
                    <a:pt x="191" y="134"/>
                  </a:lnTo>
                  <a:lnTo>
                    <a:pt x="190" y="138"/>
                  </a:lnTo>
                  <a:lnTo>
                    <a:pt x="190" y="142"/>
                  </a:lnTo>
                  <a:lnTo>
                    <a:pt x="190" y="146"/>
                  </a:lnTo>
                  <a:lnTo>
                    <a:pt x="188" y="150"/>
                  </a:lnTo>
                  <a:lnTo>
                    <a:pt x="187" y="153"/>
                  </a:lnTo>
                  <a:lnTo>
                    <a:pt x="185" y="154"/>
                  </a:lnTo>
                  <a:lnTo>
                    <a:pt x="184" y="156"/>
                  </a:lnTo>
                  <a:lnTo>
                    <a:pt x="182" y="159"/>
                  </a:lnTo>
                  <a:lnTo>
                    <a:pt x="184" y="162"/>
                  </a:lnTo>
                  <a:lnTo>
                    <a:pt x="185" y="165"/>
                  </a:lnTo>
                  <a:lnTo>
                    <a:pt x="187" y="169"/>
                  </a:lnTo>
                  <a:lnTo>
                    <a:pt x="188" y="171"/>
                  </a:lnTo>
                  <a:lnTo>
                    <a:pt x="187" y="176"/>
                  </a:lnTo>
                  <a:lnTo>
                    <a:pt x="186" y="179"/>
                  </a:lnTo>
                  <a:lnTo>
                    <a:pt x="185" y="183"/>
                  </a:lnTo>
                  <a:lnTo>
                    <a:pt x="184" y="186"/>
                  </a:lnTo>
                  <a:lnTo>
                    <a:pt x="183" y="188"/>
                  </a:lnTo>
                  <a:lnTo>
                    <a:pt x="182" y="192"/>
                  </a:lnTo>
                  <a:lnTo>
                    <a:pt x="179" y="195"/>
                  </a:lnTo>
                  <a:lnTo>
                    <a:pt x="178" y="198"/>
                  </a:lnTo>
                  <a:lnTo>
                    <a:pt x="177" y="202"/>
                  </a:lnTo>
                  <a:lnTo>
                    <a:pt x="176" y="208"/>
                  </a:lnTo>
                  <a:lnTo>
                    <a:pt x="174" y="213"/>
                  </a:lnTo>
                  <a:lnTo>
                    <a:pt x="172" y="218"/>
                  </a:lnTo>
                  <a:lnTo>
                    <a:pt x="170" y="222"/>
                  </a:lnTo>
                  <a:lnTo>
                    <a:pt x="168" y="224"/>
                  </a:lnTo>
                  <a:lnTo>
                    <a:pt x="165" y="228"/>
                  </a:lnTo>
                  <a:lnTo>
                    <a:pt x="163" y="231"/>
                  </a:lnTo>
                  <a:lnTo>
                    <a:pt x="149" y="237"/>
                  </a:lnTo>
                  <a:lnTo>
                    <a:pt x="131" y="239"/>
                  </a:lnTo>
                  <a:lnTo>
                    <a:pt x="109" y="239"/>
                  </a:lnTo>
                  <a:lnTo>
                    <a:pt x="85" y="238"/>
                  </a:lnTo>
                  <a:lnTo>
                    <a:pt x="62" y="233"/>
                  </a:lnTo>
                  <a:lnTo>
                    <a:pt x="40" y="228"/>
                  </a:lnTo>
                  <a:lnTo>
                    <a:pt x="21" y="221"/>
                  </a:lnTo>
                  <a:lnTo>
                    <a:pt x="10" y="212"/>
                  </a:lnTo>
                  <a:lnTo>
                    <a:pt x="9" y="201"/>
                  </a:lnTo>
                  <a:lnTo>
                    <a:pt x="8" y="190"/>
                  </a:lnTo>
                  <a:lnTo>
                    <a:pt x="8" y="179"/>
                  </a:lnTo>
                  <a:lnTo>
                    <a:pt x="9" y="169"/>
                  </a:lnTo>
                  <a:lnTo>
                    <a:pt x="8" y="167"/>
                  </a:lnTo>
                  <a:lnTo>
                    <a:pt x="5" y="164"/>
                  </a:lnTo>
                  <a:lnTo>
                    <a:pt x="4" y="163"/>
                  </a:lnTo>
                  <a:lnTo>
                    <a:pt x="2" y="161"/>
                  </a:lnTo>
                  <a:lnTo>
                    <a:pt x="2" y="157"/>
                  </a:lnTo>
                  <a:lnTo>
                    <a:pt x="2" y="153"/>
                  </a:lnTo>
                  <a:lnTo>
                    <a:pt x="2" y="149"/>
                  </a:lnTo>
                  <a:lnTo>
                    <a:pt x="2" y="146"/>
                  </a:lnTo>
                  <a:lnTo>
                    <a:pt x="5" y="144"/>
                  </a:lnTo>
                  <a:lnTo>
                    <a:pt x="9" y="141"/>
                  </a:lnTo>
                  <a:lnTo>
                    <a:pt x="11" y="140"/>
                  </a:lnTo>
                  <a:lnTo>
                    <a:pt x="15" y="138"/>
                  </a:lnTo>
                  <a:lnTo>
                    <a:pt x="11" y="137"/>
                  </a:lnTo>
                  <a:lnTo>
                    <a:pt x="8" y="137"/>
                  </a:lnTo>
                  <a:lnTo>
                    <a:pt x="4" y="137"/>
                  </a:lnTo>
                  <a:lnTo>
                    <a:pt x="0" y="135"/>
                  </a:lnTo>
                  <a:lnTo>
                    <a:pt x="1" y="130"/>
                  </a:lnTo>
                  <a:lnTo>
                    <a:pt x="2" y="123"/>
                  </a:lnTo>
                  <a:lnTo>
                    <a:pt x="2" y="117"/>
                  </a:lnTo>
                  <a:lnTo>
                    <a:pt x="3" y="111"/>
                  </a:lnTo>
                  <a:lnTo>
                    <a:pt x="6" y="110"/>
                  </a:lnTo>
                  <a:lnTo>
                    <a:pt x="9" y="109"/>
                  </a:lnTo>
                  <a:lnTo>
                    <a:pt x="12" y="109"/>
                  </a:lnTo>
                  <a:lnTo>
                    <a:pt x="15" y="108"/>
                  </a:lnTo>
                  <a:lnTo>
                    <a:pt x="12" y="104"/>
                  </a:lnTo>
                  <a:lnTo>
                    <a:pt x="11" y="101"/>
                  </a:lnTo>
                  <a:lnTo>
                    <a:pt x="9" y="97"/>
                  </a:lnTo>
                  <a:lnTo>
                    <a:pt x="6" y="93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6" y="84"/>
                  </a:lnTo>
                  <a:lnTo>
                    <a:pt x="6" y="79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6" y="74"/>
                  </a:lnTo>
                  <a:lnTo>
                    <a:pt x="19" y="72"/>
                  </a:lnTo>
                  <a:lnTo>
                    <a:pt x="19" y="69"/>
                  </a:lnTo>
                  <a:lnTo>
                    <a:pt x="20" y="65"/>
                  </a:lnTo>
                  <a:lnTo>
                    <a:pt x="20" y="63"/>
                  </a:lnTo>
                  <a:lnTo>
                    <a:pt x="20" y="59"/>
                  </a:lnTo>
                  <a:lnTo>
                    <a:pt x="18" y="57"/>
                  </a:lnTo>
                  <a:lnTo>
                    <a:pt x="16" y="55"/>
                  </a:lnTo>
                  <a:lnTo>
                    <a:pt x="12" y="53"/>
                  </a:lnTo>
                  <a:lnTo>
                    <a:pt x="10" y="50"/>
                  </a:lnTo>
                  <a:lnTo>
                    <a:pt x="11" y="43"/>
                  </a:lnTo>
                  <a:lnTo>
                    <a:pt x="12" y="36"/>
                  </a:lnTo>
                  <a:lnTo>
                    <a:pt x="12" y="29"/>
                  </a:lnTo>
                  <a:lnTo>
                    <a:pt x="13" y="21"/>
                  </a:lnTo>
                  <a:lnTo>
                    <a:pt x="12" y="16"/>
                  </a:lnTo>
                  <a:lnTo>
                    <a:pt x="12" y="10"/>
                  </a:lnTo>
                  <a:lnTo>
                    <a:pt x="11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7777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5" name="Freeform 84"/>
            <p:cNvSpPr>
              <a:spLocks/>
            </p:cNvSpPr>
            <p:nvPr/>
          </p:nvSpPr>
          <p:spPr bwMode="auto">
            <a:xfrm>
              <a:off x="6016625" y="3243263"/>
              <a:ext cx="150813" cy="188912"/>
            </a:xfrm>
            <a:custGeom>
              <a:avLst/>
              <a:gdLst>
                <a:gd name="T0" fmla="*/ 55 w 190"/>
                <a:gd name="T1" fmla="*/ 6 h 237"/>
                <a:gd name="T2" fmla="*/ 123 w 190"/>
                <a:gd name="T3" fmla="*/ 15 h 237"/>
                <a:gd name="T4" fmla="*/ 190 w 190"/>
                <a:gd name="T5" fmla="*/ 23 h 237"/>
                <a:gd name="T6" fmla="*/ 186 w 190"/>
                <a:gd name="T7" fmla="*/ 34 h 237"/>
                <a:gd name="T8" fmla="*/ 180 w 190"/>
                <a:gd name="T9" fmla="*/ 54 h 237"/>
                <a:gd name="T10" fmla="*/ 175 w 190"/>
                <a:gd name="T11" fmla="*/ 71 h 237"/>
                <a:gd name="T12" fmla="*/ 167 w 190"/>
                <a:gd name="T13" fmla="*/ 76 h 237"/>
                <a:gd name="T14" fmla="*/ 166 w 190"/>
                <a:gd name="T15" fmla="*/ 87 h 237"/>
                <a:gd name="T16" fmla="*/ 171 w 190"/>
                <a:gd name="T17" fmla="*/ 91 h 237"/>
                <a:gd name="T18" fmla="*/ 174 w 190"/>
                <a:gd name="T19" fmla="*/ 98 h 237"/>
                <a:gd name="T20" fmla="*/ 172 w 190"/>
                <a:gd name="T21" fmla="*/ 114 h 237"/>
                <a:gd name="T22" fmla="*/ 166 w 190"/>
                <a:gd name="T23" fmla="*/ 116 h 237"/>
                <a:gd name="T24" fmla="*/ 166 w 190"/>
                <a:gd name="T25" fmla="*/ 124 h 237"/>
                <a:gd name="T26" fmla="*/ 168 w 190"/>
                <a:gd name="T27" fmla="*/ 136 h 237"/>
                <a:gd name="T28" fmla="*/ 167 w 190"/>
                <a:gd name="T29" fmla="*/ 147 h 237"/>
                <a:gd name="T30" fmla="*/ 163 w 190"/>
                <a:gd name="T31" fmla="*/ 153 h 237"/>
                <a:gd name="T32" fmla="*/ 163 w 190"/>
                <a:gd name="T33" fmla="*/ 162 h 237"/>
                <a:gd name="T34" fmla="*/ 165 w 190"/>
                <a:gd name="T35" fmla="*/ 173 h 237"/>
                <a:gd name="T36" fmla="*/ 163 w 190"/>
                <a:gd name="T37" fmla="*/ 183 h 237"/>
                <a:gd name="T38" fmla="*/ 158 w 190"/>
                <a:gd name="T39" fmla="*/ 192 h 237"/>
                <a:gd name="T40" fmla="*/ 154 w 190"/>
                <a:gd name="T41" fmla="*/ 205 h 237"/>
                <a:gd name="T42" fmla="*/ 149 w 190"/>
                <a:gd name="T43" fmla="*/ 219 h 237"/>
                <a:gd name="T44" fmla="*/ 143 w 190"/>
                <a:gd name="T45" fmla="*/ 229 h 237"/>
                <a:gd name="T46" fmla="*/ 95 w 190"/>
                <a:gd name="T47" fmla="*/ 237 h 237"/>
                <a:gd name="T48" fmla="*/ 33 w 190"/>
                <a:gd name="T49" fmla="*/ 227 h 237"/>
                <a:gd name="T50" fmla="*/ 6 w 190"/>
                <a:gd name="T51" fmla="*/ 200 h 237"/>
                <a:gd name="T52" fmla="*/ 7 w 190"/>
                <a:gd name="T53" fmla="*/ 168 h 237"/>
                <a:gd name="T54" fmla="*/ 2 w 190"/>
                <a:gd name="T55" fmla="*/ 162 h 237"/>
                <a:gd name="T56" fmla="*/ 1 w 190"/>
                <a:gd name="T57" fmla="*/ 153 h 237"/>
                <a:gd name="T58" fmla="*/ 5 w 190"/>
                <a:gd name="T59" fmla="*/ 144 h 237"/>
                <a:gd name="T60" fmla="*/ 13 w 190"/>
                <a:gd name="T61" fmla="*/ 137 h 237"/>
                <a:gd name="T62" fmla="*/ 4 w 190"/>
                <a:gd name="T63" fmla="*/ 136 h 237"/>
                <a:gd name="T64" fmla="*/ 2 w 190"/>
                <a:gd name="T65" fmla="*/ 123 h 237"/>
                <a:gd name="T66" fmla="*/ 6 w 190"/>
                <a:gd name="T67" fmla="*/ 110 h 237"/>
                <a:gd name="T68" fmla="*/ 14 w 190"/>
                <a:gd name="T69" fmla="*/ 108 h 237"/>
                <a:gd name="T70" fmla="*/ 8 w 190"/>
                <a:gd name="T71" fmla="*/ 98 h 237"/>
                <a:gd name="T72" fmla="*/ 6 w 190"/>
                <a:gd name="T73" fmla="*/ 87 h 237"/>
                <a:gd name="T74" fmla="*/ 9 w 190"/>
                <a:gd name="T75" fmla="*/ 78 h 237"/>
                <a:gd name="T76" fmla="*/ 19 w 190"/>
                <a:gd name="T77" fmla="*/ 72 h 237"/>
                <a:gd name="T78" fmla="*/ 19 w 190"/>
                <a:gd name="T79" fmla="*/ 63 h 237"/>
                <a:gd name="T80" fmla="*/ 15 w 190"/>
                <a:gd name="T81" fmla="*/ 55 h 237"/>
                <a:gd name="T82" fmla="*/ 12 w 190"/>
                <a:gd name="T83" fmla="*/ 44 h 237"/>
                <a:gd name="T84" fmla="*/ 14 w 190"/>
                <a:gd name="T85" fmla="*/ 23 h 237"/>
                <a:gd name="T86" fmla="*/ 12 w 190"/>
                <a:gd name="T87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0" h="237">
                  <a:moveTo>
                    <a:pt x="10" y="0"/>
                  </a:moveTo>
                  <a:lnTo>
                    <a:pt x="33" y="3"/>
                  </a:lnTo>
                  <a:lnTo>
                    <a:pt x="55" y="6"/>
                  </a:lnTo>
                  <a:lnTo>
                    <a:pt x="78" y="9"/>
                  </a:lnTo>
                  <a:lnTo>
                    <a:pt x="100" y="11"/>
                  </a:lnTo>
                  <a:lnTo>
                    <a:pt x="123" y="15"/>
                  </a:lnTo>
                  <a:lnTo>
                    <a:pt x="145" y="17"/>
                  </a:lnTo>
                  <a:lnTo>
                    <a:pt x="168" y="21"/>
                  </a:lnTo>
                  <a:lnTo>
                    <a:pt x="190" y="23"/>
                  </a:lnTo>
                  <a:lnTo>
                    <a:pt x="189" y="26"/>
                  </a:lnTo>
                  <a:lnTo>
                    <a:pt x="187" y="31"/>
                  </a:lnTo>
                  <a:lnTo>
                    <a:pt x="186" y="34"/>
                  </a:lnTo>
                  <a:lnTo>
                    <a:pt x="183" y="39"/>
                  </a:lnTo>
                  <a:lnTo>
                    <a:pt x="182" y="47"/>
                  </a:lnTo>
                  <a:lnTo>
                    <a:pt x="180" y="54"/>
                  </a:lnTo>
                  <a:lnTo>
                    <a:pt x="179" y="62"/>
                  </a:lnTo>
                  <a:lnTo>
                    <a:pt x="177" y="70"/>
                  </a:lnTo>
                  <a:lnTo>
                    <a:pt x="175" y="71"/>
                  </a:lnTo>
                  <a:lnTo>
                    <a:pt x="173" y="72"/>
                  </a:lnTo>
                  <a:lnTo>
                    <a:pt x="169" y="75"/>
                  </a:lnTo>
                  <a:lnTo>
                    <a:pt x="167" y="76"/>
                  </a:lnTo>
                  <a:lnTo>
                    <a:pt x="167" y="80"/>
                  </a:lnTo>
                  <a:lnTo>
                    <a:pt x="167" y="84"/>
                  </a:lnTo>
                  <a:lnTo>
                    <a:pt x="166" y="87"/>
                  </a:lnTo>
                  <a:lnTo>
                    <a:pt x="166" y="91"/>
                  </a:lnTo>
                  <a:lnTo>
                    <a:pt x="168" y="91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5" y="92"/>
                  </a:lnTo>
                  <a:lnTo>
                    <a:pt x="174" y="98"/>
                  </a:lnTo>
                  <a:lnTo>
                    <a:pt x="174" y="102"/>
                  </a:lnTo>
                  <a:lnTo>
                    <a:pt x="173" y="108"/>
                  </a:lnTo>
                  <a:lnTo>
                    <a:pt x="172" y="114"/>
                  </a:lnTo>
                  <a:lnTo>
                    <a:pt x="169" y="115"/>
                  </a:lnTo>
                  <a:lnTo>
                    <a:pt x="168" y="115"/>
                  </a:lnTo>
                  <a:lnTo>
                    <a:pt x="166" y="116"/>
                  </a:lnTo>
                  <a:lnTo>
                    <a:pt x="164" y="117"/>
                  </a:lnTo>
                  <a:lnTo>
                    <a:pt x="165" y="121"/>
                  </a:lnTo>
                  <a:lnTo>
                    <a:pt x="166" y="124"/>
                  </a:lnTo>
                  <a:lnTo>
                    <a:pt x="167" y="128"/>
                  </a:lnTo>
                  <a:lnTo>
                    <a:pt x="168" y="131"/>
                  </a:lnTo>
                  <a:lnTo>
                    <a:pt x="168" y="136"/>
                  </a:lnTo>
                  <a:lnTo>
                    <a:pt x="168" y="139"/>
                  </a:lnTo>
                  <a:lnTo>
                    <a:pt x="167" y="143"/>
                  </a:lnTo>
                  <a:lnTo>
                    <a:pt x="167" y="147"/>
                  </a:lnTo>
                  <a:lnTo>
                    <a:pt x="166" y="150"/>
                  </a:lnTo>
                  <a:lnTo>
                    <a:pt x="164" y="151"/>
                  </a:lnTo>
                  <a:lnTo>
                    <a:pt x="163" y="153"/>
                  </a:lnTo>
                  <a:lnTo>
                    <a:pt x="160" y="155"/>
                  </a:lnTo>
                  <a:lnTo>
                    <a:pt x="161" y="159"/>
                  </a:lnTo>
                  <a:lnTo>
                    <a:pt x="163" y="162"/>
                  </a:lnTo>
                  <a:lnTo>
                    <a:pt x="165" y="166"/>
                  </a:lnTo>
                  <a:lnTo>
                    <a:pt x="166" y="169"/>
                  </a:lnTo>
                  <a:lnTo>
                    <a:pt x="165" y="173"/>
                  </a:lnTo>
                  <a:lnTo>
                    <a:pt x="165" y="176"/>
                  </a:lnTo>
                  <a:lnTo>
                    <a:pt x="164" y="180"/>
                  </a:lnTo>
                  <a:lnTo>
                    <a:pt x="163" y="183"/>
                  </a:lnTo>
                  <a:lnTo>
                    <a:pt x="161" y="185"/>
                  </a:lnTo>
                  <a:lnTo>
                    <a:pt x="160" y="189"/>
                  </a:lnTo>
                  <a:lnTo>
                    <a:pt x="158" y="192"/>
                  </a:lnTo>
                  <a:lnTo>
                    <a:pt x="157" y="195"/>
                  </a:lnTo>
                  <a:lnTo>
                    <a:pt x="156" y="200"/>
                  </a:lnTo>
                  <a:lnTo>
                    <a:pt x="154" y="205"/>
                  </a:lnTo>
                  <a:lnTo>
                    <a:pt x="152" y="211"/>
                  </a:lnTo>
                  <a:lnTo>
                    <a:pt x="151" y="216"/>
                  </a:lnTo>
                  <a:lnTo>
                    <a:pt x="149" y="219"/>
                  </a:lnTo>
                  <a:lnTo>
                    <a:pt x="148" y="222"/>
                  </a:lnTo>
                  <a:lnTo>
                    <a:pt x="145" y="226"/>
                  </a:lnTo>
                  <a:lnTo>
                    <a:pt x="143" y="229"/>
                  </a:lnTo>
                  <a:lnTo>
                    <a:pt x="131" y="235"/>
                  </a:lnTo>
                  <a:lnTo>
                    <a:pt x="114" y="237"/>
                  </a:lnTo>
                  <a:lnTo>
                    <a:pt x="95" y="237"/>
                  </a:lnTo>
                  <a:lnTo>
                    <a:pt x="74" y="236"/>
                  </a:lnTo>
                  <a:lnTo>
                    <a:pt x="53" y="233"/>
                  </a:lnTo>
                  <a:lnTo>
                    <a:pt x="33" y="227"/>
                  </a:lnTo>
                  <a:lnTo>
                    <a:pt x="17" y="220"/>
                  </a:lnTo>
                  <a:lnTo>
                    <a:pt x="7" y="212"/>
                  </a:lnTo>
                  <a:lnTo>
                    <a:pt x="6" y="200"/>
                  </a:lnTo>
                  <a:lnTo>
                    <a:pt x="6" y="190"/>
                  </a:lnTo>
                  <a:lnTo>
                    <a:pt x="6" y="180"/>
                  </a:lnTo>
                  <a:lnTo>
                    <a:pt x="7" y="168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2" y="162"/>
                  </a:lnTo>
                  <a:lnTo>
                    <a:pt x="1" y="161"/>
                  </a:lnTo>
                  <a:lnTo>
                    <a:pt x="1" y="157"/>
                  </a:lnTo>
                  <a:lnTo>
                    <a:pt x="1" y="153"/>
                  </a:lnTo>
                  <a:lnTo>
                    <a:pt x="1" y="150"/>
                  </a:lnTo>
                  <a:lnTo>
                    <a:pt x="1" y="146"/>
                  </a:lnTo>
                  <a:lnTo>
                    <a:pt x="5" y="144"/>
                  </a:lnTo>
                  <a:lnTo>
                    <a:pt x="7" y="142"/>
                  </a:lnTo>
                  <a:lnTo>
                    <a:pt x="10" y="139"/>
                  </a:lnTo>
                  <a:lnTo>
                    <a:pt x="13" y="137"/>
                  </a:lnTo>
                  <a:lnTo>
                    <a:pt x="9" y="137"/>
                  </a:lnTo>
                  <a:lnTo>
                    <a:pt x="7" y="136"/>
                  </a:lnTo>
                  <a:lnTo>
                    <a:pt x="4" y="136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2" y="123"/>
                  </a:lnTo>
                  <a:lnTo>
                    <a:pt x="2" y="117"/>
                  </a:lnTo>
                  <a:lnTo>
                    <a:pt x="4" y="110"/>
                  </a:lnTo>
                  <a:lnTo>
                    <a:pt x="6" y="110"/>
                  </a:lnTo>
                  <a:lnTo>
                    <a:pt x="9" y="109"/>
                  </a:lnTo>
                  <a:lnTo>
                    <a:pt x="12" y="109"/>
                  </a:lnTo>
                  <a:lnTo>
                    <a:pt x="14" y="108"/>
                  </a:lnTo>
                  <a:lnTo>
                    <a:pt x="12" y="105"/>
                  </a:lnTo>
                  <a:lnTo>
                    <a:pt x="10" y="101"/>
                  </a:lnTo>
                  <a:lnTo>
                    <a:pt x="8" y="98"/>
                  </a:lnTo>
                  <a:lnTo>
                    <a:pt x="6" y="93"/>
                  </a:lnTo>
                  <a:lnTo>
                    <a:pt x="6" y="91"/>
                  </a:lnTo>
                  <a:lnTo>
                    <a:pt x="6" y="87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3" y="76"/>
                  </a:lnTo>
                  <a:lnTo>
                    <a:pt x="15" y="74"/>
                  </a:lnTo>
                  <a:lnTo>
                    <a:pt x="19" y="72"/>
                  </a:lnTo>
                  <a:lnTo>
                    <a:pt x="19" y="69"/>
                  </a:lnTo>
                  <a:lnTo>
                    <a:pt x="19" y="66"/>
                  </a:lnTo>
                  <a:lnTo>
                    <a:pt x="19" y="63"/>
                  </a:lnTo>
                  <a:lnTo>
                    <a:pt x="19" y="60"/>
                  </a:lnTo>
                  <a:lnTo>
                    <a:pt x="16" y="57"/>
                  </a:lnTo>
                  <a:lnTo>
                    <a:pt x="15" y="55"/>
                  </a:lnTo>
                  <a:lnTo>
                    <a:pt x="13" y="53"/>
                  </a:lnTo>
                  <a:lnTo>
                    <a:pt x="10" y="51"/>
                  </a:lnTo>
                  <a:lnTo>
                    <a:pt x="12" y="44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4" y="23"/>
                  </a:lnTo>
                  <a:lnTo>
                    <a:pt x="13" y="17"/>
                  </a:lnTo>
                  <a:lnTo>
                    <a:pt x="13" y="11"/>
                  </a:lnTo>
                  <a:lnTo>
                    <a:pt x="12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2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6" name="Freeform 85"/>
            <p:cNvSpPr>
              <a:spLocks/>
            </p:cNvSpPr>
            <p:nvPr/>
          </p:nvSpPr>
          <p:spPr bwMode="auto">
            <a:xfrm>
              <a:off x="6024563" y="3246438"/>
              <a:ext cx="133350" cy="185737"/>
            </a:xfrm>
            <a:custGeom>
              <a:avLst/>
              <a:gdLst>
                <a:gd name="T0" fmla="*/ 49 w 167"/>
                <a:gd name="T1" fmla="*/ 5 h 234"/>
                <a:gd name="T2" fmla="*/ 108 w 167"/>
                <a:gd name="T3" fmla="*/ 13 h 234"/>
                <a:gd name="T4" fmla="*/ 167 w 167"/>
                <a:gd name="T5" fmla="*/ 20 h 234"/>
                <a:gd name="T6" fmla="*/ 162 w 167"/>
                <a:gd name="T7" fmla="*/ 31 h 234"/>
                <a:gd name="T8" fmla="*/ 157 w 167"/>
                <a:gd name="T9" fmla="*/ 51 h 234"/>
                <a:gd name="T10" fmla="*/ 152 w 167"/>
                <a:gd name="T11" fmla="*/ 68 h 234"/>
                <a:gd name="T12" fmla="*/ 146 w 167"/>
                <a:gd name="T13" fmla="*/ 73 h 234"/>
                <a:gd name="T14" fmla="*/ 145 w 167"/>
                <a:gd name="T15" fmla="*/ 83 h 234"/>
                <a:gd name="T16" fmla="*/ 148 w 167"/>
                <a:gd name="T17" fmla="*/ 88 h 234"/>
                <a:gd name="T18" fmla="*/ 152 w 167"/>
                <a:gd name="T19" fmla="*/ 94 h 234"/>
                <a:gd name="T20" fmla="*/ 148 w 167"/>
                <a:gd name="T21" fmla="*/ 110 h 234"/>
                <a:gd name="T22" fmla="*/ 144 w 167"/>
                <a:gd name="T23" fmla="*/ 112 h 234"/>
                <a:gd name="T24" fmla="*/ 144 w 167"/>
                <a:gd name="T25" fmla="*/ 120 h 234"/>
                <a:gd name="T26" fmla="*/ 145 w 167"/>
                <a:gd name="T27" fmla="*/ 132 h 234"/>
                <a:gd name="T28" fmla="*/ 144 w 167"/>
                <a:gd name="T29" fmla="*/ 143 h 234"/>
                <a:gd name="T30" fmla="*/ 139 w 167"/>
                <a:gd name="T31" fmla="*/ 150 h 234"/>
                <a:gd name="T32" fmla="*/ 140 w 167"/>
                <a:gd name="T33" fmla="*/ 158 h 234"/>
                <a:gd name="T34" fmla="*/ 141 w 167"/>
                <a:gd name="T35" fmla="*/ 169 h 234"/>
                <a:gd name="T36" fmla="*/ 139 w 167"/>
                <a:gd name="T37" fmla="*/ 179 h 234"/>
                <a:gd name="T38" fmla="*/ 136 w 167"/>
                <a:gd name="T39" fmla="*/ 188 h 234"/>
                <a:gd name="T40" fmla="*/ 132 w 167"/>
                <a:gd name="T41" fmla="*/ 202 h 234"/>
                <a:gd name="T42" fmla="*/ 129 w 167"/>
                <a:gd name="T43" fmla="*/ 216 h 234"/>
                <a:gd name="T44" fmla="*/ 123 w 167"/>
                <a:gd name="T45" fmla="*/ 225 h 234"/>
                <a:gd name="T46" fmla="*/ 80 w 167"/>
                <a:gd name="T47" fmla="*/ 234 h 234"/>
                <a:gd name="T48" fmla="*/ 26 w 167"/>
                <a:gd name="T49" fmla="*/ 225 h 234"/>
                <a:gd name="T50" fmla="*/ 3 w 167"/>
                <a:gd name="T51" fmla="*/ 200 h 234"/>
                <a:gd name="T52" fmla="*/ 4 w 167"/>
                <a:gd name="T53" fmla="*/ 167 h 234"/>
                <a:gd name="T54" fmla="*/ 1 w 167"/>
                <a:gd name="T55" fmla="*/ 162 h 234"/>
                <a:gd name="T56" fmla="*/ 0 w 167"/>
                <a:gd name="T57" fmla="*/ 152 h 234"/>
                <a:gd name="T58" fmla="*/ 3 w 167"/>
                <a:gd name="T59" fmla="*/ 142 h 234"/>
                <a:gd name="T60" fmla="*/ 10 w 167"/>
                <a:gd name="T61" fmla="*/ 136 h 234"/>
                <a:gd name="T62" fmla="*/ 2 w 167"/>
                <a:gd name="T63" fmla="*/ 135 h 234"/>
                <a:gd name="T64" fmla="*/ 1 w 167"/>
                <a:gd name="T65" fmla="*/ 122 h 234"/>
                <a:gd name="T66" fmla="*/ 4 w 167"/>
                <a:gd name="T67" fmla="*/ 109 h 234"/>
                <a:gd name="T68" fmla="*/ 11 w 167"/>
                <a:gd name="T69" fmla="*/ 107 h 234"/>
                <a:gd name="T70" fmla="*/ 7 w 167"/>
                <a:gd name="T71" fmla="*/ 96 h 234"/>
                <a:gd name="T72" fmla="*/ 5 w 167"/>
                <a:gd name="T73" fmla="*/ 87 h 234"/>
                <a:gd name="T74" fmla="*/ 8 w 167"/>
                <a:gd name="T75" fmla="*/ 77 h 234"/>
                <a:gd name="T76" fmla="*/ 16 w 167"/>
                <a:gd name="T77" fmla="*/ 71 h 234"/>
                <a:gd name="T78" fmla="*/ 17 w 167"/>
                <a:gd name="T79" fmla="*/ 63 h 234"/>
                <a:gd name="T80" fmla="*/ 13 w 167"/>
                <a:gd name="T81" fmla="*/ 54 h 234"/>
                <a:gd name="T82" fmla="*/ 10 w 167"/>
                <a:gd name="T83" fmla="*/ 43 h 234"/>
                <a:gd name="T84" fmla="*/ 12 w 167"/>
                <a:gd name="T85" fmla="*/ 22 h 234"/>
                <a:gd name="T86" fmla="*/ 11 w 167"/>
                <a:gd name="T87" fmla="*/ 6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7" h="234">
                  <a:moveTo>
                    <a:pt x="10" y="0"/>
                  </a:moveTo>
                  <a:lnTo>
                    <a:pt x="30" y="3"/>
                  </a:lnTo>
                  <a:lnTo>
                    <a:pt x="49" y="5"/>
                  </a:lnTo>
                  <a:lnTo>
                    <a:pt x="69" y="7"/>
                  </a:lnTo>
                  <a:lnTo>
                    <a:pt x="88" y="10"/>
                  </a:lnTo>
                  <a:lnTo>
                    <a:pt x="108" y="13"/>
                  </a:lnTo>
                  <a:lnTo>
                    <a:pt x="127" y="15"/>
                  </a:lnTo>
                  <a:lnTo>
                    <a:pt x="147" y="18"/>
                  </a:lnTo>
                  <a:lnTo>
                    <a:pt x="167" y="20"/>
                  </a:lnTo>
                  <a:lnTo>
                    <a:pt x="165" y="23"/>
                  </a:lnTo>
                  <a:lnTo>
                    <a:pt x="163" y="27"/>
                  </a:lnTo>
                  <a:lnTo>
                    <a:pt x="162" y="31"/>
                  </a:lnTo>
                  <a:lnTo>
                    <a:pt x="160" y="35"/>
                  </a:lnTo>
                  <a:lnTo>
                    <a:pt x="159" y="43"/>
                  </a:lnTo>
                  <a:lnTo>
                    <a:pt x="157" y="51"/>
                  </a:lnTo>
                  <a:lnTo>
                    <a:pt x="155" y="59"/>
                  </a:lnTo>
                  <a:lnTo>
                    <a:pt x="154" y="67"/>
                  </a:lnTo>
                  <a:lnTo>
                    <a:pt x="152" y="68"/>
                  </a:lnTo>
                  <a:lnTo>
                    <a:pt x="151" y="69"/>
                  </a:lnTo>
                  <a:lnTo>
                    <a:pt x="148" y="72"/>
                  </a:lnTo>
                  <a:lnTo>
                    <a:pt x="146" y="73"/>
                  </a:lnTo>
                  <a:lnTo>
                    <a:pt x="145" y="76"/>
                  </a:lnTo>
                  <a:lnTo>
                    <a:pt x="145" y="80"/>
                  </a:lnTo>
                  <a:lnTo>
                    <a:pt x="145" y="83"/>
                  </a:lnTo>
                  <a:lnTo>
                    <a:pt x="144" y="87"/>
                  </a:lnTo>
                  <a:lnTo>
                    <a:pt x="146" y="88"/>
                  </a:lnTo>
                  <a:lnTo>
                    <a:pt x="148" y="88"/>
                  </a:lnTo>
                  <a:lnTo>
                    <a:pt x="151" y="88"/>
                  </a:lnTo>
                  <a:lnTo>
                    <a:pt x="153" y="88"/>
                  </a:lnTo>
                  <a:lnTo>
                    <a:pt x="152" y="94"/>
                  </a:lnTo>
                  <a:lnTo>
                    <a:pt x="151" y="99"/>
                  </a:lnTo>
                  <a:lnTo>
                    <a:pt x="149" y="104"/>
                  </a:lnTo>
                  <a:lnTo>
                    <a:pt x="148" y="110"/>
                  </a:lnTo>
                  <a:lnTo>
                    <a:pt x="147" y="111"/>
                  </a:lnTo>
                  <a:lnTo>
                    <a:pt x="145" y="111"/>
                  </a:lnTo>
                  <a:lnTo>
                    <a:pt x="144" y="112"/>
                  </a:lnTo>
                  <a:lnTo>
                    <a:pt x="141" y="113"/>
                  </a:lnTo>
                  <a:lnTo>
                    <a:pt x="142" y="117"/>
                  </a:lnTo>
                  <a:lnTo>
                    <a:pt x="144" y="120"/>
                  </a:lnTo>
                  <a:lnTo>
                    <a:pt x="145" y="124"/>
                  </a:lnTo>
                  <a:lnTo>
                    <a:pt x="146" y="127"/>
                  </a:lnTo>
                  <a:lnTo>
                    <a:pt x="145" y="132"/>
                  </a:lnTo>
                  <a:lnTo>
                    <a:pt x="145" y="135"/>
                  </a:lnTo>
                  <a:lnTo>
                    <a:pt x="145" y="140"/>
                  </a:lnTo>
                  <a:lnTo>
                    <a:pt x="144" y="143"/>
                  </a:lnTo>
                  <a:lnTo>
                    <a:pt x="142" y="145"/>
                  </a:lnTo>
                  <a:lnTo>
                    <a:pt x="141" y="148"/>
                  </a:lnTo>
                  <a:lnTo>
                    <a:pt x="139" y="150"/>
                  </a:lnTo>
                  <a:lnTo>
                    <a:pt x="138" y="152"/>
                  </a:lnTo>
                  <a:lnTo>
                    <a:pt x="139" y="155"/>
                  </a:lnTo>
                  <a:lnTo>
                    <a:pt x="140" y="158"/>
                  </a:lnTo>
                  <a:lnTo>
                    <a:pt x="141" y="162"/>
                  </a:lnTo>
                  <a:lnTo>
                    <a:pt x="142" y="165"/>
                  </a:lnTo>
                  <a:lnTo>
                    <a:pt x="141" y="169"/>
                  </a:lnTo>
                  <a:lnTo>
                    <a:pt x="141" y="172"/>
                  </a:lnTo>
                  <a:lnTo>
                    <a:pt x="140" y="175"/>
                  </a:lnTo>
                  <a:lnTo>
                    <a:pt x="139" y="179"/>
                  </a:lnTo>
                  <a:lnTo>
                    <a:pt x="138" y="182"/>
                  </a:lnTo>
                  <a:lnTo>
                    <a:pt x="137" y="185"/>
                  </a:lnTo>
                  <a:lnTo>
                    <a:pt x="136" y="188"/>
                  </a:lnTo>
                  <a:lnTo>
                    <a:pt x="134" y="190"/>
                  </a:lnTo>
                  <a:lnTo>
                    <a:pt x="133" y="196"/>
                  </a:lnTo>
                  <a:lnTo>
                    <a:pt x="132" y="202"/>
                  </a:lnTo>
                  <a:lnTo>
                    <a:pt x="131" y="207"/>
                  </a:lnTo>
                  <a:lnTo>
                    <a:pt x="130" y="212"/>
                  </a:lnTo>
                  <a:lnTo>
                    <a:pt x="129" y="216"/>
                  </a:lnTo>
                  <a:lnTo>
                    <a:pt x="126" y="218"/>
                  </a:lnTo>
                  <a:lnTo>
                    <a:pt x="125" y="222"/>
                  </a:lnTo>
                  <a:lnTo>
                    <a:pt x="123" y="225"/>
                  </a:lnTo>
                  <a:lnTo>
                    <a:pt x="112" y="231"/>
                  </a:lnTo>
                  <a:lnTo>
                    <a:pt x="98" y="234"/>
                  </a:lnTo>
                  <a:lnTo>
                    <a:pt x="80" y="234"/>
                  </a:lnTo>
                  <a:lnTo>
                    <a:pt x="62" y="233"/>
                  </a:lnTo>
                  <a:lnTo>
                    <a:pt x="42" y="230"/>
                  </a:lnTo>
                  <a:lnTo>
                    <a:pt x="26" y="225"/>
                  </a:lnTo>
                  <a:lnTo>
                    <a:pt x="12" y="218"/>
                  </a:lnTo>
                  <a:lnTo>
                    <a:pt x="3" y="210"/>
                  </a:lnTo>
                  <a:lnTo>
                    <a:pt x="3" y="200"/>
                  </a:lnTo>
                  <a:lnTo>
                    <a:pt x="3" y="188"/>
                  </a:lnTo>
                  <a:lnTo>
                    <a:pt x="3" y="178"/>
                  </a:lnTo>
                  <a:lnTo>
                    <a:pt x="4" y="167"/>
                  </a:lnTo>
                  <a:lnTo>
                    <a:pt x="3" y="165"/>
                  </a:lnTo>
                  <a:lnTo>
                    <a:pt x="2" y="163"/>
                  </a:lnTo>
                  <a:lnTo>
                    <a:pt x="1" y="162"/>
                  </a:lnTo>
                  <a:lnTo>
                    <a:pt x="0" y="159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2"/>
                  </a:lnTo>
                  <a:lnTo>
                    <a:pt x="5" y="140"/>
                  </a:lnTo>
                  <a:lnTo>
                    <a:pt x="8" y="139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5" y="135"/>
                  </a:lnTo>
                  <a:lnTo>
                    <a:pt x="2" y="135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1" y="122"/>
                  </a:lnTo>
                  <a:lnTo>
                    <a:pt x="1" y="116"/>
                  </a:lnTo>
                  <a:lnTo>
                    <a:pt x="2" y="110"/>
                  </a:lnTo>
                  <a:lnTo>
                    <a:pt x="4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11" y="107"/>
                  </a:lnTo>
                  <a:lnTo>
                    <a:pt x="10" y="104"/>
                  </a:lnTo>
                  <a:lnTo>
                    <a:pt x="9" y="99"/>
                  </a:lnTo>
                  <a:lnTo>
                    <a:pt x="7" y="96"/>
                  </a:lnTo>
                  <a:lnTo>
                    <a:pt x="5" y="92"/>
                  </a:lnTo>
                  <a:lnTo>
                    <a:pt x="5" y="90"/>
                  </a:lnTo>
                  <a:lnTo>
                    <a:pt x="5" y="87"/>
                  </a:lnTo>
                  <a:lnTo>
                    <a:pt x="5" y="83"/>
                  </a:lnTo>
                  <a:lnTo>
                    <a:pt x="5" y="80"/>
                  </a:lnTo>
                  <a:lnTo>
                    <a:pt x="8" y="77"/>
                  </a:lnTo>
                  <a:lnTo>
                    <a:pt x="11" y="75"/>
                  </a:lnTo>
                  <a:lnTo>
                    <a:pt x="13" y="73"/>
                  </a:lnTo>
                  <a:lnTo>
                    <a:pt x="16" y="71"/>
                  </a:lnTo>
                  <a:lnTo>
                    <a:pt x="16" y="68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10" y="43"/>
                  </a:lnTo>
                  <a:lnTo>
                    <a:pt x="11" y="36"/>
                  </a:lnTo>
                  <a:lnTo>
                    <a:pt x="11" y="29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98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auto">
            <a:xfrm>
              <a:off x="6032500" y="3248025"/>
              <a:ext cx="114300" cy="184150"/>
            </a:xfrm>
            <a:custGeom>
              <a:avLst/>
              <a:gdLst>
                <a:gd name="T0" fmla="*/ 45 w 144"/>
                <a:gd name="T1" fmla="*/ 4 h 231"/>
                <a:gd name="T2" fmla="*/ 94 w 144"/>
                <a:gd name="T3" fmla="*/ 10 h 231"/>
                <a:gd name="T4" fmla="*/ 144 w 144"/>
                <a:gd name="T5" fmla="*/ 17 h 231"/>
                <a:gd name="T6" fmla="*/ 139 w 144"/>
                <a:gd name="T7" fmla="*/ 28 h 231"/>
                <a:gd name="T8" fmla="*/ 136 w 144"/>
                <a:gd name="T9" fmla="*/ 47 h 231"/>
                <a:gd name="T10" fmla="*/ 131 w 144"/>
                <a:gd name="T11" fmla="*/ 64 h 231"/>
                <a:gd name="T12" fmla="*/ 126 w 144"/>
                <a:gd name="T13" fmla="*/ 70 h 231"/>
                <a:gd name="T14" fmla="*/ 124 w 144"/>
                <a:gd name="T15" fmla="*/ 80 h 231"/>
                <a:gd name="T16" fmla="*/ 128 w 144"/>
                <a:gd name="T17" fmla="*/ 84 h 231"/>
                <a:gd name="T18" fmla="*/ 130 w 144"/>
                <a:gd name="T19" fmla="*/ 91 h 231"/>
                <a:gd name="T20" fmla="*/ 128 w 144"/>
                <a:gd name="T21" fmla="*/ 107 h 231"/>
                <a:gd name="T22" fmla="*/ 123 w 144"/>
                <a:gd name="T23" fmla="*/ 109 h 231"/>
                <a:gd name="T24" fmla="*/ 123 w 144"/>
                <a:gd name="T25" fmla="*/ 117 h 231"/>
                <a:gd name="T26" fmla="*/ 124 w 144"/>
                <a:gd name="T27" fmla="*/ 127 h 231"/>
                <a:gd name="T28" fmla="*/ 123 w 144"/>
                <a:gd name="T29" fmla="*/ 140 h 231"/>
                <a:gd name="T30" fmla="*/ 119 w 144"/>
                <a:gd name="T31" fmla="*/ 146 h 231"/>
                <a:gd name="T32" fmla="*/ 120 w 144"/>
                <a:gd name="T33" fmla="*/ 154 h 231"/>
                <a:gd name="T34" fmla="*/ 121 w 144"/>
                <a:gd name="T35" fmla="*/ 164 h 231"/>
                <a:gd name="T36" fmla="*/ 119 w 144"/>
                <a:gd name="T37" fmla="*/ 175 h 231"/>
                <a:gd name="T38" fmla="*/ 115 w 144"/>
                <a:gd name="T39" fmla="*/ 184 h 231"/>
                <a:gd name="T40" fmla="*/ 113 w 144"/>
                <a:gd name="T41" fmla="*/ 198 h 231"/>
                <a:gd name="T42" fmla="*/ 109 w 144"/>
                <a:gd name="T43" fmla="*/ 212 h 231"/>
                <a:gd name="T44" fmla="*/ 104 w 144"/>
                <a:gd name="T45" fmla="*/ 221 h 231"/>
                <a:gd name="T46" fmla="*/ 67 w 144"/>
                <a:gd name="T47" fmla="*/ 231 h 231"/>
                <a:gd name="T48" fmla="*/ 21 w 144"/>
                <a:gd name="T49" fmla="*/ 223 h 231"/>
                <a:gd name="T50" fmla="*/ 1 w 144"/>
                <a:gd name="T51" fmla="*/ 198 h 231"/>
                <a:gd name="T52" fmla="*/ 5 w 144"/>
                <a:gd name="T53" fmla="*/ 164 h 231"/>
                <a:gd name="T54" fmla="*/ 1 w 144"/>
                <a:gd name="T55" fmla="*/ 160 h 231"/>
                <a:gd name="T56" fmla="*/ 1 w 144"/>
                <a:gd name="T57" fmla="*/ 151 h 231"/>
                <a:gd name="T58" fmla="*/ 3 w 144"/>
                <a:gd name="T59" fmla="*/ 141 h 231"/>
                <a:gd name="T60" fmla="*/ 9 w 144"/>
                <a:gd name="T61" fmla="*/ 134 h 231"/>
                <a:gd name="T62" fmla="*/ 2 w 144"/>
                <a:gd name="T63" fmla="*/ 134 h 231"/>
                <a:gd name="T64" fmla="*/ 2 w 144"/>
                <a:gd name="T65" fmla="*/ 121 h 231"/>
                <a:gd name="T66" fmla="*/ 6 w 144"/>
                <a:gd name="T67" fmla="*/ 108 h 231"/>
                <a:gd name="T68" fmla="*/ 11 w 144"/>
                <a:gd name="T69" fmla="*/ 106 h 231"/>
                <a:gd name="T70" fmla="*/ 7 w 144"/>
                <a:gd name="T71" fmla="*/ 95 h 231"/>
                <a:gd name="T72" fmla="*/ 6 w 144"/>
                <a:gd name="T73" fmla="*/ 86 h 231"/>
                <a:gd name="T74" fmla="*/ 9 w 144"/>
                <a:gd name="T75" fmla="*/ 77 h 231"/>
                <a:gd name="T76" fmla="*/ 15 w 144"/>
                <a:gd name="T77" fmla="*/ 70 h 231"/>
                <a:gd name="T78" fmla="*/ 16 w 144"/>
                <a:gd name="T79" fmla="*/ 62 h 231"/>
                <a:gd name="T80" fmla="*/ 14 w 144"/>
                <a:gd name="T81" fmla="*/ 54 h 231"/>
                <a:gd name="T82" fmla="*/ 11 w 144"/>
                <a:gd name="T83" fmla="*/ 43 h 231"/>
                <a:gd name="T84" fmla="*/ 14 w 144"/>
                <a:gd name="T85" fmla="*/ 20 h 231"/>
                <a:gd name="T86" fmla="*/ 13 w 144"/>
                <a:gd name="T8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4" h="231">
                  <a:moveTo>
                    <a:pt x="11" y="0"/>
                  </a:moveTo>
                  <a:lnTo>
                    <a:pt x="29" y="2"/>
                  </a:lnTo>
                  <a:lnTo>
                    <a:pt x="45" y="4"/>
                  </a:lnTo>
                  <a:lnTo>
                    <a:pt x="62" y="7"/>
                  </a:lnTo>
                  <a:lnTo>
                    <a:pt x="78" y="8"/>
                  </a:lnTo>
                  <a:lnTo>
                    <a:pt x="94" y="10"/>
                  </a:lnTo>
                  <a:lnTo>
                    <a:pt x="111" y="12"/>
                  </a:lnTo>
                  <a:lnTo>
                    <a:pt x="128" y="15"/>
                  </a:lnTo>
                  <a:lnTo>
                    <a:pt x="144" y="17"/>
                  </a:lnTo>
                  <a:lnTo>
                    <a:pt x="143" y="20"/>
                  </a:lnTo>
                  <a:lnTo>
                    <a:pt x="142" y="24"/>
                  </a:lnTo>
                  <a:lnTo>
                    <a:pt x="139" y="28"/>
                  </a:lnTo>
                  <a:lnTo>
                    <a:pt x="138" y="32"/>
                  </a:lnTo>
                  <a:lnTo>
                    <a:pt x="137" y="40"/>
                  </a:lnTo>
                  <a:lnTo>
                    <a:pt x="136" y="47"/>
                  </a:lnTo>
                  <a:lnTo>
                    <a:pt x="135" y="55"/>
                  </a:lnTo>
                  <a:lnTo>
                    <a:pt x="134" y="63"/>
                  </a:lnTo>
                  <a:lnTo>
                    <a:pt x="131" y="64"/>
                  </a:lnTo>
                  <a:lnTo>
                    <a:pt x="129" y="66"/>
                  </a:lnTo>
                  <a:lnTo>
                    <a:pt x="128" y="68"/>
                  </a:lnTo>
                  <a:lnTo>
                    <a:pt x="126" y="70"/>
                  </a:lnTo>
                  <a:lnTo>
                    <a:pt x="124" y="73"/>
                  </a:lnTo>
                  <a:lnTo>
                    <a:pt x="124" y="77"/>
                  </a:lnTo>
                  <a:lnTo>
                    <a:pt x="124" y="80"/>
                  </a:lnTo>
                  <a:lnTo>
                    <a:pt x="124" y="84"/>
                  </a:lnTo>
                  <a:lnTo>
                    <a:pt x="127" y="84"/>
                  </a:lnTo>
                  <a:lnTo>
                    <a:pt x="128" y="84"/>
                  </a:lnTo>
                  <a:lnTo>
                    <a:pt x="130" y="85"/>
                  </a:lnTo>
                  <a:lnTo>
                    <a:pt x="131" y="85"/>
                  </a:lnTo>
                  <a:lnTo>
                    <a:pt x="130" y="91"/>
                  </a:lnTo>
                  <a:lnTo>
                    <a:pt x="130" y="95"/>
                  </a:lnTo>
                  <a:lnTo>
                    <a:pt x="129" y="101"/>
                  </a:lnTo>
                  <a:lnTo>
                    <a:pt x="128" y="107"/>
                  </a:lnTo>
                  <a:lnTo>
                    <a:pt x="127" y="108"/>
                  </a:lnTo>
                  <a:lnTo>
                    <a:pt x="124" y="108"/>
                  </a:lnTo>
                  <a:lnTo>
                    <a:pt x="123" y="109"/>
                  </a:lnTo>
                  <a:lnTo>
                    <a:pt x="122" y="110"/>
                  </a:lnTo>
                  <a:lnTo>
                    <a:pt x="123" y="114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4" y="124"/>
                  </a:lnTo>
                  <a:lnTo>
                    <a:pt x="124" y="127"/>
                  </a:lnTo>
                  <a:lnTo>
                    <a:pt x="124" y="132"/>
                  </a:lnTo>
                  <a:lnTo>
                    <a:pt x="123" y="136"/>
                  </a:lnTo>
                  <a:lnTo>
                    <a:pt x="123" y="140"/>
                  </a:lnTo>
                  <a:lnTo>
                    <a:pt x="122" y="142"/>
                  </a:lnTo>
                  <a:lnTo>
                    <a:pt x="121" y="144"/>
                  </a:lnTo>
                  <a:lnTo>
                    <a:pt x="119" y="146"/>
                  </a:lnTo>
                  <a:lnTo>
                    <a:pt x="117" y="148"/>
                  </a:lnTo>
                  <a:lnTo>
                    <a:pt x="119" y="152"/>
                  </a:lnTo>
                  <a:lnTo>
                    <a:pt x="120" y="154"/>
                  </a:lnTo>
                  <a:lnTo>
                    <a:pt x="120" y="157"/>
                  </a:lnTo>
                  <a:lnTo>
                    <a:pt x="121" y="161"/>
                  </a:lnTo>
                  <a:lnTo>
                    <a:pt x="121" y="164"/>
                  </a:lnTo>
                  <a:lnTo>
                    <a:pt x="120" y="168"/>
                  </a:lnTo>
                  <a:lnTo>
                    <a:pt x="120" y="171"/>
                  </a:lnTo>
                  <a:lnTo>
                    <a:pt x="119" y="175"/>
                  </a:lnTo>
                  <a:lnTo>
                    <a:pt x="117" y="178"/>
                  </a:lnTo>
                  <a:lnTo>
                    <a:pt x="116" y="180"/>
                  </a:lnTo>
                  <a:lnTo>
                    <a:pt x="115" y="184"/>
                  </a:lnTo>
                  <a:lnTo>
                    <a:pt x="114" y="186"/>
                  </a:lnTo>
                  <a:lnTo>
                    <a:pt x="113" y="192"/>
                  </a:lnTo>
                  <a:lnTo>
                    <a:pt x="113" y="198"/>
                  </a:lnTo>
                  <a:lnTo>
                    <a:pt x="112" y="202"/>
                  </a:lnTo>
                  <a:lnTo>
                    <a:pt x="111" y="208"/>
                  </a:lnTo>
                  <a:lnTo>
                    <a:pt x="109" y="212"/>
                  </a:lnTo>
                  <a:lnTo>
                    <a:pt x="107" y="214"/>
                  </a:lnTo>
                  <a:lnTo>
                    <a:pt x="106" y="217"/>
                  </a:lnTo>
                  <a:lnTo>
                    <a:pt x="104" y="221"/>
                  </a:lnTo>
                  <a:lnTo>
                    <a:pt x="94" y="227"/>
                  </a:lnTo>
                  <a:lnTo>
                    <a:pt x="82" y="230"/>
                  </a:lnTo>
                  <a:lnTo>
                    <a:pt x="67" y="231"/>
                  </a:lnTo>
                  <a:lnTo>
                    <a:pt x="51" y="230"/>
                  </a:lnTo>
                  <a:lnTo>
                    <a:pt x="36" y="228"/>
                  </a:lnTo>
                  <a:lnTo>
                    <a:pt x="21" y="223"/>
                  </a:lnTo>
                  <a:lnTo>
                    <a:pt x="9" y="216"/>
                  </a:lnTo>
                  <a:lnTo>
                    <a:pt x="1" y="208"/>
                  </a:lnTo>
                  <a:lnTo>
                    <a:pt x="1" y="198"/>
                  </a:lnTo>
                  <a:lnTo>
                    <a:pt x="2" y="186"/>
                  </a:lnTo>
                  <a:lnTo>
                    <a:pt x="3" y="176"/>
                  </a:lnTo>
                  <a:lnTo>
                    <a:pt x="5" y="164"/>
                  </a:lnTo>
                  <a:lnTo>
                    <a:pt x="3" y="163"/>
                  </a:lnTo>
                  <a:lnTo>
                    <a:pt x="2" y="162"/>
                  </a:lnTo>
                  <a:lnTo>
                    <a:pt x="1" y="160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1" y="151"/>
                  </a:lnTo>
                  <a:lnTo>
                    <a:pt x="1" y="147"/>
                  </a:lnTo>
                  <a:lnTo>
                    <a:pt x="1" y="144"/>
                  </a:lnTo>
                  <a:lnTo>
                    <a:pt x="3" y="141"/>
                  </a:lnTo>
                  <a:lnTo>
                    <a:pt x="6" y="139"/>
                  </a:lnTo>
                  <a:lnTo>
                    <a:pt x="7" y="137"/>
                  </a:lnTo>
                  <a:lnTo>
                    <a:pt x="9" y="134"/>
                  </a:lnTo>
                  <a:lnTo>
                    <a:pt x="7" y="134"/>
                  </a:lnTo>
                  <a:lnTo>
                    <a:pt x="5" y="134"/>
                  </a:lnTo>
                  <a:lnTo>
                    <a:pt x="2" y="134"/>
                  </a:lnTo>
                  <a:lnTo>
                    <a:pt x="0" y="133"/>
                  </a:lnTo>
                  <a:lnTo>
                    <a:pt x="1" y="127"/>
                  </a:lnTo>
                  <a:lnTo>
                    <a:pt x="2" y="121"/>
                  </a:lnTo>
                  <a:lnTo>
                    <a:pt x="2" y="114"/>
                  </a:lnTo>
                  <a:lnTo>
                    <a:pt x="3" y="108"/>
                  </a:lnTo>
                  <a:lnTo>
                    <a:pt x="6" y="108"/>
                  </a:lnTo>
                  <a:lnTo>
                    <a:pt x="7" y="107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0" y="102"/>
                  </a:lnTo>
                  <a:lnTo>
                    <a:pt x="9" y="99"/>
                  </a:lnTo>
                  <a:lnTo>
                    <a:pt x="7" y="95"/>
                  </a:lnTo>
                  <a:lnTo>
                    <a:pt x="6" y="92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3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11" y="74"/>
                  </a:lnTo>
                  <a:lnTo>
                    <a:pt x="13" y="72"/>
                  </a:lnTo>
                  <a:lnTo>
                    <a:pt x="15" y="70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4" y="54"/>
                  </a:lnTo>
                  <a:lnTo>
                    <a:pt x="11" y="53"/>
                  </a:lnTo>
                  <a:lnTo>
                    <a:pt x="10" y="50"/>
                  </a:lnTo>
                  <a:lnTo>
                    <a:pt x="11" y="43"/>
                  </a:lnTo>
                  <a:lnTo>
                    <a:pt x="13" y="35"/>
                  </a:lnTo>
                  <a:lnTo>
                    <a:pt x="13" y="28"/>
                  </a:lnTo>
                  <a:lnTo>
                    <a:pt x="14" y="20"/>
                  </a:lnTo>
                  <a:lnTo>
                    <a:pt x="13" y="16"/>
                  </a:lnTo>
                  <a:lnTo>
                    <a:pt x="13" y="11"/>
                  </a:lnTo>
                  <a:lnTo>
                    <a:pt x="13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393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auto">
            <a:xfrm>
              <a:off x="6040438" y="3251200"/>
              <a:ext cx="98425" cy="180975"/>
            </a:xfrm>
            <a:custGeom>
              <a:avLst/>
              <a:gdLst>
                <a:gd name="T0" fmla="*/ 42 w 123"/>
                <a:gd name="T1" fmla="*/ 4 h 228"/>
                <a:gd name="T2" fmla="*/ 83 w 123"/>
                <a:gd name="T3" fmla="*/ 8 h 228"/>
                <a:gd name="T4" fmla="*/ 123 w 123"/>
                <a:gd name="T5" fmla="*/ 14 h 228"/>
                <a:gd name="T6" fmla="*/ 119 w 123"/>
                <a:gd name="T7" fmla="*/ 25 h 228"/>
                <a:gd name="T8" fmla="*/ 115 w 123"/>
                <a:gd name="T9" fmla="*/ 44 h 228"/>
                <a:gd name="T10" fmla="*/ 112 w 123"/>
                <a:gd name="T11" fmla="*/ 61 h 228"/>
                <a:gd name="T12" fmla="*/ 106 w 123"/>
                <a:gd name="T13" fmla="*/ 67 h 228"/>
                <a:gd name="T14" fmla="*/ 105 w 123"/>
                <a:gd name="T15" fmla="*/ 77 h 228"/>
                <a:gd name="T16" fmla="*/ 108 w 123"/>
                <a:gd name="T17" fmla="*/ 81 h 228"/>
                <a:gd name="T18" fmla="*/ 110 w 123"/>
                <a:gd name="T19" fmla="*/ 86 h 228"/>
                <a:gd name="T20" fmla="*/ 107 w 123"/>
                <a:gd name="T21" fmla="*/ 103 h 228"/>
                <a:gd name="T22" fmla="*/ 104 w 123"/>
                <a:gd name="T23" fmla="*/ 106 h 228"/>
                <a:gd name="T24" fmla="*/ 104 w 123"/>
                <a:gd name="T25" fmla="*/ 113 h 228"/>
                <a:gd name="T26" fmla="*/ 104 w 123"/>
                <a:gd name="T27" fmla="*/ 124 h 228"/>
                <a:gd name="T28" fmla="*/ 103 w 123"/>
                <a:gd name="T29" fmla="*/ 136 h 228"/>
                <a:gd name="T30" fmla="*/ 99 w 123"/>
                <a:gd name="T31" fmla="*/ 142 h 228"/>
                <a:gd name="T32" fmla="*/ 100 w 123"/>
                <a:gd name="T33" fmla="*/ 151 h 228"/>
                <a:gd name="T34" fmla="*/ 100 w 123"/>
                <a:gd name="T35" fmla="*/ 160 h 228"/>
                <a:gd name="T36" fmla="*/ 98 w 123"/>
                <a:gd name="T37" fmla="*/ 172 h 228"/>
                <a:gd name="T38" fmla="*/ 96 w 123"/>
                <a:gd name="T39" fmla="*/ 180 h 228"/>
                <a:gd name="T40" fmla="*/ 93 w 123"/>
                <a:gd name="T41" fmla="*/ 194 h 228"/>
                <a:gd name="T42" fmla="*/ 90 w 123"/>
                <a:gd name="T43" fmla="*/ 207 h 228"/>
                <a:gd name="T44" fmla="*/ 87 w 123"/>
                <a:gd name="T45" fmla="*/ 218 h 228"/>
                <a:gd name="T46" fmla="*/ 55 w 123"/>
                <a:gd name="T47" fmla="*/ 228 h 228"/>
                <a:gd name="T48" fmla="*/ 16 w 123"/>
                <a:gd name="T49" fmla="*/ 220 h 228"/>
                <a:gd name="T50" fmla="*/ 1 w 123"/>
                <a:gd name="T51" fmla="*/ 196 h 228"/>
                <a:gd name="T52" fmla="*/ 5 w 123"/>
                <a:gd name="T53" fmla="*/ 163 h 228"/>
                <a:gd name="T54" fmla="*/ 2 w 123"/>
                <a:gd name="T55" fmla="*/ 158 h 228"/>
                <a:gd name="T56" fmla="*/ 2 w 123"/>
                <a:gd name="T57" fmla="*/ 150 h 228"/>
                <a:gd name="T58" fmla="*/ 5 w 123"/>
                <a:gd name="T59" fmla="*/ 141 h 228"/>
                <a:gd name="T60" fmla="*/ 9 w 123"/>
                <a:gd name="T61" fmla="*/ 134 h 228"/>
                <a:gd name="T62" fmla="*/ 5 w 123"/>
                <a:gd name="T63" fmla="*/ 133 h 228"/>
                <a:gd name="T64" fmla="*/ 4 w 123"/>
                <a:gd name="T65" fmla="*/ 120 h 228"/>
                <a:gd name="T66" fmla="*/ 7 w 123"/>
                <a:gd name="T67" fmla="*/ 106 h 228"/>
                <a:gd name="T68" fmla="*/ 12 w 123"/>
                <a:gd name="T69" fmla="*/ 105 h 228"/>
                <a:gd name="T70" fmla="*/ 9 w 123"/>
                <a:gd name="T71" fmla="*/ 95 h 228"/>
                <a:gd name="T72" fmla="*/ 8 w 123"/>
                <a:gd name="T73" fmla="*/ 84 h 228"/>
                <a:gd name="T74" fmla="*/ 11 w 123"/>
                <a:gd name="T75" fmla="*/ 76 h 228"/>
                <a:gd name="T76" fmla="*/ 16 w 123"/>
                <a:gd name="T77" fmla="*/ 68 h 228"/>
                <a:gd name="T78" fmla="*/ 16 w 123"/>
                <a:gd name="T79" fmla="*/ 60 h 228"/>
                <a:gd name="T80" fmla="*/ 15 w 123"/>
                <a:gd name="T81" fmla="*/ 53 h 228"/>
                <a:gd name="T82" fmla="*/ 13 w 123"/>
                <a:gd name="T83" fmla="*/ 43 h 228"/>
                <a:gd name="T84" fmla="*/ 16 w 123"/>
                <a:gd name="T85" fmla="*/ 22 h 228"/>
                <a:gd name="T86" fmla="*/ 15 w 123"/>
                <a:gd name="T87" fmla="*/ 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" h="228">
                  <a:moveTo>
                    <a:pt x="15" y="0"/>
                  </a:moveTo>
                  <a:lnTo>
                    <a:pt x="29" y="1"/>
                  </a:lnTo>
                  <a:lnTo>
                    <a:pt x="42" y="4"/>
                  </a:lnTo>
                  <a:lnTo>
                    <a:pt x="55" y="5"/>
                  </a:lnTo>
                  <a:lnTo>
                    <a:pt x="69" y="7"/>
                  </a:lnTo>
                  <a:lnTo>
                    <a:pt x="83" y="8"/>
                  </a:lnTo>
                  <a:lnTo>
                    <a:pt x="97" y="10"/>
                  </a:lnTo>
                  <a:lnTo>
                    <a:pt x="110" y="12"/>
                  </a:lnTo>
                  <a:lnTo>
                    <a:pt x="123" y="14"/>
                  </a:lnTo>
                  <a:lnTo>
                    <a:pt x="122" y="17"/>
                  </a:lnTo>
                  <a:lnTo>
                    <a:pt x="121" y="21"/>
                  </a:lnTo>
                  <a:lnTo>
                    <a:pt x="119" y="25"/>
                  </a:lnTo>
                  <a:lnTo>
                    <a:pt x="118" y="29"/>
                  </a:lnTo>
                  <a:lnTo>
                    <a:pt x="117" y="37"/>
                  </a:lnTo>
                  <a:lnTo>
                    <a:pt x="115" y="44"/>
                  </a:lnTo>
                  <a:lnTo>
                    <a:pt x="114" y="52"/>
                  </a:lnTo>
                  <a:lnTo>
                    <a:pt x="113" y="60"/>
                  </a:lnTo>
                  <a:lnTo>
                    <a:pt x="112" y="61"/>
                  </a:lnTo>
                  <a:lnTo>
                    <a:pt x="110" y="63"/>
                  </a:lnTo>
                  <a:lnTo>
                    <a:pt x="108" y="65"/>
                  </a:lnTo>
                  <a:lnTo>
                    <a:pt x="106" y="67"/>
                  </a:lnTo>
                  <a:lnTo>
                    <a:pt x="106" y="70"/>
                  </a:lnTo>
                  <a:lnTo>
                    <a:pt x="106" y="74"/>
                  </a:lnTo>
                  <a:lnTo>
                    <a:pt x="105" y="77"/>
                  </a:lnTo>
                  <a:lnTo>
                    <a:pt x="105" y="81"/>
                  </a:lnTo>
                  <a:lnTo>
                    <a:pt x="106" y="81"/>
                  </a:lnTo>
                  <a:lnTo>
                    <a:pt x="108" y="81"/>
                  </a:lnTo>
                  <a:lnTo>
                    <a:pt x="110" y="81"/>
                  </a:lnTo>
                  <a:lnTo>
                    <a:pt x="111" y="81"/>
                  </a:lnTo>
                  <a:lnTo>
                    <a:pt x="110" y="86"/>
                  </a:lnTo>
                  <a:lnTo>
                    <a:pt x="110" y="92"/>
                  </a:lnTo>
                  <a:lnTo>
                    <a:pt x="108" y="97"/>
                  </a:lnTo>
                  <a:lnTo>
                    <a:pt x="107" y="103"/>
                  </a:lnTo>
                  <a:lnTo>
                    <a:pt x="106" y="104"/>
                  </a:lnTo>
                  <a:lnTo>
                    <a:pt x="105" y="105"/>
                  </a:lnTo>
                  <a:lnTo>
                    <a:pt x="104" y="106"/>
                  </a:lnTo>
                  <a:lnTo>
                    <a:pt x="103" y="107"/>
                  </a:lnTo>
                  <a:lnTo>
                    <a:pt x="104" y="110"/>
                  </a:lnTo>
                  <a:lnTo>
                    <a:pt x="104" y="113"/>
                  </a:lnTo>
                  <a:lnTo>
                    <a:pt x="104" y="116"/>
                  </a:lnTo>
                  <a:lnTo>
                    <a:pt x="105" y="120"/>
                  </a:lnTo>
                  <a:lnTo>
                    <a:pt x="104" y="124"/>
                  </a:lnTo>
                  <a:lnTo>
                    <a:pt x="104" y="128"/>
                  </a:lnTo>
                  <a:lnTo>
                    <a:pt x="104" y="131"/>
                  </a:lnTo>
                  <a:lnTo>
                    <a:pt x="103" y="136"/>
                  </a:lnTo>
                  <a:lnTo>
                    <a:pt x="102" y="138"/>
                  </a:lnTo>
                  <a:lnTo>
                    <a:pt x="100" y="139"/>
                  </a:lnTo>
                  <a:lnTo>
                    <a:pt x="99" y="142"/>
                  </a:lnTo>
                  <a:lnTo>
                    <a:pt x="98" y="144"/>
                  </a:lnTo>
                  <a:lnTo>
                    <a:pt x="99" y="148"/>
                  </a:lnTo>
                  <a:lnTo>
                    <a:pt x="100" y="151"/>
                  </a:lnTo>
                  <a:lnTo>
                    <a:pt x="100" y="154"/>
                  </a:lnTo>
                  <a:lnTo>
                    <a:pt x="102" y="157"/>
                  </a:lnTo>
                  <a:lnTo>
                    <a:pt x="100" y="160"/>
                  </a:lnTo>
                  <a:lnTo>
                    <a:pt x="100" y="164"/>
                  </a:lnTo>
                  <a:lnTo>
                    <a:pt x="99" y="167"/>
                  </a:lnTo>
                  <a:lnTo>
                    <a:pt x="98" y="172"/>
                  </a:lnTo>
                  <a:lnTo>
                    <a:pt x="97" y="174"/>
                  </a:lnTo>
                  <a:lnTo>
                    <a:pt x="97" y="177"/>
                  </a:lnTo>
                  <a:lnTo>
                    <a:pt x="96" y="180"/>
                  </a:lnTo>
                  <a:lnTo>
                    <a:pt x="95" y="183"/>
                  </a:lnTo>
                  <a:lnTo>
                    <a:pt x="93" y="189"/>
                  </a:lnTo>
                  <a:lnTo>
                    <a:pt x="93" y="194"/>
                  </a:lnTo>
                  <a:lnTo>
                    <a:pt x="92" y="199"/>
                  </a:lnTo>
                  <a:lnTo>
                    <a:pt x="91" y="205"/>
                  </a:lnTo>
                  <a:lnTo>
                    <a:pt x="90" y="207"/>
                  </a:lnTo>
                  <a:lnTo>
                    <a:pt x="89" y="211"/>
                  </a:lnTo>
                  <a:lnTo>
                    <a:pt x="88" y="214"/>
                  </a:lnTo>
                  <a:lnTo>
                    <a:pt x="87" y="218"/>
                  </a:lnTo>
                  <a:lnTo>
                    <a:pt x="79" y="224"/>
                  </a:lnTo>
                  <a:lnTo>
                    <a:pt x="68" y="227"/>
                  </a:lnTo>
                  <a:lnTo>
                    <a:pt x="55" y="228"/>
                  </a:lnTo>
                  <a:lnTo>
                    <a:pt x="42" y="227"/>
                  </a:lnTo>
                  <a:lnTo>
                    <a:pt x="28" y="225"/>
                  </a:lnTo>
                  <a:lnTo>
                    <a:pt x="16" y="220"/>
                  </a:lnTo>
                  <a:lnTo>
                    <a:pt x="7" y="214"/>
                  </a:lnTo>
                  <a:lnTo>
                    <a:pt x="0" y="206"/>
                  </a:lnTo>
                  <a:lnTo>
                    <a:pt x="1" y="196"/>
                  </a:lnTo>
                  <a:lnTo>
                    <a:pt x="2" y="186"/>
                  </a:lnTo>
                  <a:lnTo>
                    <a:pt x="4" y="174"/>
                  </a:lnTo>
                  <a:lnTo>
                    <a:pt x="5" y="163"/>
                  </a:lnTo>
                  <a:lnTo>
                    <a:pt x="4" y="161"/>
                  </a:lnTo>
                  <a:lnTo>
                    <a:pt x="4" y="160"/>
                  </a:lnTo>
                  <a:lnTo>
                    <a:pt x="2" y="158"/>
                  </a:lnTo>
                  <a:lnTo>
                    <a:pt x="1" y="157"/>
                  </a:lnTo>
                  <a:lnTo>
                    <a:pt x="2" y="153"/>
                  </a:lnTo>
                  <a:lnTo>
                    <a:pt x="2" y="150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5" y="141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8" y="134"/>
                  </a:lnTo>
                  <a:lnTo>
                    <a:pt x="6" y="133"/>
                  </a:lnTo>
                  <a:lnTo>
                    <a:pt x="5" y="133"/>
                  </a:lnTo>
                  <a:lnTo>
                    <a:pt x="2" y="133"/>
                  </a:lnTo>
                  <a:lnTo>
                    <a:pt x="4" y="127"/>
                  </a:lnTo>
                  <a:lnTo>
                    <a:pt x="4" y="120"/>
                  </a:lnTo>
                  <a:lnTo>
                    <a:pt x="4" y="113"/>
                  </a:lnTo>
                  <a:lnTo>
                    <a:pt x="5" y="107"/>
                  </a:lnTo>
                  <a:lnTo>
                    <a:pt x="7" y="106"/>
                  </a:lnTo>
                  <a:lnTo>
                    <a:pt x="8" y="106"/>
                  </a:lnTo>
                  <a:lnTo>
                    <a:pt x="11" y="106"/>
                  </a:lnTo>
                  <a:lnTo>
                    <a:pt x="12" y="105"/>
                  </a:lnTo>
                  <a:lnTo>
                    <a:pt x="11" y="101"/>
                  </a:lnTo>
                  <a:lnTo>
                    <a:pt x="11" y="98"/>
                  </a:lnTo>
                  <a:lnTo>
                    <a:pt x="9" y="95"/>
                  </a:lnTo>
                  <a:lnTo>
                    <a:pt x="8" y="91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1" y="76"/>
                  </a:lnTo>
                  <a:lnTo>
                    <a:pt x="13" y="74"/>
                  </a:lnTo>
                  <a:lnTo>
                    <a:pt x="14" y="71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7" y="58"/>
                  </a:lnTo>
                  <a:lnTo>
                    <a:pt x="16" y="55"/>
                  </a:lnTo>
                  <a:lnTo>
                    <a:pt x="15" y="53"/>
                  </a:lnTo>
                  <a:lnTo>
                    <a:pt x="13" y="52"/>
                  </a:lnTo>
                  <a:lnTo>
                    <a:pt x="12" y="50"/>
                  </a:lnTo>
                  <a:lnTo>
                    <a:pt x="13" y="43"/>
                  </a:lnTo>
                  <a:lnTo>
                    <a:pt x="14" y="36"/>
                  </a:lnTo>
                  <a:lnTo>
                    <a:pt x="15" y="29"/>
                  </a:lnTo>
                  <a:lnTo>
                    <a:pt x="16" y="22"/>
                  </a:lnTo>
                  <a:lnTo>
                    <a:pt x="15" y="16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9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9" name="Freeform 88"/>
            <p:cNvSpPr>
              <a:spLocks/>
            </p:cNvSpPr>
            <p:nvPr/>
          </p:nvSpPr>
          <p:spPr bwMode="auto">
            <a:xfrm>
              <a:off x="6048375" y="3252788"/>
              <a:ext cx="79375" cy="179387"/>
            </a:xfrm>
            <a:custGeom>
              <a:avLst/>
              <a:gdLst>
                <a:gd name="T0" fmla="*/ 18 w 102"/>
                <a:gd name="T1" fmla="*/ 0 h 226"/>
                <a:gd name="T2" fmla="*/ 102 w 102"/>
                <a:gd name="T3" fmla="*/ 12 h 226"/>
                <a:gd name="T4" fmla="*/ 97 w 102"/>
                <a:gd name="T5" fmla="*/ 27 h 226"/>
                <a:gd name="T6" fmla="*/ 93 w 102"/>
                <a:gd name="T7" fmla="*/ 58 h 226"/>
                <a:gd name="T8" fmla="*/ 88 w 102"/>
                <a:gd name="T9" fmla="*/ 65 h 226"/>
                <a:gd name="T10" fmla="*/ 86 w 102"/>
                <a:gd name="T11" fmla="*/ 78 h 226"/>
                <a:gd name="T12" fmla="*/ 90 w 102"/>
                <a:gd name="T13" fmla="*/ 79 h 226"/>
                <a:gd name="T14" fmla="*/ 88 w 102"/>
                <a:gd name="T15" fmla="*/ 101 h 226"/>
                <a:gd name="T16" fmla="*/ 83 w 102"/>
                <a:gd name="T17" fmla="*/ 104 h 226"/>
                <a:gd name="T18" fmla="*/ 84 w 102"/>
                <a:gd name="T19" fmla="*/ 118 h 226"/>
                <a:gd name="T20" fmla="*/ 83 w 102"/>
                <a:gd name="T21" fmla="*/ 133 h 226"/>
                <a:gd name="T22" fmla="*/ 79 w 102"/>
                <a:gd name="T23" fmla="*/ 142 h 226"/>
                <a:gd name="T24" fmla="*/ 81 w 102"/>
                <a:gd name="T25" fmla="*/ 154 h 226"/>
                <a:gd name="T26" fmla="*/ 79 w 102"/>
                <a:gd name="T27" fmla="*/ 169 h 226"/>
                <a:gd name="T28" fmla="*/ 75 w 102"/>
                <a:gd name="T29" fmla="*/ 180 h 226"/>
                <a:gd name="T30" fmla="*/ 73 w 102"/>
                <a:gd name="T31" fmla="*/ 202 h 226"/>
                <a:gd name="T32" fmla="*/ 68 w 102"/>
                <a:gd name="T33" fmla="*/ 215 h 226"/>
                <a:gd name="T34" fmla="*/ 63 w 102"/>
                <a:gd name="T35" fmla="*/ 220 h 226"/>
                <a:gd name="T36" fmla="*/ 53 w 102"/>
                <a:gd name="T37" fmla="*/ 225 h 226"/>
                <a:gd name="T38" fmla="*/ 43 w 102"/>
                <a:gd name="T39" fmla="*/ 226 h 226"/>
                <a:gd name="T40" fmla="*/ 33 w 102"/>
                <a:gd name="T41" fmla="*/ 226 h 226"/>
                <a:gd name="T42" fmla="*/ 22 w 102"/>
                <a:gd name="T43" fmla="*/ 224 h 226"/>
                <a:gd name="T44" fmla="*/ 13 w 102"/>
                <a:gd name="T45" fmla="*/ 219 h 226"/>
                <a:gd name="T46" fmla="*/ 5 w 102"/>
                <a:gd name="T47" fmla="*/ 214 h 226"/>
                <a:gd name="T48" fmla="*/ 0 w 102"/>
                <a:gd name="T49" fmla="*/ 207 h 226"/>
                <a:gd name="T50" fmla="*/ 5 w 102"/>
                <a:gd name="T51" fmla="*/ 164 h 226"/>
                <a:gd name="T52" fmla="*/ 3 w 102"/>
                <a:gd name="T53" fmla="*/ 157 h 226"/>
                <a:gd name="T54" fmla="*/ 4 w 102"/>
                <a:gd name="T55" fmla="*/ 142 h 226"/>
                <a:gd name="T56" fmla="*/ 10 w 102"/>
                <a:gd name="T57" fmla="*/ 134 h 226"/>
                <a:gd name="T58" fmla="*/ 4 w 102"/>
                <a:gd name="T59" fmla="*/ 133 h 226"/>
                <a:gd name="T60" fmla="*/ 7 w 102"/>
                <a:gd name="T61" fmla="*/ 106 h 226"/>
                <a:gd name="T62" fmla="*/ 12 w 102"/>
                <a:gd name="T63" fmla="*/ 105 h 226"/>
                <a:gd name="T64" fmla="*/ 10 w 102"/>
                <a:gd name="T65" fmla="*/ 91 h 226"/>
                <a:gd name="T66" fmla="*/ 11 w 102"/>
                <a:gd name="T67" fmla="*/ 79 h 226"/>
                <a:gd name="T68" fmla="*/ 17 w 102"/>
                <a:gd name="T69" fmla="*/ 69 h 226"/>
                <a:gd name="T70" fmla="*/ 18 w 102"/>
                <a:gd name="T71" fmla="*/ 58 h 226"/>
                <a:gd name="T72" fmla="*/ 14 w 102"/>
                <a:gd name="T73" fmla="*/ 50 h 226"/>
                <a:gd name="T74" fmla="*/ 18 w 102"/>
                <a:gd name="T75" fmla="*/ 22 h 226"/>
                <a:gd name="T76" fmla="*/ 18 w 102"/>
                <a:gd name="T7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2" h="226">
                  <a:moveTo>
                    <a:pt x="18" y="0"/>
                  </a:moveTo>
                  <a:lnTo>
                    <a:pt x="102" y="12"/>
                  </a:lnTo>
                  <a:lnTo>
                    <a:pt x="97" y="27"/>
                  </a:lnTo>
                  <a:lnTo>
                    <a:pt x="93" y="58"/>
                  </a:lnTo>
                  <a:lnTo>
                    <a:pt x="88" y="65"/>
                  </a:lnTo>
                  <a:lnTo>
                    <a:pt x="86" y="78"/>
                  </a:lnTo>
                  <a:lnTo>
                    <a:pt x="90" y="79"/>
                  </a:lnTo>
                  <a:lnTo>
                    <a:pt x="88" y="101"/>
                  </a:lnTo>
                  <a:lnTo>
                    <a:pt x="83" y="104"/>
                  </a:lnTo>
                  <a:lnTo>
                    <a:pt x="84" y="118"/>
                  </a:lnTo>
                  <a:lnTo>
                    <a:pt x="83" y="133"/>
                  </a:lnTo>
                  <a:lnTo>
                    <a:pt x="79" y="142"/>
                  </a:lnTo>
                  <a:lnTo>
                    <a:pt x="81" y="154"/>
                  </a:lnTo>
                  <a:lnTo>
                    <a:pt x="79" y="169"/>
                  </a:lnTo>
                  <a:lnTo>
                    <a:pt x="75" y="180"/>
                  </a:lnTo>
                  <a:lnTo>
                    <a:pt x="73" y="202"/>
                  </a:lnTo>
                  <a:lnTo>
                    <a:pt x="68" y="215"/>
                  </a:lnTo>
                  <a:lnTo>
                    <a:pt x="63" y="220"/>
                  </a:lnTo>
                  <a:lnTo>
                    <a:pt x="53" y="225"/>
                  </a:lnTo>
                  <a:lnTo>
                    <a:pt x="43" y="226"/>
                  </a:lnTo>
                  <a:lnTo>
                    <a:pt x="33" y="226"/>
                  </a:lnTo>
                  <a:lnTo>
                    <a:pt x="22" y="224"/>
                  </a:lnTo>
                  <a:lnTo>
                    <a:pt x="13" y="219"/>
                  </a:lnTo>
                  <a:lnTo>
                    <a:pt x="5" y="214"/>
                  </a:lnTo>
                  <a:lnTo>
                    <a:pt x="0" y="207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4" y="142"/>
                  </a:lnTo>
                  <a:lnTo>
                    <a:pt x="10" y="134"/>
                  </a:lnTo>
                  <a:lnTo>
                    <a:pt x="4" y="133"/>
                  </a:lnTo>
                  <a:lnTo>
                    <a:pt x="7" y="106"/>
                  </a:lnTo>
                  <a:lnTo>
                    <a:pt x="12" y="105"/>
                  </a:lnTo>
                  <a:lnTo>
                    <a:pt x="10" y="91"/>
                  </a:lnTo>
                  <a:lnTo>
                    <a:pt x="11" y="79"/>
                  </a:lnTo>
                  <a:lnTo>
                    <a:pt x="17" y="69"/>
                  </a:lnTo>
                  <a:lnTo>
                    <a:pt x="18" y="58"/>
                  </a:lnTo>
                  <a:lnTo>
                    <a:pt x="14" y="50"/>
                  </a:lnTo>
                  <a:lnTo>
                    <a:pt x="18" y="2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8A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auto">
            <a:xfrm>
              <a:off x="5961063" y="3305175"/>
              <a:ext cx="249238" cy="34925"/>
            </a:xfrm>
            <a:custGeom>
              <a:avLst/>
              <a:gdLst>
                <a:gd name="T0" fmla="*/ 0 w 313"/>
                <a:gd name="T1" fmla="*/ 0 h 44"/>
                <a:gd name="T2" fmla="*/ 20 w 313"/>
                <a:gd name="T3" fmla="*/ 3 h 44"/>
                <a:gd name="T4" fmla="*/ 39 w 313"/>
                <a:gd name="T5" fmla="*/ 7 h 44"/>
                <a:gd name="T6" fmla="*/ 59 w 313"/>
                <a:gd name="T7" fmla="*/ 10 h 44"/>
                <a:gd name="T8" fmla="*/ 78 w 313"/>
                <a:gd name="T9" fmla="*/ 13 h 44"/>
                <a:gd name="T10" fmla="*/ 98 w 313"/>
                <a:gd name="T11" fmla="*/ 16 h 44"/>
                <a:gd name="T12" fmla="*/ 117 w 313"/>
                <a:gd name="T13" fmla="*/ 18 h 44"/>
                <a:gd name="T14" fmla="*/ 137 w 313"/>
                <a:gd name="T15" fmla="*/ 21 h 44"/>
                <a:gd name="T16" fmla="*/ 157 w 313"/>
                <a:gd name="T17" fmla="*/ 23 h 44"/>
                <a:gd name="T18" fmla="*/ 176 w 313"/>
                <a:gd name="T19" fmla="*/ 25 h 44"/>
                <a:gd name="T20" fmla="*/ 196 w 313"/>
                <a:gd name="T21" fmla="*/ 28 h 44"/>
                <a:gd name="T22" fmla="*/ 215 w 313"/>
                <a:gd name="T23" fmla="*/ 30 h 44"/>
                <a:gd name="T24" fmla="*/ 235 w 313"/>
                <a:gd name="T25" fmla="*/ 31 h 44"/>
                <a:gd name="T26" fmla="*/ 255 w 313"/>
                <a:gd name="T27" fmla="*/ 33 h 44"/>
                <a:gd name="T28" fmla="*/ 274 w 313"/>
                <a:gd name="T29" fmla="*/ 35 h 44"/>
                <a:gd name="T30" fmla="*/ 294 w 313"/>
                <a:gd name="T31" fmla="*/ 36 h 44"/>
                <a:gd name="T32" fmla="*/ 313 w 313"/>
                <a:gd name="T33" fmla="*/ 37 h 44"/>
                <a:gd name="T34" fmla="*/ 298 w 313"/>
                <a:gd name="T35" fmla="*/ 40 h 44"/>
                <a:gd name="T36" fmla="*/ 281 w 313"/>
                <a:gd name="T37" fmla="*/ 43 h 44"/>
                <a:gd name="T38" fmla="*/ 264 w 313"/>
                <a:gd name="T39" fmla="*/ 44 h 44"/>
                <a:gd name="T40" fmla="*/ 245 w 313"/>
                <a:gd name="T41" fmla="*/ 44 h 44"/>
                <a:gd name="T42" fmla="*/ 226 w 313"/>
                <a:gd name="T43" fmla="*/ 43 h 44"/>
                <a:gd name="T44" fmla="*/ 206 w 313"/>
                <a:gd name="T45" fmla="*/ 42 h 44"/>
                <a:gd name="T46" fmla="*/ 187 w 313"/>
                <a:gd name="T47" fmla="*/ 40 h 44"/>
                <a:gd name="T48" fmla="*/ 166 w 313"/>
                <a:gd name="T49" fmla="*/ 38 h 44"/>
                <a:gd name="T50" fmla="*/ 146 w 313"/>
                <a:gd name="T51" fmla="*/ 36 h 44"/>
                <a:gd name="T52" fmla="*/ 126 w 313"/>
                <a:gd name="T53" fmla="*/ 33 h 44"/>
                <a:gd name="T54" fmla="*/ 105 w 313"/>
                <a:gd name="T55" fmla="*/ 30 h 44"/>
                <a:gd name="T56" fmla="*/ 85 w 313"/>
                <a:gd name="T57" fmla="*/ 28 h 44"/>
                <a:gd name="T58" fmla="*/ 67 w 313"/>
                <a:gd name="T59" fmla="*/ 24 h 44"/>
                <a:gd name="T60" fmla="*/ 48 w 313"/>
                <a:gd name="T61" fmla="*/ 22 h 44"/>
                <a:gd name="T62" fmla="*/ 30 w 313"/>
                <a:gd name="T63" fmla="*/ 20 h 44"/>
                <a:gd name="T64" fmla="*/ 14 w 313"/>
                <a:gd name="T65" fmla="*/ 17 h 44"/>
                <a:gd name="T66" fmla="*/ 0 w 313"/>
                <a:gd name="T6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44">
                  <a:moveTo>
                    <a:pt x="0" y="0"/>
                  </a:moveTo>
                  <a:lnTo>
                    <a:pt x="20" y="3"/>
                  </a:lnTo>
                  <a:lnTo>
                    <a:pt x="39" y="7"/>
                  </a:lnTo>
                  <a:lnTo>
                    <a:pt x="59" y="10"/>
                  </a:lnTo>
                  <a:lnTo>
                    <a:pt x="78" y="13"/>
                  </a:lnTo>
                  <a:lnTo>
                    <a:pt x="98" y="16"/>
                  </a:lnTo>
                  <a:lnTo>
                    <a:pt x="117" y="18"/>
                  </a:lnTo>
                  <a:lnTo>
                    <a:pt x="137" y="21"/>
                  </a:lnTo>
                  <a:lnTo>
                    <a:pt x="157" y="23"/>
                  </a:lnTo>
                  <a:lnTo>
                    <a:pt x="176" y="25"/>
                  </a:lnTo>
                  <a:lnTo>
                    <a:pt x="196" y="28"/>
                  </a:lnTo>
                  <a:lnTo>
                    <a:pt x="215" y="30"/>
                  </a:lnTo>
                  <a:lnTo>
                    <a:pt x="235" y="31"/>
                  </a:lnTo>
                  <a:lnTo>
                    <a:pt x="255" y="33"/>
                  </a:lnTo>
                  <a:lnTo>
                    <a:pt x="274" y="35"/>
                  </a:lnTo>
                  <a:lnTo>
                    <a:pt x="294" y="36"/>
                  </a:lnTo>
                  <a:lnTo>
                    <a:pt x="313" y="37"/>
                  </a:lnTo>
                  <a:lnTo>
                    <a:pt x="298" y="40"/>
                  </a:lnTo>
                  <a:lnTo>
                    <a:pt x="281" y="43"/>
                  </a:lnTo>
                  <a:lnTo>
                    <a:pt x="264" y="44"/>
                  </a:lnTo>
                  <a:lnTo>
                    <a:pt x="245" y="44"/>
                  </a:lnTo>
                  <a:lnTo>
                    <a:pt x="226" y="43"/>
                  </a:lnTo>
                  <a:lnTo>
                    <a:pt x="206" y="42"/>
                  </a:lnTo>
                  <a:lnTo>
                    <a:pt x="187" y="40"/>
                  </a:lnTo>
                  <a:lnTo>
                    <a:pt x="166" y="38"/>
                  </a:lnTo>
                  <a:lnTo>
                    <a:pt x="146" y="36"/>
                  </a:lnTo>
                  <a:lnTo>
                    <a:pt x="126" y="33"/>
                  </a:lnTo>
                  <a:lnTo>
                    <a:pt x="105" y="30"/>
                  </a:lnTo>
                  <a:lnTo>
                    <a:pt x="85" y="28"/>
                  </a:lnTo>
                  <a:lnTo>
                    <a:pt x="67" y="24"/>
                  </a:lnTo>
                  <a:lnTo>
                    <a:pt x="48" y="22"/>
                  </a:lnTo>
                  <a:lnTo>
                    <a:pt x="30" y="20"/>
                  </a:lnTo>
                  <a:lnTo>
                    <a:pt x="14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auto">
            <a:xfrm>
              <a:off x="5964238" y="3343275"/>
              <a:ext cx="241300" cy="26987"/>
            </a:xfrm>
            <a:custGeom>
              <a:avLst/>
              <a:gdLst>
                <a:gd name="T0" fmla="*/ 0 w 304"/>
                <a:gd name="T1" fmla="*/ 0 h 36"/>
                <a:gd name="T2" fmla="*/ 19 w 304"/>
                <a:gd name="T3" fmla="*/ 3 h 36"/>
                <a:gd name="T4" fmla="*/ 38 w 304"/>
                <a:gd name="T5" fmla="*/ 6 h 36"/>
                <a:gd name="T6" fmla="*/ 57 w 304"/>
                <a:gd name="T7" fmla="*/ 8 h 36"/>
                <a:gd name="T8" fmla="*/ 76 w 304"/>
                <a:gd name="T9" fmla="*/ 11 h 36"/>
                <a:gd name="T10" fmla="*/ 95 w 304"/>
                <a:gd name="T11" fmla="*/ 13 h 36"/>
                <a:gd name="T12" fmla="*/ 114 w 304"/>
                <a:gd name="T13" fmla="*/ 15 h 36"/>
                <a:gd name="T14" fmla="*/ 133 w 304"/>
                <a:gd name="T15" fmla="*/ 18 h 36"/>
                <a:gd name="T16" fmla="*/ 152 w 304"/>
                <a:gd name="T17" fmla="*/ 20 h 36"/>
                <a:gd name="T18" fmla="*/ 170 w 304"/>
                <a:gd name="T19" fmla="*/ 21 h 36"/>
                <a:gd name="T20" fmla="*/ 190 w 304"/>
                <a:gd name="T21" fmla="*/ 23 h 36"/>
                <a:gd name="T22" fmla="*/ 208 w 304"/>
                <a:gd name="T23" fmla="*/ 24 h 36"/>
                <a:gd name="T24" fmla="*/ 228 w 304"/>
                <a:gd name="T25" fmla="*/ 26 h 36"/>
                <a:gd name="T26" fmla="*/ 246 w 304"/>
                <a:gd name="T27" fmla="*/ 26 h 36"/>
                <a:gd name="T28" fmla="*/ 266 w 304"/>
                <a:gd name="T29" fmla="*/ 26 h 36"/>
                <a:gd name="T30" fmla="*/ 284 w 304"/>
                <a:gd name="T31" fmla="*/ 26 h 36"/>
                <a:gd name="T32" fmla="*/ 304 w 304"/>
                <a:gd name="T33" fmla="*/ 26 h 36"/>
                <a:gd name="T34" fmla="*/ 288 w 304"/>
                <a:gd name="T35" fmla="*/ 30 h 36"/>
                <a:gd name="T36" fmla="*/ 271 w 304"/>
                <a:gd name="T37" fmla="*/ 34 h 36"/>
                <a:gd name="T38" fmla="*/ 253 w 304"/>
                <a:gd name="T39" fmla="*/ 35 h 36"/>
                <a:gd name="T40" fmla="*/ 235 w 304"/>
                <a:gd name="T41" fmla="*/ 36 h 36"/>
                <a:gd name="T42" fmla="*/ 216 w 304"/>
                <a:gd name="T43" fmla="*/ 36 h 36"/>
                <a:gd name="T44" fmla="*/ 197 w 304"/>
                <a:gd name="T45" fmla="*/ 36 h 36"/>
                <a:gd name="T46" fmla="*/ 177 w 304"/>
                <a:gd name="T47" fmla="*/ 35 h 36"/>
                <a:gd name="T48" fmla="*/ 157 w 304"/>
                <a:gd name="T49" fmla="*/ 33 h 36"/>
                <a:gd name="T50" fmla="*/ 137 w 304"/>
                <a:gd name="T51" fmla="*/ 30 h 36"/>
                <a:gd name="T52" fmla="*/ 117 w 304"/>
                <a:gd name="T53" fmla="*/ 27 h 36"/>
                <a:gd name="T54" fmla="*/ 97 w 304"/>
                <a:gd name="T55" fmla="*/ 24 h 36"/>
                <a:gd name="T56" fmla="*/ 78 w 304"/>
                <a:gd name="T57" fmla="*/ 21 h 36"/>
                <a:gd name="T58" fmla="*/ 59 w 304"/>
                <a:gd name="T59" fmla="*/ 19 h 36"/>
                <a:gd name="T60" fmla="*/ 41 w 304"/>
                <a:gd name="T61" fmla="*/ 15 h 36"/>
                <a:gd name="T62" fmla="*/ 23 w 304"/>
                <a:gd name="T63" fmla="*/ 13 h 36"/>
                <a:gd name="T64" fmla="*/ 6 w 304"/>
                <a:gd name="T65" fmla="*/ 11 h 36"/>
                <a:gd name="T66" fmla="*/ 0 w 304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4" h="36">
                  <a:moveTo>
                    <a:pt x="0" y="0"/>
                  </a:moveTo>
                  <a:lnTo>
                    <a:pt x="19" y="3"/>
                  </a:lnTo>
                  <a:lnTo>
                    <a:pt x="38" y="6"/>
                  </a:lnTo>
                  <a:lnTo>
                    <a:pt x="57" y="8"/>
                  </a:lnTo>
                  <a:lnTo>
                    <a:pt x="76" y="11"/>
                  </a:lnTo>
                  <a:lnTo>
                    <a:pt x="95" y="13"/>
                  </a:lnTo>
                  <a:lnTo>
                    <a:pt x="114" y="15"/>
                  </a:lnTo>
                  <a:lnTo>
                    <a:pt x="133" y="18"/>
                  </a:lnTo>
                  <a:lnTo>
                    <a:pt x="152" y="20"/>
                  </a:lnTo>
                  <a:lnTo>
                    <a:pt x="170" y="21"/>
                  </a:lnTo>
                  <a:lnTo>
                    <a:pt x="190" y="23"/>
                  </a:lnTo>
                  <a:lnTo>
                    <a:pt x="208" y="24"/>
                  </a:lnTo>
                  <a:lnTo>
                    <a:pt x="228" y="26"/>
                  </a:lnTo>
                  <a:lnTo>
                    <a:pt x="246" y="26"/>
                  </a:lnTo>
                  <a:lnTo>
                    <a:pt x="266" y="26"/>
                  </a:lnTo>
                  <a:lnTo>
                    <a:pt x="284" y="26"/>
                  </a:lnTo>
                  <a:lnTo>
                    <a:pt x="304" y="26"/>
                  </a:lnTo>
                  <a:lnTo>
                    <a:pt x="288" y="30"/>
                  </a:lnTo>
                  <a:lnTo>
                    <a:pt x="271" y="34"/>
                  </a:lnTo>
                  <a:lnTo>
                    <a:pt x="253" y="35"/>
                  </a:lnTo>
                  <a:lnTo>
                    <a:pt x="235" y="36"/>
                  </a:lnTo>
                  <a:lnTo>
                    <a:pt x="216" y="36"/>
                  </a:lnTo>
                  <a:lnTo>
                    <a:pt x="197" y="36"/>
                  </a:lnTo>
                  <a:lnTo>
                    <a:pt x="177" y="35"/>
                  </a:lnTo>
                  <a:lnTo>
                    <a:pt x="157" y="33"/>
                  </a:lnTo>
                  <a:lnTo>
                    <a:pt x="137" y="30"/>
                  </a:lnTo>
                  <a:lnTo>
                    <a:pt x="117" y="27"/>
                  </a:lnTo>
                  <a:lnTo>
                    <a:pt x="97" y="24"/>
                  </a:lnTo>
                  <a:lnTo>
                    <a:pt x="78" y="21"/>
                  </a:lnTo>
                  <a:lnTo>
                    <a:pt x="59" y="19"/>
                  </a:lnTo>
                  <a:lnTo>
                    <a:pt x="41" y="15"/>
                  </a:lnTo>
                  <a:lnTo>
                    <a:pt x="23" y="13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auto">
            <a:xfrm>
              <a:off x="5962650" y="3373438"/>
              <a:ext cx="241300" cy="30162"/>
            </a:xfrm>
            <a:custGeom>
              <a:avLst/>
              <a:gdLst>
                <a:gd name="T0" fmla="*/ 9 w 305"/>
                <a:gd name="T1" fmla="*/ 0 h 38"/>
                <a:gd name="T2" fmla="*/ 28 w 305"/>
                <a:gd name="T3" fmla="*/ 4 h 38"/>
                <a:gd name="T4" fmla="*/ 47 w 305"/>
                <a:gd name="T5" fmla="*/ 6 h 38"/>
                <a:gd name="T6" fmla="*/ 66 w 305"/>
                <a:gd name="T7" fmla="*/ 10 h 38"/>
                <a:gd name="T8" fmla="*/ 84 w 305"/>
                <a:gd name="T9" fmla="*/ 12 h 38"/>
                <a:gd name="T10" fmla="*/ 103 w 305"/>
                <a:gd name="T11" fmla="*/ 15 h 38"/>
                <a:gd name="T12" fmla="*/ 121 w 305"/>
                <a:gd name="T13" fmla="*/ 18 h 38"/>
                <a:gd name="T14" fmla="*/ 138 w 305"/>
                <a:gd name="T15" fmla="*/ 20 h 38"/>
                <a:gd name="T16" fmla="*/ 157 w 305"/>
                <a:gd name="T17" fmla="*/ 21 h 38"/>
                <a:gd name="T18" fmla="*/ 175 w 305"/>
                <a:gd name="T19" fmla="*/ 23 h 38"/>
                <a:gd name="T20" fmla="*/ 194 w 305"/>
                <a:gd name="T21" fmla="*/ 25 h 38"/>
                <a:gd name="T22" fmla="*/ 212 w 305"/>
                <a:gd name="T23" fmla="*/ 26 h 38"/>
                <a:gd name="T24" fmla="*/ 231 w 305"/>
                <a:gd name="T25" fmla="*/ 26 h 38"/>
                <a:gd name="T26" fmla="*/ 249 w 305"/>
                <a:gd name="T27" fmla="*/ 27 h 38"/>
                <a:gd name="T28" fmla="*/ 267 w 305"/>
                <a:gd name="T29" fmla="*/ 26 h 38"/>
                <a:gd name="T30" fmla="*/ 286 w 305"/>
                <a:gd name="T31" fmla="*/ 26 h 38"/>
                <a:gd name="T32" fmla="*/ 305 w 305"/>
                <a:gd name="T33" fmla="*/ 25 h 38"/>
                <a:gd name="T34" fmla="*/ 286 w 305"/>
                <a:gd name="T35" fmla="*/ 38 h 38"/>
                <a:gd name="T36" fmla="*/ 269 w 305"/>
                <a:gd name="T37" fmla="*/ 38 h 38"/>
                <a:gd name="T38" fmla="*/ 250 w 305"/>
                <a:gd name="T39" fmla="*/ 38 h 38"/>
                <a:gd name="T40" fmla="*/ 233 w 305"/>
                <a:gd name="T41" fmla="*/ 37 h 38"/>
                <a:gd name="T42" fmla="*/ 216 w 305"/>
                <a:gd name="T43" fmla="*/ 37 h 38"/>
                <a:gd name="T44" fmla="*/ 197 w 305"/>
                <a:gd name="T45" fmla="*/ 36 h 38"/>
                <a:gd name="T46" fmla="*/ 180 w 305"/>
                <a:gd name="T47" fmla="*/ 34 h 38"/>
                <a:gd name="T48" fmla="*/ 161 w 305"/>
                <a:gd name="T49" fmla="*/ 33 h 38"/>
                <a:gd name="T50" fmla="*/ 143 w 305"/>
                <a:gd name="T51" fmla="*/ 30 h 38"/>
                <a:gd name="T52" fmla="*/ 126 w 305"/>
                <a:gd name="T53" fmla="*/ 28 h 38"/>
                <a:gd name="T54" fmla="*/ 107 w 305"/>
                <a:gd name="T55" fmla="*/ 26 h 38"/>
                <a:gd name="T56" fmla="*/ 90 w 305"/>
                <a:gd name="T57" fmla="*/ 23 h 38"/>
                <a:gd name="T58" fmla="*/ 72 w 305"/>
                <a:gd name="T59" fmla="*/ 21 h 38"/>
                <a:gd name="T60" fmla="*/ 53 w 305"/>
                <a:gd name="T61" fmla="*/ 18 h 38"/>
                <a:gd name="T62" fmla="*/ 36 w 305"/>
                <a:gd name="T63" fmla="*/ 15 h 38"/>
                <a:gd name="T64" fmla="*/ 17 w 305"/>
                <a:gd name="T65" fmla="*/ 13 h 38"/>
                <a:gd name="T66" fmla="*/ 0 w 305"/>
                <a:gd name="T67" fmla="*/ 11 h 38"/>
                <a:gd name="T68" fmla="*/ 9 w 305"/>
                <a:gd name="T6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38">
                  <a:moveTo>
                    <a:pt x="9" y="0"/>
                  </a:moveTo>
                  <a:lnTo>
                    <a:pt x="28" y="4"/>
                  </a:lnTo>
                  <a:lnTo>
                    <a:pt x="47" y="6"/>
                  </a:lnTo>
                  <a:lnTo>
                    <a:pt x="66" y="10"/>
                  </a:lnTo>
                  <a:lnTo>
                    <a:pt x="84" y="12"/>
                  </a:lnTo>
                  <a:lnTo>
                    <a:pt x="103" y="15"/>
                  </a:lnTo>
                  <a:lnTo>
                    <a:pt x="121" y="18"/>
                  </a:lnTo>
                  <a:lnTo>
                    <a:pt x="138" y="20"/>
                  </a:lnTo>
                  <a:lnTo>
                    <a:pt x="157" y="21"/>
                  </a:lnTo>
                  <a:lnTo>
                    <a:pt x="175" y="23"/>
                  </a:lnTo>
                  <a:lnTo>
                    <a:pt x="194" y="25"/>
                  </a:lnTo>
                  <a:lnTo>
                    <a:pt x="212" y="26"/>
                  </a:lnTo>
                  <a:lnTo>
                    <a:pt x="231" y="26"/>
                  </a:lnTo>
                  <a:lnTo>
                    <a:pt x="249" y="27"/>
                  </a:lnTo>
                  <a:lnTo>
                    <a:pt x="267" y="26"/>
                  </a:lnTo>
                  <a:lnTo>
                    <a:pt x="286" y="26"/>
                  </a:lnTo>
                  <a:lnTo>
                    <a:pt x="305" y="25"/>
                  </a:lnTo>
                  <a:lnTo>
                    <a:pt x="286" y="38"/>
                  </a:lnTo>
                  <a:lnTo>
                    <a:pt x="269" y="38"/>
                  </a:lnTo>
                  <a:lnTo>
                    <a:pt x="250" y="38"/>
                  </a:lnTo>
                  <a:lnTo>
                    <a:pt x="233" y="37"/>
                  </a:lnTo>
                  <a:lnTo>
                    <a:pt x="216" y="37"/>
                  </a:lnTo>
                  <a:lnTo>
                    <a:pt x="197" y="36"/>
                  </a:lnTo>
                  <a:lnTo>
                    <a:pt x="180" y="34"/>
                  </a:lnTo>
                  <a:lnTo>
                    <a:pt x="161" y="33"/>
                  </a:lnTo>
                  <a:lnTo>
                    <a:pt x="143" y="30"/>
                  </a:lnTo>
                  <a:lnTo>
                    <a:pt x="126" y="28"/>
                  </a:lnTo>
                  <a:lnTo>
                    <a:pt x="107" y="26"/>
                  </a:lnTo>
                  <a:lnTo>
                    <a:pt x="90" y="23"/>
                  </a:lnTo>
                  <a:lnTo>
                    <a:pt x="72" y="21"/>
                  </a:lnTo>
                  <a:lnTo>
                    <a:pt x="53" y="18"/>
                  </a:lnTo>
                  <a:lnTo>
                    <a:pt x="36" y="15"/>
                  </a:lnTo>
                  <a:lnTo>
                    <a:pt x="17" y="13"/>
                  </a:lnTo>
                  <a:lnTo>
                    <a:pt x="0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auto">
            <a:xfrm>
              <a:off x="5969000" y="3241675"/>
              <a:ext cx="261938" cy="31750"/>
            </a:xfrm>
            <a:custGeom>
              <a:avLst/>
              <a:gdLst>
                <a:gd name="T0" fmla="*/ 0 w 330"/>
                <a:gd name="T1" fmla="*/ 0 h 41"/>
                <a:gd name="T2" fmla="*/ 152 w 330"/>
                <a:gd name="T3" fmla="*/ 18 h 41"/>
                <a:gd name="T4" fmla="*/ 264 w 330"/>
                <a:gd name="T5" fmla="*/ 29 h 41"/>
                <a:gd name="T6" fmla="*/ 330 w 330"/>
                <a:gd name="T7" fmla="*/ 37 h 41"/>
                <a:gd name="T8" fmla="*/ 301 w 330"/>
                <a:gd name="T9" fmla="*/ 41 h 41"/>
                <a:gd name="T10" fmla="*/ 223 w 330"/>
                <a:gd name="T11" fmla="*/ 30 h 41"/>
                <a:gd name="T12" fmla="*/ 83 w 330"/>
                <a:gd name="T13" fmla="*/ 15 h 41"/>
                <a:gd name="T14" fmla="*/ 0 w 330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41">
                  <a:moveTo>
                    <a:pt x="0" y="0"/>
                  </a:moveTo>
                  <a:lnTo>
                    <a:pt x="152" y="18"/>
                  </a:lnTo>
                  <a:lnTo>
                    <a:pt x="264" y="29"/>
                  </a:lnTo>
                  <a:lnTo>
                    <a:pt x="330" y="37"/>
                  </a:lnTo>
                  <a:lnTo>
                    <a:pt x="301" y="41"/>
                  </a:lnTo>
                  <a:lnTo>
                    <a:pt x="223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auto">
            <a:xfrm>
              <a:off x="5970588" y="3278188"/>
              <a:ext cx="241300" cy="30162"/>
            </a:xfrm>
            <a:custGeom>
              <a:avLst/>
              <a:gdLst>
                <a:gd name="T0" fmla="*/ 19 w 304"/>
                <a:gd name="T1" fmla="*/ 0 h 38"/>
                <a:gd name="T2" fmla="*/ 171 w 304"/>
                <a:gd name="T3" fmla="*/ 24 h 38"/>
                <a:gd name="T4" fmla="*/ 304 w 304"/>
                <a:gd name="T5" fmla="*/ 32 h 38"/>
                <a:gd name="T6" fmla="*/ 288 w 304"/>
                <a:gd name="T7" fmla="*/ 38 h 38"/>
                <a:gd name="T8" fmla="*/ 122 w 304"/>
                <a:gd name="T9" fmla="*/ 24 h 38"/>
                <a:gd name="T10" fmla="*/ 0 w 304"/>
                <a:gd name="T11" fmla="*/ 9 h 38"/>
                <a:gd name="T12" fmla="*/ 1 w 304"/>
                <a:gd name="T13" fmla="*/ 0 h 38"/>
                <a:gd name="T14" fmla="*/ 19 w 30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4" h="38">
                  <a:moveTo>
                    <a:pt x="19" y="0"/>
                  </a:moveTo>
                  <a:lnTo>
                    <a:pt x="171" y="24"/>
                  </a:lnTo>
                  <a:lnTo>
                    <a:pt x="304" y="32"/>
                  </a:lnTo>
                  <a:lnTo>
                    <a:pt x="288" y="38"/>
                  </a:lnTo>
                  <a:lnTo>
                    <a:pt x="122" y="24"/>
                  </a:lnTo>
                  <a:lnTo>
                    <a:pt x="0" y="9"/>
                  </a:lnTo>
                  <a:lnTo>
                    <a:pt x="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auto">
            <a:xfrm>
              <a:off x="6027738" y="3303588"/>
              <a:ext cx="87313" cy="14287"/>
            </a:xfrm>
            <a:custGeom>
              <a:avLst/>
              <a:gdLst>
                <a:gd name="T0" fmla="*/ 25 w 111"/>
                <a:gd name="T1" fmla="*/ 0 h 16"/>
                <a:gd name="T2" fmla="*/ 71 w 111"/>
                <a:gd name="T3" fmla="*/ 6 h 16"/>
                <a:gd name="T4" fmla="*/ 111 w 111"/>
                <a:gd name="T5" fmla="*/ 10 h 16"/>
                <a:gd name="T6" fmla="*/ 97 w 111"/>
                <a:gd name="T7" fmla="*/ 16 h 16"/>
                <a:gd name="T8" fmla="*/ 61 w 111"/>
                <a:gd name="T9" fmla="*/ 15 h 16"/>
                <a:gd name="T10" fmla="*/ 0 w 111"/>
                <a:gd name="T11" fmla="*/ 7 h 16"/>
                <a:gd name="T12" fmla="*/ 25 w 11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6">
                  <a:moveTo>
                    <a:pt x="25" y="0"/>
                  </a:moveTo>
                  <a:lnTo>
                    <a:pt x="71" y="6"/>
                  </a:lnTo>
                  <a:lnTo>
                    <a:pt x="111" y="10"/>
                  </a:lnTo>
                  <a:lnTo>
                    <a:pt x="97" y="16"/>
                  </a:lnTo>
                  <a:lnTo>
                    <a:pt x="61" y="15"/>
                  </a:lnTo>
                  <a:lnTo>
                    <a:pt x="0" y="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auto">
            <a:xfrm>
              <a:off x="6038850" y="3336925"/>
              <a:ext cx="63500" cy="11112"/>
            </a:xfrm>
            <a:custGeom>
              <a:avLst/>
              <a:gdLst>
                <a:gd name="T0" fmla="*/ 19 w 81"/>
                <a:gd name="T1" fmla="*/ 0 h 15"/>
                <a:gd name="T2" fmla="*/ 81 w 81"/>
                <a:gd name="T3" fmla="*/ 8 h 15"/>
                <a:gd name="T4" fmla="*/ 64 w 81"/>
                <a:gd name="T5" fmla="*/ 15 h 15"/>
                <a:gd name="T6" fmla="*/ 0 w 81"/>
                <a:gd name="T7" fmla="*/ 6 h 15"/>
                <a:gd name="T8" fmla="*/ 19 w 8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5">
                  <a:moveTo>
                    <a:pt x="19" y="0"/>
                  </a:moveTo>
                  <a:lnTo>
                    <a:pt x="81" y="8"/>
                  </a:lnTo>
                  <a:lnTo>
                    <a:pt x="64" y="1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auto">
            <a:xfrm>
              <a:off x="6042025" y="3370263"/>
              <a:ext cx="63500" cy="11112"/>
            </a:xfrm>
            <a:custGeom>
              <a:avLst/>
              <a:gdLst>
                <a:gd name="T0" fmla="*/ 8 w 81"/>
                <a:gd name="T1" fmla="*/ 0 h 15"/>
                <a:gd name="T2" fmla="*/ 42 w 81"/>
                <a:gd name="T3" fmla="*/ 4 h 15"/>
                <a:gd name="T4" fmla="*/ 81 w 81"/>
                <a:gd name="T5" fmla="*/ 9 h 15"/>
                <a:gd name="T6" fmla="*/ 60 w 81"/>
                <a:gd name="T7" fmla="*/ 15 h 15"/>
                <a:gd name="T8" fmla="*/ 0 w 81"/>
                <a:gd name="T9" fmla="*/ 9 h 15"/>
                <a:gd name="T10" fmla="*/ 8 w 8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5">
                  <a:moveTo>
                    <a:pt x="8" y="0"/>
                  </a:moveTo>
                  <a:lnTo>
                    <a:pt x="42" y="4"/>
                  </a:lnTo>
                  <a:lnTo>
                    <a:pt x="81" y="9"/>
                  </a:lnTo>
                  <a:lnTo>
                    <a:pt x="60" y="15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1E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8" name="Freeform 97"/>
            <p:cNvSpPr>
              <a:spLocks/>
            </p:cNvSpPr>
            <p:nvPr/>
          </p:nvSpPr>
          <p:spPr bwMode="auto">
            <a:xfrm>
              <a:off x="6011863" y="3417888"/>
              <a:ext cx="125413" cy="33337"/>
            </a:xfrm>
            <a:custGeom>
              <a:avLst/>
              <a:gdLst>
                <a:gd name="T0" fmla="*/ 0 w 157"/>
                <a:gd name="T1" fmla="*/ 0 h 41"/>
                <a:gd name="T2" fmla="*/ 60 w 157"/>
                <a:gd name="T3" fmla="*/ 10 h 41"/>
                <a:gd name="T4" fmla="*/ 111 w 157"/>
                <a:gd name="T5" fmla="*/ 16 h 41"/>
                <a:gd name="T6" fmla="*/ 157 w 157"/>
                <a:gd name="T7" fmla="*/ 19 h 41"/>
                <a:gd name="T8" fmla="*/ 119 w 157"/>
                <a:gd name="T9" fmla="*/ 37 h 41"/>
                <a:gd name="T10" fmla="*/ 103 w 157"/>
                <a:gd name="T11" fmla="*/ 41 h 41"/>
                <a:gd name="T12" fmla="*/ 53 w 157"/>
                <a:gd name="T13" fmla="*/ 37 h 41"/>
                <a:gd name="T14" fmla="*/ 21 w 157"/>
                <a:gd name="T15" fmla="*/ 23 h 41"/>
                <a:gd name="T16" fmla="*/ 0 w 157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41">
                  <a:moveTo>
                    <a:pt x="0" y="0"/>
                  </a:moveTo>
                  <a:lnTo>
                    <a:pt x="60" y="10"/>
                  </a:lnTo>
                  <a:lnTo>
                    <a:pt x="111" y="16"/>
                  </a:lnTo>
                  <a:lnTo>
                    <a:pt x="157" y="19"/>
                  </a:lnTo>
                  <a:lnTo>
                    <a:pt x="119" y="37"/>
                  </a:lnTo>
                  <a:lnTo>
                    <a:pt x="103" y="41"/>
                  </a:lnTo>
                  <a:lnTo>
                    <a:pt x="53" y="37"/>
                  </a:lnTo>
                  <a:lnTo>
                    <a:pt x="2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pic>
        <p:nvPicPr>
          <p:cNvPr id="79" name="Picture 3" descr="C:\Temp\Temporary Internet Files\Content.IE5\733KZ334\MC9004413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59" y="4422660"/>
            <a:ext cx="1179903" cy="11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直線接點 83"/>
          <p:cNvCxnSpPr>
            <a:stCxn id="41" idx="32"/>
          </p:cNvCxnSpPr>
          <p:nvPr/>
        </p:nvCxnSpPr>
        <p:spPr>
          <a:xfrm flipH="1" flipV="1">
            <a:off x="2674681" y="2806930"/>
            <a:ext cx="36512" cy="1615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stCxn id="79" idx="0"/>
          </p:cNvCxnSpPr>
          <p:nvPr/>
        </p:nvCxnSpPr>
        <p:spPr>
          <a:xfrm flipH="1" flipV="1">
            <a:off x="4073484" y="2840110"/>
            <a:ext cx="13927" cy="15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5921874" y="2816919"/>
            <a:ext cx="2333" cy="1710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7684074" y="2806930"/>
            <a:ext cx="2115" cy="1465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688968" y="45609"/>
            <a:ext cx="62355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/>
              <a:t>IoTtalk</a:t>
            </a:r>
            <a:r>
              <a:rPr lang="en-US" altLang="zh-TW" sz="2800" b="1" dirty="0"/>
              <a:t> is a network application platform built on top of the above </a:t>
            </a:r>
            <a:r>
              <a:rPr lang="en-US" altLang="zh-TW" sz="2800" b="1" dirty="0" err="1"/>
              <a:t>IoT</a:t>
            </a:r>
            <a:r>
              <a:rPr lang="en-US" altLang="zh-TW" sz="2800" b="1" dirty="0"/>
              <a:t> systems to simplify the network application development.</a:t>
            </a:r>
          </a:p>
        </p:txBody>
      </p:sp>
      <p:sp>
        <p:nvSpPr>
          <p:cNvPr id="106" name="矩形 105"/>
          <p:cNvSpPr/>
          <p:nvPr/>
        </p:nvSpPr>
        <p:spPr>
          <a:xfrm>
            <a:off x="1187624" y="2673199"/>
            <a:ext cx="208505" cy="224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187624" y="1916832"/>
            <a:ext cx="208505" cy="224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556664" y="2673199"/>
            <a:ext cx="208505" cy="224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003455" y="2673199"/>
            <a:ext cx="208505" cy="224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796136" y="2673199"/>
            <a:ext cx="208505" cy="224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603855" y="2673199"/>
            <a:ext cx="208505" cy="2247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88382" y="65856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Cloud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7176" y="3088894"/>
            <a:ext cx="3400902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OneM2M</a:t>
            </a:r>
          </a:p>
        </p:txBody>
      </p:sp>
      <p:sp>
        <p:nvSpPr>
          <p:cNvPr id="97" name="矩形 96"/>
          <p:cNvSpPr/>
          <p:nvPr/>
        </p:nvSpPr>
        <p:spPr>
          <a:xfrm>
            <a:off x="4975892" y="3058437"/>
            <a:ext cx="3400902" cy="86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AllJoyn</a:t>
            </a:r>
          </a:p>
        </p:txBody>
      </p:sp>
      <p:cxnSp>
        <p:nvCxnSpPr>
          <p:cNvPr id="92" name="直線接點 91"/>
          <p:cNvCxnSpPr/>
          <p:nvPr/>
        </p:nvCxnSpPr>
        <p:spPr>
          <a:xfrm flipH="1">
            <a:off x="418369" y="2997084"/>
            <a:ext cx="451367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48496" y="2699628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API1</a:t>
            </a:r>
            <a:endParaRPr lang="zh-TW" altLang="en-US" dirty="0"/>
          </a:p>
        </p:txBody>
      </p:sp>
      <p:cxnSp>
        <p:nvCxnSpPr>
          <p:cNvPr id="94" name="直線接點 93"/>
          <p:cNvCxnSpPr/>
          <p:nvPr/>
        </p:nvCxnSpPr>
        <p:spPr>
          <a:xfrm flipH="1">
            <a:off x="5427239" y="2989442"/>
            <a:ext cx="341619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8473075" y="2638635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API2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1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Evolution of Communication</a:t>
            </a:r>
          </a:p>
          <a:p>
            <a:r>
              <a:rPr lang="en-US" altLang="zh-TW" dirty="0"/>
              <a:t>What and Why is IoTtalk?</a:t>
            </a:r>
          </a:p>
          <a:p>
            <a:r>
              <a:rPr lang="en-US" altLang="zh-TW" dirty="0"/>
              <a:t>How to deploy?</a:t>
            </a:r>
          </a:p>
          <a:p>
            <a:r>
              <a:rPr lang="en-US" altLang="zh-TW" dirty="0"/>
              <a:t>Device Connections with IoTtalk</a:t>
            </a:r>
          </a:p>
          <a:p>
            <a:r>
              <a:rPr lang="en-US" altLang="zh-TW" dirty="0"/>
              <a:t>IoTtalk System Architecture</a:t>
            </a:r>
          </a:p>
          <a:p>
            <a:r>
              <a:rPr lang="en-US" altLang="zh-TW" dirty="0"/>
              <a:t>Web-based IoT Applications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998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群組 2167"/>
          <p:cNvGrpSpPr/>
          <p:nvPr/>
        </p:nvGrpSpPr>
        <p:grpSpPr>
          <a:xfrm>
            <a:off x="2660307" y="4500421"/>
            <a:ext cx="530461" cy="1147199"/>
            <a:chOff x="2265244" y="3185260"/>
            <a:chExt cx="530461" cy="1147199"/>
          </a:xfrm>
        </p:grpSpPr>
        <p:pic>
          <p:nvPicPr>
            <p:cNvPr id="2206" name="Picture 158" descr="C:\Users\Jyneda\AppData\Local\Microsoft\Windows\Temporary Internet Files\Content.IE5\NZ322B9J\Smartphone-icon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244" y="3185260"/>
              <a:ext cx="530461" cy="114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7" name="橢圓 2166"/>
            <p:cNvSpPr/>
            <p:nvPr/>
          </p:nvSpPr>
          <p:spPr>
            <a:xfrm>
              <a:off x="2416532" y="360259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橢圓 184"/>
            <p:cNvSpPr/>
            <p:nvPr/>
          </p:nvSpPr>
          <p:spPr>
            <a:xfrm>
              <a:off x="2568932" y="3602599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橢圓 185"/>
            <p:cNvSpPr/>
            <p:nvPr/>
          </p:nvSpPr>
          <p:spPr>
            <a:xfrm>
              <a:off x="2416532" y="3810410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/>
            <p:nvPr/>
          </p:nvSpPr>
          <p:spPr>
            <a:xfrm>
              <a:off x="2568932" y="3802196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2416532" y="4018220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2568932" y="4018220"/>
              <a:ext cx="108000" cy="10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The Smart Home Solution by CHT</a:t>
            </a:r>
            <a:endParaRPr lang="zh-TW" altLang="en-US" dirty="0"/>
          </a:p>
        </p:txBody>
      </p:sp>
      <p:pic>
        <p:nvPicPr>
          <p:cNvPr id="2052" name="Picture 4" descr="C:\Users\Jyneda\AppData\Local\Microsoft\Windows\Temporary Internet Files\Content.IE5\NZ322B9J\LG-PQ-70-Plasma-TV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38" y="1866520"/>
            <a:ext cx="187747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Jyneda\AppData\Local\Microsoft\Windows\Temporary Internet Files\Content.IE5\ET33Z7SN\green_house_usb_fan_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71" y="3450696"/>
            <a:ext cx="1891004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Jyneda\AppData\Local\Microsoft\Windows\Temporary Internet Files\Content.IE5\NZ322B9J\01_Spiral_CFL_Bulb_2010-03-08_(transparent_back)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877">
            <a:off x="7460971" y="5220531"/>
            <a:ext cx="1186009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29524">
            <a:off x="7090044" y="2821120"/>
            <a:ext cx="646827" cy="560768"/>
          </a:xfrm>
        </p:spPr>
      </p:pic>
      <p:pic>
        <p:nvPicPr>
          <p:cNvPr id="23" name="內容版面配置區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29524">
            <a:off x="7090044" y="4405296"/>
            <a:ext cx="646827" cy="560768"/>
          </a:xfrm>
          <a:prstGeom prst="rect">
            <a:avLst/>
          </a:prstGeom>
        </p:spPr>
      </p:pic>
      <p:pic>
        <p:nvPicPr>
          <p:cNvPr id="24" name="內容版面配置區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29524">
            <a:off x="7090044" y="5895768"/>
            <a:ext cx="646827" cy="5607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72200" y="2082544"/>
            <a:ext cx="864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CHT Wi-Fi dongle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954752"/>
            <a:ext cx="1987844" cy="13480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40" y="5043036"/>
            <a:ext cx="401886" cy="50637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48244" y="5157192"/>
            <a:ext cx="173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Raspberry Pi 3/4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297760" y="3672288"/>
            <a:ext cx="17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CHT IoT Gateway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5868144" y="3090656"/>
            <a:ext cx="1199610" cy="100811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5804300" y="4746840"/>
            <a:ext cx="1216045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5915587" y="5147700"/>
            <a:ext cx="1152201" cy="93610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rot="19181065">
            <a:off x="6015794" y="329425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(Wi-Fi)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 rot="2418935" flipH="1">
            <a:off x="6264474" y="541367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(Wi-Fi)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 flipH="1">
            <a:off x="6176041" y="440204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(Wi-Fi)</a:t>
            </a:r>
            <a:endParaRPr lang="zh-TW" altLang="en-US" dirty="0"/>
          </a:p>
        </p:txBody>
      </p:sp>
      <p:grpSp>
        <p:nvGrpSpPr>
          <p:cNvPr id="2166" name="群組 2165"/>
          <p:cNvGrpSpPr/>
          <p:nvPr/>
        </p:nvGrpSpPr>
        <p:grpSpPr>
          <a:xfrm flipH="1">
            <a:off x="1361850" y="4659242"/>
            <a:ext cx="1658938" cy="1389063"/>
            <a:chOff x="1143000" y="2341563"/>
            <a:chExt cx="1658938" cy="1389063"/>
          </a:xfrm>
        </p:grpSpPr>
        <p:sp>
          <p:nvSpPr>
            <p:cNvPr id="2069" name="Freeform 34"/>
            <p:cNvSpPr>
              <a:spLocks/>
            </p:cNvSpPr>
            <p:nvPr/>
          </p:nvSpPr>
          <p:spPr bwMode="auto">
            <a:xfrm>
              <a:off x="1371600" y="3152775"/>
              <a:ext cx="488950" cy="342900"/>
            </a:xfrm>
            <a:custGeom>
              <a:avLst/>
              <a:gdLst>
                <a:gd name="T0" fmla="*/ 39 w 614"/>
                <a:gd name="T1" fmla="*/ 159 h 433"/>
                <a:gd name="T2" fmla="*/ 35 w 614"/>
                <a:gd name="T3" fmla="*/ 158 h 433"/>
                <a:gd name="T4" fmla="*/ 27 w 614"/>
                <a:gd name="T5" fmla="*/ 152 h 433"/>
                <a:gd name="T6" fmla="*/ 18 w 614"/>
                <a:gd name="T7" fmla="*/ 143 h 433"/>
                <a:gd name="T8" fmla="*/ 8 w 614"/>
                <a:gd name="T9" fmla="*/ 130 h 433"/>
                <a:gd name="T10" fmla="*/ 1 w 614"/>
                <a:gd name="T11" fmla="*/ 114 h 433"/>
                <a:gd name="T12" fmla="*/ 0 w 614"/>
                <a:gd name="T13" fmla="*/ 94 h 433"/>
                <a:gd name="T14" fmla="*/ 6 w 614"/>
                <a:gd name="T15" fmla="*/ 67 h 433"/>
                <a:gd name="T16" fmla="*/ 22 w 614"/>
                <a:gd name="T17" fmla="*/ 37 h 433"/>
                <a:gd name="T18" fmla="*/ 33 w 614"/>
                <a:gd name="T19" fmla="*/ 23 h 433"/>
                <a:gd name="T20" fmla="*/ 47 w 614"/>
                <a:gd name="T21" fmla="*/ 12 h 433"/>
                <a:gd name="T22" fmla="*/ 62 w 614"/>
                <a:gd name="T23" fmla="*/ 5 h 433"/>
                <a:gd name="T24" fmla="*/ 79 w 614"/>
                <a:gd name="T25" fmla="*/ 1 h 433"/>
                <a:gd name="T26" fmla="*/ 97 w 614"/>
                <a:gd name="T27" fmla="*/ 0 h 433"/>
                <a:gd name="T28" fmla="*/ 115 w 614"/>
                <a:gd name="T29" fmla="*/ 1 h 433"/>
                <a:gd name="T30" fmla="*/ 135 w 614"/>
                <a:gd name="T31" fmla="*/ 5 h 433"/>
                <a:gd name="T32" fmla="*/ 154 w 614"/>
                <a:gd name="T33" fmla="*/ 9 h 433"/>
                <a:gd name="T34" fmla="*/ 174 w 614"/>
                <a:gd name="T35" fmla="*/ 16 h 433"/>
                <a:gd name="T36" fmla="*/ 193 w 614"/>
                <a:gd name="T37" fmla="*/ 23 h 433"/>
                <a:gd name="T38" fmla="*/ 213 w 614"/>
                <a:gd name="T39" fmla="*/ 31 h 433"/>
                <a:gd name="T40" fmla="*/ 231 w 614"/>
                <a:gd name="T41" fmla="*/ 39 h 433"/>
                <a:gd name="T42" fmla="*/ 249 w 614"/>
                <a:gd name="T43" fmla="*/ 47 h 433"/>
                <a:gd name="T44" fmla="*/ 266 w 614"/>
                <a:gd name="T45" fmla="*/ 54 h 433"/>
                <a:gd name="T46" fmla="*/ 281 w 614"/>
                <a:gd name="T47" fmla="*/ 61 h 433"/>
                <a:gd name="T48" fmla="*/ 295 w 614"/>
                <a:gd name="T49" fmla="*/ 66 h 433"/>
                <a:gd name="T50" fmla="*/ 310 w 614"/>
                <a:gd name="T51" fmla="*/ 70 h 433"/>
                <a:gd name="T52" fmla="*/ 326 w 614"/>
                <a:gd name="T53" fmla="*/ 75 h 433"/>
                <a:gd name="T54" fmla="*/ 345 w 614"/>
                <a:gd name="T55" fmla="*/ 81 h 433"/>
                <a:gd name="T56" fmla="*/ 366 w 614"/>
                <a:gd name="T57" fmla="*/ 88 h 433"/>
                <a:gd name="T58" fmla="*/ 388 w 614"/>
                <a:gd name="T59" fmla="*/ 96 h 433"/>
                <a:gd name="T60" fmla="*/ 411 w 614"/>
                <a:gd name="T61" fmla="*/ 105 h 433"/>
                <a:gd name="T62" fmla="*/ 435 w 614"/>
                <a:gd name="T63" fmla="*/ 115 h 433"/>
                <a:gd name="T64" fmla="*/ 458 w 614"/>
                <a:gd name="T65" fmla="*/ 128 h 433"/>
                <a:gd name="T66" fmla="*/ 483 w 614"/>
                <a:gd name="T67" fmla="*/ 142 h 433"/>
                <a:gd name="T68" fmla="*/ 505 w 614"/>
                <a:gd name="T69" fmla="*/ 159 h 433"/>
                <a:gd name="T70" fmla="*/ 528 w 614"/>
                <a:gd name="T71" fmla="*/ 178 h 433"/>
                <a:gd name="T72" fmla="*/ 548 w 614"/>
                <a:gd name="T73" fmla="*/ 200 h 433"/>
                <a:gd name="T74" fmla="*/ 567 w 614"/>
                <a:gd name="T75" fmla="*/ 224 h 433"/>
                <a:gd name="T76" fmla="*/ 584 w 614"/>
                <a:gd name="T77" fmla="*/ 251 h 433"/>
                <a:gd name="T78" fmla="*/ 598 w 614"/>
                <a:gd name="T79" fmla="*/ 281 h 433"/>
                <a:gd name="T80" fmla="*/ 609 w 614"/>
                <a:gd name="T81" fmla="*/ 316 h 433"/>
                <a:gd name="T82" fmla="*/ 614 w 614"/>
                <a:gd name="T83" fmla="*/ 349 h 433"/>
                <a:gd name="T84" fmla="*/ 608 w 614"/>
                <a:gd name="T85" fmla="*/ 377 h 433"/>
                <a:gd name="T86" fmla="*/ 593 w 614"/>
                <a:gd name="T87" fmla="*/ 399 h 433"/>
                <a:gd name="T88" fmla="*/ 570 w 614"/>
                <a:gd name="T89" fmla="*/ 416 h 433"/>
                <a:gd name="T90" fmla="*/ 540 w 614"/>
                <a:gd name="T91" fmla="*/ 427 h 433"/>
                <a:gd name="T92" fmla="*/ 505 w 614"/>
                <a:gd name="T93" fmla="*/ 433 h 433"/>
                <a:gd name="T94" fmla="*/ 463 w 614"/>
                <a:gd name="T95" fmla="*/ 431 h 433"/>
                <a:gd name="T96" fmla="*/ 418 w 614"/>
                <a:gd name="T97" fmla="*/ 426 h 433"/>
                <a:gd name="T98" fmla="*/ 370 w 614"/>
                <a:gd name="T99" fmla="*/ 413 h 433"/>
                <a:gd name="T100" fmla="*/ 320 w 614"/>
                <a:gd name="T101" fmla="*/ 394 h 433"/>
                <a:gd name="T102" fmla="*/ 269 w 614"/>
                <a:gd name="T103" fmla="*/ 370 h 433"/>
                <a:gd name="T104" fmla="*/ 219 w 614"/>
                <a:gd name="T105" fmla="*/ 340 h 433"/>
                <a:gd name="T106" fmla="*/ 169 w 614"/>
                <a:gd name="T107" fmla="*/ 305 h 433"/>
                <a:gd name="T108" fmla="*/ 122 w 614"/>
                <a:gd name="T109" fmla="*/ 262 h 433"/>
                <a:gd name="T110" fmla="*/ 78 w 614"/>
                <a:gd name="T111" fmla="*/ 213 h 433"/>
                <a:gd name="T112" fmla="*/ 39 w 614"/>
                <a:gd name="T113" fmla="*/ 159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4" h="433">
                  <a:moveTo>
                    <a:pt x="39" y="159"/>
                  </a:moveTo>
                  <a:lnTo>
                    <a:pt x="35" y="158"/>
                  </a:lnTo>
                  <a:lnTo>
                    <a:pt x="27" y="152"/>
                  </a:lnTo>
                  <a:lnTo>
                    <a:pt x="18" y="143"/>
                  </a:lnTo>
                  <a:lnTo>
                    <a:pt x="8" y="130"/>
                  </a:lnTo>
                  <a:lnTo>
                    <a:pt x="1" y="114"/>
                  </a:lnTo>
                  <a:lnTo>
                    <a:pt x="0" y="94"/>
                  </a:lnTo>
                  <a:lnTo>
                    <a:pt x="6" y="67"/>
                  </a:lnTo>
                  <a:lnTo>
                    <a:pt x="22" y="37"/>
                  </a:lnTo>
                  <a:lnTo>
                    <a:pt x="33" y="23"/>
                  </a:lnTo>
                  <a:lnTo>
                    <a:pt x="47" y="12"/>
                  </a:lnTo>
                  <a:lnTo>
                    <a:pt x="62" y="5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5" y="1"/>
                  </a:lnTo>
                  <a:lnTo>
                    <a:pt x="135" y="5"/>
                  </a:lnTo>
                  <a:lnTo>
                    <a:pt x="154" y="9"/>
                  </a:lnTo>
                  <a:lnTo>
                    <a:pt x="174" y="16"/>
                  </a:lnTo>
                  <a:lnTo>
                    <a:pt x="193" y="23"/>
                  </a:lnTo>
                  <a:lnTo>
                    <a:pt x="213" y="31"/>
                  </a:lnTo>
                  <a:lnTo>
                    <a:pt x="231" y="39"/>
                  </a:lnTo>
                  <a:lnTo>
                    <a:pt x="249" y="47"/>
                  </a:lnTo>
                  <a:lnTo>
                    <a:pt x="266" y="54"/>
                  </a:lnTo>
                  <a:lnTo>
                    <a:pt x="281" y="61"/>
                  </a:lnTo>
                  <a:lnTo>
                    <a:pt x="295" y="66"/>
                  </a:lnTo>
                  <a:lnTo>
                    <a:pt x="310" y="70"/>
                  </a:lnTo>
                  <a:lnTo>
                    <a:pt x="326" y="75"/>
                  </a:lnTo>
                  <a:lnTo>
                    <a:pt x="345" y="81"/>
                  </a:lnTo>
                  <a:lnTo>
                    <a:pt x="366" y="88"/>
                  </a:lnTo>
                  <a:lnTo>
                    <a:pt x="388" y="96"/>
                  </a:lnTo>
                  <a:lnTo>
                    <a:pt x="411" y="105"/>
                  </a:lnTo>
                  <a:lnTo>
                    <a:pt x="435" y="115"/>
                  </a:lnTo>
                  <a:lnTo>
                    <a:pt x="458" y="128"/>
                  </a:lnTo>
                  <a:lnTo>
                    <a:pt x="483" y="142"/>
                  </a:lnTo>
                  <a:lnTo>
                    <a:pt x="505" y="159"/>
                  </a:lnTo>
                  <a:lnTo>
                    <a:pt x="528" y="178"/>
                  </a:lnTo>
                  <a:lnTo>
                    <a:pt x="548" y="200"/>
                  </a:lnTo>
                  <a:lnTo>
                    <a:pt x="567" y="224"/>
                  </a:lnTo>
                  <a:lnTo>
                    <a:pt x="584" y="251"/>
                  </a:lnTo>
                  <a:lnTo>
                    <a:pt x="598" y="281"/>
                  </a:lnTo>
                  <a:lnTo>
                    <a:pt x="609" y="316"/>
                  </a:lnTo>
                  <a:lnTo>
                    <a:pt x="614" y="349"/>
                  </a:lnTo>
                  <a:lnTo>
                    <a:pt x="608" y="377"/>
                  </a:lnTo>
                  <a:lnTo>
                    <a:pt x="593" y="399"/>
                  </a:lnTo>
                  <a:lnTo>
                    <a:pt x="570" y="416"/>
                  </a:lnTo>
                  <a:lnTo>
                    <a:pt x="540" y="427"/>
                  </a:lnTo>
                  <a:lnTo>
                    <a:pt x="505" y="433"/>
                  </a:lnTo>
                  <a:lnTo>
                    <a:pt x="463" y="431"/>
                  </a:lnTo>
                  <a:lnTo>
                    <a:pt x="418" y="426"/>
                  </a:lnTo>
                  <a:lnTo>
                    <a:pt x="370" y="413"/>
                  </a:lnTo>
                  <a:lnTo>
                    <a:pt x="320" y="394"/>
                  </a:lnTo>
                  <a:lnTo>
                    <a:pt x="269" y="370"/>
                  </a:lnTo>
                  <a:lnTo>
                    <a:pt x="219" y="340"/>
                  </a:lnTo>
                  <a:lnTo>
                    <a:pt x="169" y="305"/>
                  </a:lnTo>
                  <a:lnTo>
                    <a:pt x="122" y="262"/>
                  </a:lnTo>
                  <a:lnTo>
                    <a:pt x="78" y="213"/>
                  </a:lnTo>
                  <a:lnTo>
                    <a:pt x="39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0" name="Freeform 35"/>
            <p:cNvSpPr>
              <a:spLocks/>
            </p:cNvSpPr>
            <p:nvPr/>
          </p:nvSpPr>
          <p:spPr bwMode="auto">
            <a:xfrm>
              <a:off x="1385888" y="3167063"/>
              <a:ext cx="463550" cy="327025"/>
            </a:xfrm>
            <a:custGeom>
              <a:avLst/>
              <a:gdLst>
                <a:gd name="T0" fmla="*/ 21 w 584"/>
                <a:gd name="T1" fmla="*/ 35 h 412"/>
                <a:gd name="T2" fmla="*/ 32 w 584"/>
                <a:gd name="T3" fmla="*/ 21 h 412"/>
                <a:gd name="T4" fmla="*/ 45 w 584"/>
                <a:gd name="T5" fmla="*/ 12 h 412"/>
                <a:gd name="T6" fmla="*/ 60 w 584"/>
                <a:gd name="T7" fmla="*/ 5 h 412"/>
                <a:gd name="T8" fmla="*/ 76 w 584"/>
                <a:gd name="T9" fmla="*/ 2 h 412"/>
                <a:gd name="T10" fmla="*/ 93 w 584"/>
                <a:gd name="T11" fmla="*/ 0 h 412"/>
                <a:gd name="T12" fmla="*/ 111 w 584"/>
                <a:gd name="T13" fmla="*/ 2 h 412"/>
                <a:gd name="T14" fmla="*/ 129 w 584"/>
                <a:gd name="T15" fmla="*/ 5 h 412"/>
                <a:gd name="T16" fmla="*/ 149 w 584"/>
                <a:gd name="T17" fmla="*/ 10 h 412"/>
                <a:gd name="T18" fmla="*/ 167 w 584"/>
                <a:gd name="T19" fmla="*/ 15 h 412"/>
                <a:gd name="T20" fmla="*/ 186 w 584"/>
                <a:gd name="T21" fmla="*/ 22 h 412"/>
                <a:gd name="T22" fmla="*/ 204 w 584"/>
                <a:gd name="T23" fmla="*/ 30 h 412"/>
                <a:gd name="T24" fmla="*/ 222 w 584"/>
                <a:gd name="T25" fmla="*/ 37 h 412"/>
                <a:gd name="T26" fmla="*/ 240 w 584"/>
                <a:gd name="T27" fmla="*/ 45 h 412"/>
                <a:gd name="T28" fmla="*/ 256 w 584"/>
                <a:gd name="T29" fmla="*/ 52 h 412"/>
                <a:gd name="T30" fmla="*/ 270 w 584"/>
                <a:gd name="T31" fmla="*/ 58 h 412"/>
                <a:gd name="T32" fmla="*/ 284 w 584"/>
                <a:gd name="T33" fmla="*/ 63 h 412"/>
                <a:gd name="T34" fmla="*/ 297 w 584"/>
                <a:gd name="T35" fmla="*/ 67 h 412"/>
                <a:gd name="T36" fmla="*/ 314 w 584"/>
                <a:gd name="T37" fmla="*/ 72 h 412"/>
                <a:gd name="T38" fmla="*/ 332 w 584"/>
                <a:gd name="T39" fmla="*/ 78 h 412"/>
                <a:gd name="T40" fmla="*/ 352 w 584"/>
                <a:gd name="T41" fmla="*/ 83 h 412"/>
                <a:gd name="T42" fmla="*/ 372 w 584"/>
                <a:gd name="T43" fmla="*/ 92 h 412"/>
                <a:gd name="T44" fmla="*/ 393 w 584"/>
                <a:gd name="T45" fmla="*/ 100 h 412"/>
                <a:gd name="T46" fmla="*/ 416 w 584"/>
                <a:gd name="T47" fmla="*/ 110 h 412"/>
                <a:gd name="T48" fmla="*/ 438 w 584"/>
                <a:gd name="T49" fmla="*/ 121 h 412"/>
                <a:gd name="T50" fmla="*/ 460 w 584"/>
                <a:gd name="T51" fmla="*/ 135 h 412"/>
                <a:gd name="T52" fmla="*/ 482 w 584"/>
                <a:gd name="T53" fmla="*/ 151 h 412"/>
                <a:gd name="T54" fmla="*/ 503 w 584"/>
                <a:gd name="T55" fmla="*/ 170 h 412"/>
                <a:gd name="T56" fmla="*/ 522 w 584"/>
                <a:gd name="T57" fmla="*/ 191 h 412"/>
                <a:gd name="T58" fmla="*/ 539 w 584"/>
                <a:gd name="T59" fmla="*/ 214 h 412"/>
                <a:gd name="T60" fmla="*/ 556 w 584"/>
                <a:gd name="T61" fmla="*/ 240 h 412"/>
                <a:gd name="T62" fmla="*/ 569 w 584"/>
                <a:gd name="T63" fmla="*/ 270 h 412"/>
                <a:gd name="T64" fmla="*/ 580 w 584"/>
                <a:gd name="T65" fmla="*/ 303 h 412"/>
                <a:gd name="T66" fmla="*/ 584 w 584"/>
                <a:gd name="T67" fmla="*/ 334 h 412"/>
                <a:gd name="T68" fmla="*/ 579 w 584"/>
                <a:gd name="T69" fmla="*/ 360 h 412"/>
                <a:gd name="T70" fmla="*/ 565 w 584"/>
                <a:gd name="T71" fmla="*/ 381 h 412"/>
                <a:gd name="T72" fmla="*/ 544 w 584"/>
                <a:gd name="T73" fmla="*/ 397 h 412"/>
                <a:gd name="T74" fmla="*/ 515 w 584"/>
                <a:gd name="T75" fmla="*/ 407 h 412"/>
                <a:gd name="T76" fmla="*/ 482 w 584"/>
                <a:gd name="T77" fmla="*/ 412 h 412"/>
                <a:gd name="T78" fmla="*/ 444 w 584"/>
                <a:gd name="T79" fmla="*/ 412 h 412"/>
                <a:gd name="T80" fmla="*/ 401 w 584"/>
                <a:gd name="T81" fmla="*/ 406 h 412"/>
                <a:gd name="T82" fmla="*/ 356 w 584"/>
                <a:gd name="T83" fmla="*/ 395 h 412"/>
                <a:gd name="T84" fmla="*/ 309 w 584"/>
                <a:gd name="T85" fmla="*/ 377 h 412"/>
                <a:gd name="T86" fmla="*/ 262 w 584"/>
                <a:gd name="T87" fmla="*/ 356 h 412"/>
                <a:gd name="T88" fmla="*/ 213 w 584"/>
                <a:gd name="T89" fmla="*/ 328 h 412"/>
                <a:gd name="T90" fmla="*/ 167 w 584"/>
                <a:gd name="T91" fmla="*/ 294 h 412"/>
                <a:gd name="T92" fmla="*/ 122 w 584"/>
                <a:gd name="T93" fmla="*/ 255 h 412"/>
                <a:gd name="T94" fmla="*/ 81 w 584"/>
                <a:gd name="T95" fmla="*/ 210 h 412"/>
                <a:gd name="T96" fmla="*/ 43 w 584"/>
                <a:gd name="T97" fmla="*/ 161 h 412"/>
                <a:gd name="T98" fmla="*/ 42 w 584"/>
                <a:gd name="T99" fmla="*/ 158 h 412"/>
                <a:gd name="T100" fmla="*/ 40 w 584"/>
                <a:gd name="T101" fmla="*/ 156 h 412"/>
                <a:gd name="T102" fmla="*/ 39 w 584"/>
                <a:gd name="T103" fmla="*/ 154 h 412"/>
                <a:gd name="T104" fmla="*/ 38 w 584"/>
                <a:gd name="T105" fmla="*/ 151 h 412"/>
                <a:gd name="T106" fmla="*/ 35 w 584"/>
                <a:gd name="T107" fmla="*/ 150 h 412"/>
                <a:gd name="T108" fmla="*/ 27 w 584"/>
                <a:gd name="T109" fmla="*/ 145 h 412"/>
                <a:gd name="T110" fmla="*/ 17 w 584"/>
                <a:gd name="T111" fmla="*/ 136 h 412"/>
                <a:gd name="T112" fmla="*/ 8 w 584"/>
                <a:gd name="T113" fmla="*/ 124 h 412"/>
                <a:gd name="T114" fmla="*/ 2 w 584"/>
                <a:gd name="T115" fmla="*/ 109 h 412"/>
                <a:gd name="T116" fmla="*/ 0 w 584"/>
                <a:gd name="T117" fmla="*/ 88 h 412"/>
                <a:gd name="T118" fmla="*/ 6 w 584"/>
                <a:gd name="T119" fmla="*/ 64 h 412"/>
                <a:gd name="T120" fmla="*/ 21 w 584"/>
                <a:gd name="T121" fmla="*/ 3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4" h="412">
                  <a:moveTo>
                    <a:pt x="21" y="35"/>
                  </a:moveTo>
                  <a:lnTo>
                    <a:pt x="32" y="21"/>
                  </a:lnTo>
                  <a:lnTo>
                    <a:pt x="45" y="12"/>
                  </a:lnTo>
                  <a:lnTo>
                    <a:pt x="60" y="5"/>
                  </a:lnTo>
                  <a:lnTo>
                    <a:pt x="76" y="2"/>
                  </a:lnTo>
                  <a:lnTo>
                    <a:pt x="93" y="0"/>
                  </a:lnTo>
                  <a:lnTo>
                    <a:pt x="111" y="2"/>
                  </a:lnTo>
                  <a:lnTo>
                    <a:pt x="129" y="5"/>
                  </a:lnTo>
                  <a:lnTo>
                    <a:pt x="149" y="10"/>
                  </a:lnTo>
                  <a:lnTo>
                    <a:pt x="167" y="15"/>
                  </a:lnTo>
                  <a:lnTo>
                    <a:pt x="186" y="22"/>
                  </a:lnTo>
                  <a:lnTo>
                    <a:pt x="204" y="30"/>
                  </a:lnTo>
                  <a:lnTo>
                    <a:pt x="222" y="37"/>
                  </a:lnTo>
                  <a:lnTo>
                    <a:pt x="240" y="45"/>
                  </a:lnTo>
                  <a:lnTo>
                    <a:pt x="256" y="52"/>
                  </a:lnTo>
                  <a:lnTo>
                    <a:pt x="270" y="58"/>
                  </a:lnTo>
                  <a:lnTo>
                    <a:pt x="284" y="63"/>
                  </a:lnTo>
                  <a:lnTo>
                    <a:pt x="297" y="67"/>
                  </a:lnTo>
                  <a:lnTo>
                    <a:pt x="314" y="72"/>
                  </a:lnTo>
                  <a:lnTo>
                    <a:pt x="332" y="78"/>
                  </a:lnTo>
                  <a:lnTo>
                    <a:pt x="352" y="83"/>
                  </a:lnTo>
                  <a:lnTo>
                    <a:pt x="372" y="92"/>
                  </a:lnTo>
                  <a:lnTo>
                    <a:pt x="393" y="100"/>
                  </a:lnTo>
                  <a:lnTo>
                    <a:pt x="416" y="110"/>
                  </a:lnTo>
                  <a:lnTo>
                    <a:pt x="438" y="121"/>
                  </a:lnTo>
                  <a:lnTo>
                    <a:pt x="460" y="135"/>
                  </a:lnTo>
                  <a:lnTo>
                    <a:pt x="482" y="151"/>
                  </a:lnTo>
                  <a:lnTo>
                    <a:pt x="503" y="170"/>
                  </a:lnTo>
                  <a:lnTo>
                    <a:pt x="522" y="191"/>
                  </a:lnTo>
                  <a:lnTo>
                    <a:pt x="539" y="214"/>
                  </a:lnTo>
                  <a:lnTo>
                    <a:pt x="556" y="240"/>
                  </a:lnTo>
                  <a:lnTo>
                    <a:pt x="569" y="270"/>
                  </a:lnTo>
                  <a:lnTo>
                    <a:pt x="580" y="303"/>
                  </a:lnTo>
                  <a:lnTo>
                    <a:pt x="584" y="334"/>
                  </a:lnTo>
                  <a:lnTo>
                    <a:pt x="579" y="360"/>
                  </a:lnTo>
                  <a:lnTo>
                    <a:pt x="565" y="381"/>
                  </a:lnTo>
                  <a:lnTo>
                    <a:pt x="544" y="397"/>
                  </a:lnTo>
                  <a:lnTo>
                    <a:pt x="515" y="407"/>
                  </a:lnTo>
                  <a:lnTo>
                    <a:pt x="482" y="412"/>
                  </a:lnTo>
                  <a:lnTo>
                    <a:pt x="444" y="412"/>
                  </a:lnTo>
                  <a:lnTo>
                    <a:pt x="401" y="406"/>
                  </a:lnTo>
                  <a:lnTo>
                    <a:pt x="356" y="395"/>
                  </a:lnTo>
                  <a:lnTo>
                    <a:pt x="309" y="377"/>
                  </a:lnTo>
                  <a:lnTo>
                    <a:pt x="262" y="356"/>
                  </a:lnTo>
                  <a:lnTo>
                    <a:pt x="213" y="328"/>
                  </a:lnTo>
                  <a:lnTo>
                    <a:pt x="167" y="294"/>
                  </a:lnTo>
                  <a:lnTo>
                    <a:pt x="122" y="255"/>
                  </a:lnTo>
                  <a:lnTo>
                    <a:pt x="81" y="210"/>
                  </a:lnTo>
                  <a:lnTo>
                    <a:pt x="43" y="161"/>
                  </a:lnTo>
                  <a:lnTo>
                    <a:pt x="42" y="158"/>
                  </a:lnTo>
                  <a:lnTo>
                    <a:pt x="40" y="156"/>
                  </a:lnTo>
                  <a:lnTo>
                    <a:pt x="39" y="154"/>
                  </a:lnTo>
                  <a:lnTo>
                    <a:pt x="38" y="151"/>
                  </a:lnTo>
                  <a:lnTo>
                    <a:pt x="35" y="150"/>
                  </a:lnTo>
                  <a:lnTo>
                    <a:pt x="27" y="145"/>
                  </a:lnTo>
                  <a:lnTo>
                    <a:pt x="17" y="136"/>
                  </a:lnTo>
                  <a:lnTo>
                    <a:pt x="8" y="124"/>
                  </a:lnTo>
                  <a:lnTo>
                    <a:pt x="2" y="109"/>
                  </a:lnTo>
                  <a:lnTo>
                    <a:pt x="0" y="88"/>
                  </a:lnTo>
                  <a:lnTo>
                    <a:pt x="6" y="64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F2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1" name="Freeform 36"/>
            <p:cNvSpPr>
              <a:spLocks/>
            </p:cNvSpPr>
            <p:nvPr/>
          </p:nvSpPr>
          <p:spPr bwMode="auto">
            <a:xfrm>
              <a:off x="1400175" y="3176588"/>
              <a:ext cx="439738" cy="311150"/>
            </a:xfrm>
            <a:custGeom>
              <a:avLst/>
              <a:gdLst>
                <a:gd name="T0" fmla="*/ 20 w 554"/>
                <a:gd name="T1" fmla="*/ 35 h 392"/>
                <a:gd name="T2" fmla="*/ 30 w 554"/>
                <a:gd name="T3" fmla="*/ 22 h 392"/>
                <a:gd name="T4" fmla="*/ 43 w 554"/>
                <a:gd name="T5" fmla="*/ 12 h 392"/>
                <a:gd name="T6" fmla="*/ 57 w 554"/>
                <a:gd name="T7" fmla="*/ 6 h 392"/>
                <a:gd name="T8" fmla="*/ 73 w 554"/>
                <a:gd name="T9" fmla="*/ 1 h 392"/>
                <a:gd name="T10" fmla="*/ 89 w 554"/>
                <a:gd name="T11" fmla="*/ 0 h 392"/>
                <a:gd name="T12" fmla="*/ 105 w 554"/>
                <a:gd name="T13" fmla="*/ 2 h 392"/>
                <a:gd name="T14" fmla="*/ 124 w 554"/>
                <a:gd name="T15" fmla="*/ 5 h 392"/>
                <a:gd name="T16" fmla="*/ 141 w 554"/>
                <a:gd name="T17" fmla="*/ 9 h 392"/>
                <a:gd name="T18" fmla="*/ 160 w 554"/>
                <a:gd name="T19" fmla="*/ 15 h 392"/>
                <a:gd name="T20" fmla="*/ 177 w 554"/>
                <a:gd name="T21" fmla="*/ 22 h 392"/>
                <a:gd name="T22" fmla="*/ 195 w 554"/>
                <a:gd name="T23" fmla="*/ 29 h 392"/>
                <a:gd name="T24" fmla="*/ 211 w 554"/>
                <a:gd name="T25" fmla="*/ 37 h 392"/>
                <a:gd name="T26" fmla="*/ 228 w 554"/>
                <a:gd name="T27" fmla="*/ 44 h 392"/>
                <a:gd name="T28" fmla="*/ 244 w 554"/>
                <a:gd name="T29" fmla="*/ 51 h 392"/>
                <a:gd name="T30" fmla="*/ 257 w 554"/>
                <a:gd name="T31" fmla="*/ 57 h 392"/>
                <a:gd name="T32" fmla="*/ 270 w 554"/>
                <a:gd name="T33" fmla="*/ 61 h 392"/>
                <a:gd name="T34" fmla="*/ 283 w 554"/>
                <a:gd name="T35" fmla="*/ 66 h 392"/>
                <a:gd name="T36" fmla="*/ 299 w 554"/>
                <a:gd name="T37" fmla="*/ 69 h 392"/>
                <a:gd name="T38" fmla="*/ 315 w 554"/>
                <a:gd name="T39" fmla="*/ 75 h 392"/>
                <a:gd name="T40" fmla="*/ 334 w 554"/>
                <a:gd name="T41" fmla="*/ 81 h 392"/>
                <a:gd name="T42" fmla="*/ 353 w 554"/>
                <a:gd name="T43" fmla="*/ 88 h 392"/>
                <a:gd name="T44" fmla="*/ 374 w 554"/>
                <a:gd name="T45" fmla="*/ 96 h 392"/>
                <a:gd name="T46" fmla="*/ 395 w 554"/>
                <a:gd name="T47" fmla="*/ 106 h 392"/>
                <a:gd name="T48" fmla="*/ 415 w 554"/>
                <a:gd name="T49" fmla="*/ 117 h 392"/>
                <a:gd name="T50" fmla="*/ 436 w 554"/>
                <a:gd name="T51" fmla="*/ 130 h 392"/>
                <a:gd name="T52" fmla="*/ 457 w 554"/>
                <a:gd name="T53" fmla="*/ 145 h 392"/>
                <a:gd name="T54" fmla="*/ 476 w 554"/>
                <a:gd name="T55" fmla="*/ 163 h 392"/>
                <a:gd name="T56" fmla="*/ 495 w 554"/>
                <a:gd name="T57" fmla="*/ 182 h 392"/>
                <a:gd name="T58" fmla="*/ 511 w 554"/>
                <a:gd name="T59" fmla="*/ 204 h 392"/>
                <a:gd name="T60" fmla="*/ 526 w 554"/>
                <a:gd name="T61" fmla="*/ 230 h 392"/>
                <a:gd name="T62" fmla="*/ 539 w 554"/>
                <a:gd name="T63" fmla="*/ 257 h 392"/>
                <a:gd name="T64" fmla="*/ 549 w 554"/>
                <a:gd name="T65" fmla="*/ 288 h 392"/>
                <a:gd name="T66" fmla="*/ 554 w 554"/>
                <a:gd name="T67" fmla="*/ 318 h 392"/>
                <a:gd name="T68" fmla="*/ 549 w 554"/>
                <a:gd name="T69" fmla="*/ 344 h 392"/>
                <a:gd name="T70" fmla="*/ 535 w 554"/>
                <a:gd name="T71" fmla="*/ 363 h 392"/>
                <a:gd name="T72" fmla="*/ 516 w 554"/>
                <a:gd name="T73" fmla="*/ 378 h 392"/>
                <a:gd name="T74" fmla="*/ 489 w 554"/>
                <a:gd name="T75" fmla="*/ 388 h 392"/>
                <a:gd name="T76" fmla="*/ 457 w 554"/>
                <a:gd name="T77" fmla="*/ 392 h 392"/>
                <a:gd name="T78" fmla="*/ 420 w 554"/>
                <a:gd name="T79" fmla="*/ 392 h 392"/>
                <a:gd name="T80" fmla="*/ 381 w 554"/>
                <a:gd name="T81" fmla="*/ 385 h 392"/>
                <a:gd name="T82" fmla="*/ 338 w 554"/>
                <a:gd name="T83" fmla="*/ 375 h 392"/>
                <a:gd name="T84" fmla="*/ 293 w 554"/>
                <a:gd name="T85" fmla="*/ 359 h 392"/>
                <a:gd name="T86" fmla="*/ 248 w 554"/>
                <a:gd name="T87" fmla="*/ 337 h 392"/>
                <a:gd name="T88" fmla="*/ 203 w 554"/>
                <a:gd name="T89" fmla="*/ 310 h 392"/>
                <a:gd name="T90" fmla="*/ 158 w 554"/>
                <a:gd name="T91" fmla="*/ 279 h 392"/>
                <a:gd name="T92" fmla="*/ 116 w 554"/>
                <a:gd name="T93" fmla="*/ 242 h 392"/>
                <a:gd name="T94" fmla="*/ 77 w 554"/>
                <a:gd name="T95" fmla="*/ 201 h 392"/>
                <a:gd name="T96" fmla="*/ 41 w 554"/>
                <a:gd name="T97" fmla="*/ 153 h 392"/>
                <a:gd name="T98" fmla="*/ 40 w 554"/>
                <a:gd name="T99" fmla="*/ 151 h 392"/>
                <a:gd name="T100" fmla="*/ 39 w 554"/>
                <a:gd name="T101" fmla="*/ 150 h 392"/>
                <a:gd name="T102" fmla="*/ 36 w 554"/>
                <a:gd name="T103" fmla="*/ 148 h 392"/>
                <a:gd name="T104" fmla="*/ 35 w 554"/>
                <a:gd name="T105" fmla="*/ 145 h 392"/>
                <a:gd name="T106" fmla="*/ 32 w 554"/>
                <a:gd name="T107" fmla="*/ 143 h 392"/>
                <a:gd name="T108" fmla="*/ 25 w 554"/>
                <a:gd name="T109" fmla="*/ 138 h 392"/>
                <a:gd name="T110" fmla="*/ 15 w 554"/>
                <a:gd name="T111" fmla="*/ 130 h 392"/>
                <a:gd name="T112" fmla="*/ 7 w 554"/>
                <a:gd name="T113" fmla="*/ 119 h 392"/>
                <a:gd name="T114" fmla="*/ 2 w 554"/>
                <a:gd name="T115" fmla="*/ 104 h 392"/>
                <a:gd name="T116" fmla="*/ 0 w 554"/>
                <a:gd name="T117" fmla="*/ 84 h 392"/>
                <a:gd name="T118" fmla="*/ 6 w 554"/>
                <a:gd name="T119" fmla="*/ 61 h 392"/>
                <a:gd name="T120" fmla="*/ 20 w 554"/>
                <a:gd name="T121" fmla="*/ 3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4" h="392">
                  <a:moveTo>
                    <a:pt x="20" y="35"/>
                  </a:moveTo>
                  <a:lnTo>
                    <a:pt x="30" y="22"/>
                  </a:lnTo>
                  <a:lnTo>
                    <a:pt x="43" y="12"/>
                  </a:lnTo>
                  <a:lnTo>
                    <a:pt x="57" y="6"/>
                  </a:lnTo>
                  <a:lnTo>
                    <a:pt x="73" y="1"/>
                  </a:lnTo>
                  <a:lnTo>
                    <a:pt x="89" y="0"/>
                  </a:lnTo>
                  <a:lnTo>
                    <a:pt x="105" y="2"/>
                  </a:lnTo>
                  <a:lnTo>
                    <a:pt x="124" y="5"/>
                  </a:lnTo>
                  <a:lnTo>
                    <a:pt x="141" y="9"/>
                  </a:lnTo>
                  <a:lnTo>
                    <a:pt x="160" y="15"/>
                  </a:lnTo>
                  <a:lnTo>
                    <a:pt x="177" y="22"/>
                  </a:lnTo>
                  <a:lnTo>
                    <a:pt x="195" y="29"/>
                  </a:lnTo>
                  <a:lnTo>
                    <a:pt x="211" y="37"/>
                  </a:lnTo>
                  <a:lnTo>
                    <a:pt x="228" y="44"/>
                  </a:lnTo>
                  <a:lnTo>
                    <a:pt x="244" y="51"/>
                  </a:lnTo>
                  <a:lnTo>
                    <a:pt x="257" y="57"/>
                  </a:lnTo>
                  <a:lnTo>
                    <a:pt x="270" y="61"/>
                  </a:lnTo>
                  <a:lnTo>
                    <a:pt x="283" y="66"/>
                  </a:lnTo>
                  <a:lnTo>
                    <a:pt x="299" y="69"/>
                  </a:lnTo>
                  <a:lnTo>
                    <a:pt x="315" y="75"/>
                  </a:lnTo>
                  <a:lnTo>
                    <a:pt x="334" y="81"/>
                  </a:lnTo>
                  <a:lnTo>
                    <a:pt x="353" y="88"/>
                  </a:lnTo>
                  <a:lnTo>
                    <a:pt x="374" y="96"/>
                  </a:lnTo>
                  <a:lnTo>
                    <a:pt x="395" y="106"/>
                  </a:lnTo>
                  <a:lnTo>
                    <a:pt x="415" y="117"/>
                  </a:lnTo>
                  <a:lnTo>
                    <a:pt x="436" y="130"/>
                  </a:lnTo>
                  <a:lnTo>
                    <a:pt x="457" y="145"/>
                  </a:lnTo>
                  <a:lnTo>
                    <a:pt x="476" y="163"/>
                  </a:lnTo>
                  <a:lnTo>
                    <a:pt x="495" y="182"/>
                  </a:lnTo>
                  <a:lnTo>
                    <a:pt x="511" y="204"/>
                  </a:lnTo>
                  <a:lnTo>
                    <a:pt x="526" y="230"/>
                  </a:lnTo>
                  <a:lnTo>
                    <a:pt x="539" y="257"/>
                  </a:lnTo>
                  <a:lnTo>
                    <a:pt x="549" y="288"/>
                  </a:lnTo>
                  <a:lnTo>
                    <a:pt x="554" y="318"/>
                  </a:lnTo>
                  <a:lnTo>
                    <a:pt x="549" y="344"/>
                  </a:lnTo>
                  <a:lnTo>
                    <a:pt x="535" y="363"/>
                  </a:lnTo>
                  <a:lnTo>
                    <a:pt x="516" y="378"/>
                  </a:lnTo>
                  <a:lnTo>
                    <a:pt x="489" y="388"/>
                  </a:lnTo>
                  <a:lnTo>
                    <a:pt x="457" y="392"/>
                  </a:lnTo>
                  <a:lnTo>
                    <a:pt x="420" y="392"/>
                  </a:lnTo>
                  <a:lnTo>
                    <a:pt x="381" y="385"/>
                  </a:lnTo>
                  <a:lnTo>
                    <a:pt x="338" y="375"/>
                  </a:lnTo>
                  <a:lnTo>
                    <a:pt x="293" y="359"/>
                  </a:lnTo>
                  <a:lnTo>
                    <a:pt x="248" y="337"/>
                  </a:lnTo>
                  <a:lnTo>
                    <a:pt x="203" y="310"/>
                  </a:lnTo>
                  <a:lnTo>
                    <a:pt x="158" y="279"/>
                  </a:lnTo>
                  <a:lnTo>
                    <a:pt x="116" y="242"/>
                  </a:lnTo>
                  <a:lnTo>
                    <a:pt x="77" y="201"/>
                  </a:lnTo>
                  <a:lnTo>
                    <a:pt x="41" y="153"/>
                  </a:lnTo>
                  <a:lnTo>
                    <a:pt x="40" y="151"/>
                  </a:lnTo>
                  <a:lnTo>
                    <a:pt x="39" y="150"/>
                  </a:lnTo>
                  <a:lnTo>
                    <a:pt x="36" y="148"/>
                  </a:lnTo>
                  <a:lnTo>
                    <a:pt x="35" y="145"/>
                  </a:lnTo>
                  <a:lnTo>
                    <a:pt x="32" y="143"/>
                  </a:lnTo>
                  <a:lnTo>
                    <a:pt x="25" y="138"/>
                  </a:lnTo>
                  <a:lnTo>
                    <a:pt x="15" y="130"/>
                  </a:lnTo>
                  <a:lnTo>
                    <a:pt x="7" y="119"/>
                  </a:lnTo>
                  <a:lnTo>
                    <a:pt x="2" y="104"/>
                  </a:lnTo>
                  <a:lnTo>
                    <a:pt x="0" y="84"/>
                  </a:lnTo>
                  <a:lnTo>
                    <a:pt x="6" y="61"/>
                  </a:lnTo>
                  <a:lnTo>
                    <a:pt x="20" y="35"/>
                  </a:lnTo>
                  <a:close/>
                </a:path>
              </a:pathLst>
            </a:custGeom>
            <a:solidFill>
              <a:srgbClr val="E5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2" name="Freeform 37"/>
            <p:cNvSpPr>
              <a:spLocks/>
            </p:cNvSpPr>
            <p:nvPr/>
          </p:nvSpPr>
          <p:spPr bwMode="auto">
            <a:xfrm>
              <a:off x="1414463" y="3187700"/>
              <a:ext cx="414338" cy="295275"/>
            </a:xfrm>
            <a:custGeom>
              <a:avLst/>
              <a:gdLst>
                <a:gd name="T0" fmla="*/ 18 w 522"/>
                <a:gd name="T1" fmla="*/ 32 h 371"/>
                <a:gd name="T2" fmla="*/ 29 w 522"/>
                <a:gd name="T3" fmla="*/ 20 h 371"/>
                <a:gd name="T4" fmla="*/ 40 w 522"/>
                <a:gd name="T5" fmla="*/ 10 h 371"/>
                <a:gd name="T6" fmla="*/ 54 w 522"/>
                <a:gd name="T7" fmla="*/ 5 h 371"/>
                <a:gd name="T8" fmla="*/ 68 w 522"/>
                <a:gd name="T9" fmla="*/ 1 h 371"/>
                <a:gd name="T10" fmla="*/ 84 w 522"/>
                <a:gd name="T11" fmla="*/ 0 h 371"/>
                <a:gd name="T12" fmla="*/ 100 w 522"/>
                <a:gd name="T13" fmla="*/ 1 h 371"/>
                <a:gd name="T14" fmla="*/ 116 w 522"/>
                <a:gd name="T15" fmla="*/ 5 h 371"/>
                <a:gd name="T16" fmla="*/ 134 w 522"/>
                <a:gd name="T17" fmla="*/ 9 h 371"/>
                <a:gd name="T18" fmla="*/ 151 w 522"/>
                <a:gd name="T19" fmla="*/ 15 h 371"/>
                <a:gd name="T20" fmla="*/ 168 w 522"/>
                <a:gd name="T21" fmla="*/ 21 h 371"/>
                <a:gd name="T22" fmla="*/ 184 w 522"/>
                <a:gd name="T23" fmla="*/ 28 h 371"/>
                <a:gd name="T24" fmla="*/ 200 w 522"/>
                <a:gd name="T25" fmla="*/ 35 h 371"/>
                <a:gd name="T26" fmla="*/ 215 w 522"/>
                <a:gd name="T27" fmla="*/ 41 h 371"/>
                <a:gd name="T28" fmla="*/ 230 w 522"/>
                <a:gd name="T29" fmla="*/ 47 h 371"/>
                <a:gd name="T30" fmla="*/ 244 w 522"/>
                <a:gd name="T31" fmla="*/ 53 h 371"/>
                <a:gd name="T32" fmla="*/ 256 w 522"/>
                <a:gd name="T33" fmla="*/ 58 h 371"/>
                <a:gd name="T34" fmla="*/ 268 w 522"/>
                <a:gd name="T35" fmla="*/ 61 h 371"/>
                <a:gd name="T36" fmla="*/ 282 w 522"/>
                <a:gd name="T37" fmla="*/ 66 h 371"/>
                <a:gd name="T38" fmla="*/ 298 w 522"/>
                <a:gd name="T39" fmla="*/ 71 h 371"/>
                <a:gd name="T40" fmla="*/ 316 w 522"/>
                <a:gd name="T41" fmla="*/ 77 h 371"/>
                <a:gd name="T42" fmla="*/ 334 w 522"/>
                <a:gd name="T43" fmla="*/ 83 h 371"/>
                <a:gd name="T44" fmla="*/ 354 w 522"/>
                <a:gd name="T45" fmla="*/ 91 h 371"/>
                <a:gd name="T46" fmla="*/ 373 w 522"/>
                <a:gd name="T47" fmla="*/ 100 h 371"/>
                <a:gd name="T48" fmla="*/ 393 w 522"/>
                <a:gd name="T49" fmla="*/ 111 h 371"/>
                <a:gd name="T50" fmla="*/ 412 w 522"/>
                <a:gd name="T51" fmla="*/ 123 h 371"/>
                <a:gd name="T52" fmla="*/ 431 w 522"/>
                <a:gd name="T53" fmla="*/ 138 h 371"/>
                <a:gd name="T54" fmla="*/ 449 w 522"/>
                <a:gd name="T55" fmla="*/ 154 h 371"/>
                <a:gd name="T56" fmla="*/ 467 w 522"/>
                <a:gd name="T57" fmla="*/ 173 h 371"/>
                <a:gd name="T58" fmla="*/ 483 w 522"/>
                <a:gd name="T59" fmla="*/ 194 h 371"/>
                <a:gd name="T60" fmla="*/ 497 w 522"/>
                <a:gd name="T61" fmla="*/ 218 h 371"/>
                <a:gd name="T62" fmla="*/ 508 w 522"/>
                <a:gd name="T63" fmla="*/ 244 h 371"/>
                <a:gd name="T64" fmla="*/ 519 w 522"/>
                <a:gd name="T65" fmla="*/ 274 h 371"/>
                <a:gd name="T66" fmla="*/ 522 w 522"/>
                <a:gd name="T67" fmla="*/ 303 h 371"/>
                <a:gd name="T68" fmla="*/ 517 w 522"/>
                <a:gd name="T69" fmla="*/ 326 h 371"/>
                <a:gd name="T70" fmla="*/ 506 w 522"/>
                <a:gd name="T71" fmla="*/ 345 h 371"/>
                <a:gd name="T72" fmla="*/ 486 w 522"/>
                <a:gd name="T73" fmla="*/ 359 h 371"/>
                <a:gd name="T74" fmla="*/ 461 w 522"/>
                <a:gd name="T75" fmla="*/ 368 h 371"/>
                <a:gd name="T76" fmla="*/ 431 w 522"/>
                <a:gd name="T77" fmla="*/ 371 h 371"/>
                <a:gd name="T78" fmla="*/ 396 w 522"/>
                <a:gd name="T79" fmla="*/ 370 h 371"/>
                <a:gd name="T80" fmla="*/ 358 w 522"/>
                <a:gd name="T81" fmla="*/ 364 h 371"/>
                <a:gd name="T82" fmla="*/ 318 w 522"/>
                <a:gd name="T83" fmla="*/ 354 h 371"/>
                <a:gd name="T84" fmla="*/ 277 w 522"/>
                <a:gd name="T85" fmla="*/ 338 h 371"/>
                <a:gd name="T86" fmla="*/ 233 w 522"/>
                <a:gd name="T87" fmla="*/ 318 h 371"/>
                <a:gd name="T88" fmla="*/ 190 w 522"/>
                <a:gd name="T89" fmla="*/ 293 h 371"/>
                <a:gd name="T90" fmla="*/ 149 w 522"/>
                <a:gd name="T91" fmla="*/ 263 h 371"/>
                <a:gd name="T92" fmla="*/ 108 w 522"/>
                <a:gd name="T93" fmla="*/ 228 h 371"/>
                <a:gd name="T94" fmla="*/ 71 w 522"/>
                <a:gd name="T95" fmla="*/ 189 h 371"/>
                <a:gd name="T96" fmla="*/ 37 w 522"/>
                <a:gd name="T97" fmla="*/ 145 h 371"/>
                <a:gd name="T98" fmla="*/ 36 w 522"/>
                <a:gd name="T99" fmla="*/ 143 h 371"/>
                <a:gd name="T100" fmla="*/ 34 w 522"/>
                <a:gd name="T101" fmla="*/ 142 h 371"/>
                <a:gd name="T102" fmla="*/ 33 w 522"/>
                <a:gd name="T103" fmla="*/ 139 h 371"/>
                <a:gd name="T104" fmla="*/ 32 w 522"/>
                <a:gd name="T105" fmla="*/ 138 h 371"/>
                <a:gd name="T106" fmla="*/ 29 w 522"/>
                <a:gd name="T107" fmla="*/ 136 h 371"/>
                <a:gd name="T108" fmla="*/ 22 w 522"/>
                <a:gd name="T109" fmla="*/ 131 h 371"/>
                <a:gd name="T110" fmla="*/ 13 w 522"/>
                <a:gd name="T111" fmla="*/ 123 h 371"/>
                <a:gd name="T112" fmla="*/ 6 w 522"/>
                <a:gd name="T113" fmla="*/ 112 h 371"/>
                <a:gd name="T114" fmla="*/ 0 w 522"/>
                <a:gd name="T115" fmla="*/ 98 h 371"/>
                <a:gd name="T116" fmla="*/ 0 w 522"/>
                <a:gd name="T117" fmla="*/ 80 h 371"/>
                <a:gd name="T118" fmla="*/ 5 w 522"/>
                <a:gd name="T119" fmla="*/ 58 h 371"/>
                <a:gd name="T120" fmla="*/ 18 w 522"/>
                <a:gd name="T121" fmla="*/ 3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2" h="371">
                  <a:moveTo>
                    <a:pt x="18" y="32"/>
                  </a:moveTo>
                  <a:lnTo>
                    <a:pt x="29" y="20"/>
                  </a:lnTo>
                  <a:lnTo>
                    <a:pt x="40" y="10"/>
                  </a:lnTo>
                  <a:lnTo>
                    <a:pt x="54" y="5"/>
                  </a:lnTo>
                  <a:lnTo>
                    <a:pt x="68" y="1"/>
                  </a:lnTo>
                  <a:lnTo>
                    <a:pt x="84" y="0"/>
                  </a:lnTo>
                  <a:lnTo>
                    <a:pt x="100" y="1"/>
                  </a:lnTo>
                  <a:lnTo>
                    <a:pt x="116" y="5"/>
                  </a:lnTo>
                  <a:lnTo>
                    <a:pt x="134" y="9"/>
                  </a:lnTo>
                  <a:lnTo>
                    <a:pt x="151" y="15"/>
                  </a:lnTo>
                  <a:lnTo>
                    <a:pt x="168" y="21"/>
                  </a:lnTo>
                  <a:lnTo>
                    <a:pt x="184" y="28"/>
                  </a:lnTo>
                  <a:lnTo>
                    <a:pt x="200" y="35"/>
                  </a:lnTo>
                  <a:lnTo>
                    <a:pt x="215" y="41"/>
                  </a:lnTo>
                  <a:lnTo>
                    <a:pt x="230" y="47"/>
                  </a:lnTo>
                  <a:lnTo>
                    <a:pt x="244" y="53"/>
                  </a:lnTo>
                  <a:lnTo>
                    <a:pt x="256" y="58"/>
                  </a:lnTo>
                  <a:lnTo>
                    <a:pt x="268" y="61"/>
                  </a:lnTo>
                  <a:lnTo>
                    <a:pt x="282" y="66"/>
                  </a:lnTo>
                  <a:lnTo>
                    <a:pt x="298" y="71"/>
                  </a:lnTo>
                  <a:lnTo>
                    <a:pt x="316" y="77"/>
                  </a:lnTo>
                  <a:lnTo>
                    <a:pt x="334" y="83"/>
                  </a:lnTo>
                  <a:lnTo>
                    <a:pt x="354" y="91"/>
                  </a:lnTo>
                  <a:lnTo>
                    <a:pt x="373" y="100"/>
                  </a:lnTo>
                  <a:lnTo>
                    <a:pt x="393" y="111"/>
                  </a:lnTo>
                  <a:lnTo>
                    <a:pt x="412" y="123"/>
                  </a:lnTo>
                  <a:lnTo>
                    <a:pt x="431" y="138"/>
                  </a:lnTo>
                  <a:lnTo>
                    <a:pt x="449" y="154"/>
                  </a:lnTo>
                  <a:lnTo>
                    <a:pt x="467" y="173"/>
                  </a:lnTo>
                  <a:lnTo>
                    <a:pt x="483" y="194"/>
                  </a:lnTo>
                  <a:lnTo>
                    <a:pt x="497" y="218"/>
                  </a:lnTo>
                  <a:lnTo>
                    <a:pt x="508" y="244"/>
                  </a:lnTo>
                  <a:lnTo>
                    <a:pt x="519" y="274"/>
                  </a:lnTo>
                  <a:lnTo>
                    <a:pt x="522" y="303"/>
                  </a:lnTo>
                  <a:lnTo>
                    <a:pt x="517" y="326"/>
                  </a:lnTo>
                  <a:lnTo>
                    <a:pt x="506" y="345"/>
                  </a:lnTo>
                  <a:lnTo>
                    <a:pt x="486" y="359"/>
                  </a:lnTo>
                  <a:lnTo>
                    <a:pt x="461" y="368"/>
                  </a:lnTo>
                  <a:lnTo>
                    <a:pt x="431" y="371"/>
                  </a:lnTo>
                  <a:lnTo>
                    <a:pt x="396" y="370"/>
                  </a:lnTo>
                  <a:lnTo>
                    <a:pt x="358" y="364"/>
                  </a:lnTo>
                  <a:lnTo>
                    <a:pt x="318" y="354"/>
                  </a:lnTo>
                  <a:lnTo>
                    <a:pt x="277" y="338"/>
                  </a:lnTo>
                  <a:lnTo>
                    <a:pt x="233" y="318"/>
                  </a:lnTo>
                  <a:lnTo>
                    <a:pt x="190" y="293"/>
                  </a:lnTo>
                  <a:lnTo>
                    <a:pt x="149" y="263"/>
                  </a:lnTo>
                  <a:lnTo>
                    <a:pt x="108" y="228"/>
                  </a:lnTo>
                  <a:lnTo>
                    <a:pt x="71" y="189"/>
                  </a:lnTo>
                  <a:lnTo>
                    <a:pt x="37" y="145"/>
                  </a:lnTo>
                  <a:lnTo>
                    <a:pt x="36" y="143"/>
                  </a:lnTo>
                  <a:lnTo>
                    <a:pt x="34" y="142"/>
                  </a:lnTo>
                  <a:lnTo>
                    <a:pt x="33" y="139"/>
                  </a:lnTo>
                  <a:lnTo>
                    <a:pt x="32" y="138"/>
                  </a:lnTo>
                  <a:lnTo>
                    <a:pt x="29" y="136"/>
                  </a:lnTo>
                  <a:lnTo>
                    <a:pt x="22" y="131"/>
                  </a:lnTo>
                  <a:lnTo>
                    <a:pt x="13" y="123"/>
                  </a:lnTo>
                  <a:lnTo>
                    <a:pt x="6" y="112"/>
                  </a:lnTo>
                  <a:lnTo>
                    <a:pt x="0" y="98"/>
                  </a:lnTo>
                  <a:lnTo>
                    <a:pt x="0" y="80"/>
                  </a:lnTo>
                  <a:lnTo>
                    <a:pt x="5" y="58"/>
                  </a:lnTo>
                  <a:lnTo>
                    <a:pt x="18" y="32"/>
                  </a:lnTo>
                  <a:close/>
                </a:path>
              </a:pathLst>
            </a:custGeom>
            <a:solidFill>
              <a:srgbClr val="DBE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3" name="Freeform 38"/>
            <p:cNvSpPr>
              <a:spLocks/>
            </p:cNvSpPr>
            <p:nvPr/>
          </p:nvSpPr>
          <p:spPr bwMode="auto">
            <a:xfrm>
              <a:off x="1428750" y="3198813"/>
              <a:ext cx="390525" cy="279400"/>
            </a:xfrm>
            <a:custGeom>
              <a:avLst/>
              <a:gdLst>
                <a:gd name="T0" fmla="*/ 17 w 492"/>
                <a:gd name="T1" fmla="*/ 30 h 350"/>
                <a:gd name="T2" fmla="*/ 28 w 492"/>
                <a:gd name="T3" fmla="*/ 18 h 350"/>
                <a:gd name="T4" fmla="*/ 38 w 492"/>
                <a:gd name="T5" fmla="*/ 9 h 350"/>
                <a:gd name="T6" fmla="*/ 51 w 492"/>
                <a:gd name="T7" fmla="*/ 3 h 350"/>
                <a:gd name="T8" fmla="*/ 65 w 492"/>
                <a:gd name="T9" fmla="*/ 0 h 350"/>
                <a:gd name="T10" fmla="*/ 80 w 492"/>
                <a:gd name="T11" fmla="*/ 0 h 350"/>
                <a:gd name="T12" fmla="*/ 96 w 492"/>
                <a:gd name="T13" fmla="*/ 0 h 350"/>
                <a:gd name="T14" fmla="*/ 111 w 492"/>
                <a:gd name="T15" fmla="*/ 3 h 350"/>
                <a:gd name="T16" fmla="*/ 128 w 492"/>
                <a:gd name="T17" fmla="*/ 7 h 350"/>
                <a:gd name="T18" fmla="*/ 144 w 492"/>
                <a:gd name="T19" fmla="*/ 13 h 350"/>
                <a:gd name="T20" fmla="*/ 160 w 492"/>
                <a:gd name="T21" fmla="*/ 18 h 350"/>
                <a:gd name="T22" fmla="*/ 177 w 492"/>
                <a:gd name="T23" fmla="*/ 25 h 350"/>
                <a:gd name="T24" fmla="*/ 192 w 492"/>
                <a:gd name="T25" fmla="*/ 32 h 350"/>
                <a:gd name="T26" fmla="*/ 206 w 492"/>
                <a:gd name="T27" fmla="*/ 38 h 350"/>
                <a:gd name="T28" fmla="*/ 220 w 492"/>
                <a:gd name="T29" fmla="*/ 45 h 350"/>
                <a:gd name="T30" fmla="*/ 233 w 492"/>
                <a:gd name="T31" fmla="*/ 50 h 350"/>
                <a:gd name="T32" fmla="*/ 245 w 492"/>
                <a:gd name="T33" fmla="*/ 54 h 350"/>
                <a:gd name="T34" fmla="*/ 256 w 492"/>
                <a:gd name="T35" fmla="*/ 58 h 350"/>
                <a:gd name="T36" fmla="*/ 270 w 492"/>
                <a:gd name="T37" fmla="*/ 62 h 350"/>
                <a:gd name="T38" fmla="*/ 285 w 492"/>
                <a:gd name="T39" fmla="*/ 67 h 350"/>
                <a:gd name="T40" fmla="*/ 301 w 492"/>
                <a:gd name="T41" fmla="*/ 73 h 350"/>
                <a:gd name="T42" fmla="*/ 318 w 492"/>
                <a:gd name="T43" fmla="*/ 78 h 350"/>
                <a:gd name="T44" fmla="*/ 336 w 492"/>
                <a:gd name="T45" fmla="*/ 85 h 350"/>
                <a:gd name="T46" fmla="*/ 354 w 492"/>
                <a:gd name="T47" fmla="*/ 94 h 350"/>
                <a:gd name="T48" fmla="*/ 372 w 492"/>
                <a:gd name="T49" fmla="*/ 105 h 350"/>
                <a:gd name="T50" fmla="*/ 390 w 492"/>
                <a:gd name="T51" fmla="*/ 116 h 350"/>
                <a:gd name="T52" fmla="*/ 407 w 492"/>
                <a:gd name="T53" fmla="*/ 130 h 350"/>
                <a:gd name="T54" fmla="*/ 424 w 492"/>
                <a:gd name="T55" fmla="*/ 145 h 350"/>
                <a:gd name="T56" fmla="*/ 440 w 492"/>
                <a:gd name="T57" fmla="*/ 163 h 350"/>
                <a:gd name="T58" fmla="*/ 455 w 492"/>
                <a:gd name="T59" fmla="*/ 183 h 350"/>
                <a:gd name="T60" fmla="*/ 468 w 492"/>
                <a:gd name="T61" fmla="*/ 205 h 350"/>
                <a:gd name="T62" fmla="*/ 480 w 492"/>
                <a:gd name="T63" fmla="*/ 231 h 350"/>
                <a:gd name="T64" fmla="*/ 489 w 492"/>
                <a:gd name="T65" fmla="*/ 259 h 350"/>
                <a:gd name="T66" fmla="*/ 492 w 492"/>
                <a:gd name="T67" fmla="*/ 287 h 350"/>
                <a:gd name="T68" fmla="*/ 488 w 492"/>
                <a:gd name="T69" fmla="*/ 309 h 350"/>
                <a:gd name="T70" fmla="*/ 476 w 492"/>
                <a:gd name="T71" fmla="*/ 326 h 350"/>
                <a:gd name="T72" fmla="*/ 459 w 492"/>
                <a:gd name="T73" fmla="*/ 339 h 350"/>
                <a:gd name="T74" fmla="*/ 435 w 492"/>
                <a:gd name="T75" fmla="*/ 347 h 350"/>
                <a:gd name="T76" fmla="*/ 406 w 492"/>
                <a:gd name="T77" fmla="*/ 350 h 350"/>
                <a:gd name="T78" fmla="*/ 374 w 492"/>
                <a:gd name="T79" fmla="*/ 349 h 350"/>
                <a:gd name="T80" fmla="*/ 338 w 492"/>
                <a:gd name="T81" fmla="*/ 342 h 350"/>
                <a:gd name="T82" fmla="*/ 300 w 492"/>
                <a:gd name="T83" fmla="*/ 332 h 350"/>
                <a:gd name="T84" fmla="*/ 261 w 492"/>
                <a:gd name="T85" fmla="*/ 317 h 350"/>
                <a:gd name="T86" fmla="*/ 219 w 492"/>
                <a:gd name="T87" fmla="*/ 297 h 350"/>
                <a:gd name="T88" fmla="*/ 179 w 492"/>
                <a:gd name="T89" fmla="*/ 274 h 350"/>
                <a:gd name="T90" fmla="*/ 140 w 492"/>
                <a:gd name="T91" fmla="*/ 246 h 350"/>
                <a:gd name="T92" fmla="*/ 102 w 492"/>
                <a:gd name="T93" fmla="*/ 213 h 350"/>
                <a:gd name="T94" fmla="*/ 67 w 492"/>
                <a:gd name="T95" fmla="*/ 176 h 350"/>
                <a:gd name="T96" fmla="*/ 35 w 492"/>
                <a:gd name="T97" fmla="*/ 135 h 350"/>
                <a:gd name="T98" fmla="*/ 34 w 492"/>
                <a:gd name="T99" fmla="*/ 134 h 350"/>
                <a:gd name="T100" fmla="*/ 34 w 492"/>
                <a:gd name="T101" fmla="*/ 133 h 350"/>
                <a:gd name="T102" fmla="*/ 32 w 492"/>
                <a:gd name="T103" fmla="*/ 131 h 350"/>
                <a:gd name="T104" fmla="*/ 31 w 492"/>
                <a:gd name="T105" fmla="*/ 130 h 350"/>
                <a:gd name="T106" fmla="*/ 27 w 492"/>
                <a:gd name="T107" fmla="*/ 128 h 350"/>
                <a:gd name="T108" fmla="*/ 21 w 492"/>
                <a:gd name="T109" fmla="*/ 122 h 350"/>
                <a:gd name="T110" fmla="*/ 13 w 492"/>
                <a:gd name="T111" fmla="*/ 115 h 350"/>
                <a:gd name="T112" fmla="*/ 6 w 492"/>
                <a:gd name="T113" fmla="*/ 104 h 350"/>
                <a:gd name="T114" fmla="*/ 0 w 492"/>
                <a:gd name="T115" fmla="*/ 91 h 350"/>
                <a:gd name="T116" fmla="*/ 0 w 492"/>
                <a:gd name="T117" fmla="*/ 74 h 350"/>
                <a:gd name="T118" fmla="*/ 5 w 492"/>
                <a:gd name="T119" fmla="*/ 54 h 350"/>
                <a:gd name="T120" fmla="*/ 17 w 492"/>
                <a:gd name="T121" fmla="*/ 3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2" h="350">
                  <a:moveTo>
                    <a:pt x="17" y="30"/>
                  </a:moveTo>
                  <a:lnTo>
                    <a:pt x="28" y="18"/>
                  </a:lnTo>
                  <a:lnTo>
                    <a:pt x="38" y="9"/>
                  </a:lnTo>
                  <a:lnTo>
                    <a:pt x="51" y="3"/>
                  </a:lnTo>
                  <a:lnTo>
                    <a:pt x="65" y="0"/>
                  </a:lnTo>
                  <a:lnTo>
                    <a:pt x="80" y="0"/>
                  </a:lnTo>
                  <a:lnTo>
                    <a:pt x="96" y="0"/>
                  </a:lnTo>
                  <a:lnTo>
                    <a:pt x="111" y="3"/>
                  </a:lnTo>
                  <a:lnTo>
                    <a:pt x="128" y="7"/>
                  </a:lnTo>
                  <a:lnTo>
                    <a:pt x="144" y="13"/>
                  </a:lnTo>
                  <a:lnTo>
                    <a:pt x="160" y="18"/>
                  </a:lnTo>
                  <a:lnTo>
                    <a:pt x="177" y="25"/>
                  </a:lnTo>
                  <a:lnTo>
                    <a:pt x="192" y="32"/>
                  </a:lnTo>
                  <a:lnTo>
                    <a:pt x="206" y="38"/>
                  </a:lnTo>
                  <a:lnTo>
                    <a:pt x="220" y="45"/>
                  </a:lnTo>
                  <a:lnTo>
                    <a:pt x="233" y="50"/>
                  </a:lnTo>
                  <a:lnTo>
                    <a:pt x="245" y="54"/>
                  </a:lnTo>
                  <a:lnTo>
                    <a:pt x="256" y="58"/>
                  </a:lnTo>
                  <a:lnTo>
                    <a:pt x="270" y="62"/>
                  </a:lnTo>
                  <a:lnTo>
                    <a:pt x="285" y="67"/>
                  </a:lnTo>
                  <a:lnTo>
                    <a:pt x="301" y="73"/>
                  </a:lnTo>
                  <a:lnTo>
                    <a:pt x="318" y="78"/>
                  </a:lnTo>
                  <a:lnTo>
                    <a:pt x="336" y="85"/>
                  </a:lnTo>
                  <a:lnTo>
                    <a:pt x="354" y="94"/>
                  </a:lnTo>
                  <a:lnTo>
                    <a:pt x="372" y="105"/>
                  </a:lnTo>
                  <a:lnTo>
                    <a:pt x="390" y="116"/>
                  </a:lnTo>
                  <a:lnTo>
                    <a:pt x="407" y="130"/>
                  </a:lnTo>
                  <a:lnTo>
                    <a:pt x="424" y="145"/>
                  </a:lnTo>
                  <a:lnTo>
                    <a:pt x="440" y="163"/>
                  </a:lnTo>
                  <a:lnTo>
                    <a:pt x="455" y="183"/>
                  </a:lnTo>
                  <a:lnTo>
                    <a:pt x="468" y="205"/>
                  </a:lnTo>
                  <a:lnTo>
                    <a:pt x="480" y="231"/>
                  </a:lnTo>
                  <a:lnTo>
                    <a:pt x="489" y="259"/>
                  </a:lnTo>
                  <a:lnTo>
                    <a:pt x="492" y="287"/>
                  </a:lnTo>
                  <a:lnTo>
                    <a:pt x="488" y="309"/>
                  </a:lnTo>
                  <a:lnTo>
                    <a:pt x="476" y="326"/>
                  </a:lnTo>
                  <a:lnTo>
                    <a:pt x="459" y="339"/>
                  </a:lnTo>
                  <a:lnTo>
                    <a:pt x="435" y="347"/>
                  </a:lnTo>
                  <a:lnTo>
                    <a:pt x="406" y="350"/>
                  </a:lnTo>
                  <a:lnTo>
                    <a:pt x="374" y="349"/>
                  </a:lnTo>
                  <a:lnTo>
                    <a:pt x="338" y="342"/>
                  </a:lnTo>
                  <a:lnTo>
                    <a:pt x="300" y="332"/>
                  </a:lnTo>
                  <a:lnTo>
                    <a:pt x="261" y="317"/>
                  </a:lnTo>
                  <a:lnTo>
                    <a:pt x="219" y="297"/>
                  </a:lnTo>
                  <a:lnTo>
                    <a:pt x="179" y="274"/>
                  </a:lnTo>
                  <a:lnTo>
                    <a:pt x="140" y="246"/>
                  </a:lnTo>
                  <a:lnTo>
                    <a:pt x="102" y="213"/>
                  </a:lnTo>
                  <a:lnTo>
                    <a:pt x="67" y="176"/>
                  </a:lnTo>
                  <a:lnTo>
                    <a:pt x="35" y="135"/>
                  </a:lnTo>
                  <a:lnTo>
                    <a:pt x="34" y="134"/>
                  </a:lnTo>
                  <a:lnTo>
                    <a:pt x="34" y="133"/>
                  </a:lnTo>
                  <a:lnTo>
                    <a:pt x="32" y="131"/>
                  </a:lnTo>
                  <a:lnTo>
                    <a:pt x="31" y="130"/>
                  </a:lnTo>
                  <a:lnTo>
                    <a:pt x="27" y="128"/>
                  </a:lnTo>
                  <a:lnTo>
                    <a:pt x="21" y="122"/>
                  </a:lnTo>
                  <a:lnTo>
                    <a:pt x="13" y="115"/>
                  </a:lnTo>
                  <a:lnTo>
                    <a:pt x="6" y="104"/>
                  </a:lnTo>
                  <a:lnTo>
                    <a:pt x="0" y="91"/>
                  </a:lnTo>
                  <a:lnTo>
                    <a:pt x="0" y="74"/>
                  </a:lnTo>
                  <a:lnTo>
                    <a:pt x="5" y="54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D1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4" name="Freeform 39"/>
            <p:cNvSpPr>
              <a:spLocks/>
            </p:cNvSpPr>
            <p:nvPr/>
          </p:nvSpPr>
          <p:spPr bwMode="auto">
            <a:xfrm>
              <a:off x="1443038" y="3209925"/>
              <a:ext cx="366713" cy="261938"/>
            </a:xfrm>
            <a:custGeom>
              <a:avLst/>
              <a:gdLst>
                <a:gd name="T0" fmla="*/ 18 w 463"/>
                <a:gd name="T1" fmla="*/ 29 h 330"/>
                <a:gd name="T2" fmla="*/ 27 w 463"/>
                <a:gd name="T3" fmla="*/ 17 h 330"/>
                <a:gd name="T4" fmla="*/ 39 w 463"/>
                <a:gd name="T5" fmla="*/ 9 h 330"/>
                <a:gd name="T6" fmla="*/ 50 w 463"/>
                <a:gd name="T7" fmla="*/ 3 h 330"/>
                <a:gd name="T8" fmla="*/ 63 w 463"/>
                <a:gd name="T9" fmla="*/ 1 h 330"/>
                <a:gd name="T10" fmla="*/ 77 w 463"/>
                <a:gd name="T11" fmla="*/ 0 h 330"/>
                <a:gd name="T12" fmla="*/ 92 w 463"/>
                <a:gd name="T13" fmla="*/ 1 h 330"/>
                <a:gd name="T14" fmla="*/ 107 w 463"/>
                <a:gd name="T15" fmla="*/ 3 h 330"/>
                <a:gd name="T16" fmla="*/ 122 w 463"/>
                <a:gd name="T17" fmla="*/ 7 h 330"/>
                <a:gd name="T18" fmla="*/ 138 w 463"/>
                <a:gd name="T19" fmla="*/ 12 h 330"/>
                <a:gd name="T20" fmla="*/ 153 w 463"/>
                <a:gd name="T21" fmla="*/ 18 h 330"/>
                <a:gd name="T22" fmla="*/ 168 w 463"/>
                <a:gd name="T23" fmla="*/ 24 h 330"/>
                <a:gd name="T24" fmla="*/ 183 w 463"/>
                <a:gd name="T25" fmla="*/ 31 h 330"/>
                <a:gd name="T26" fmla="*/ 196 w 463"/>
                <a:gd name="T27" fmla="*/ 37 h 330"/>
                <a:gd name="T28" fmla="*/ 209 w 463"/>
                <a:gd name="T29" fmla="*/ 42 h 330"/>
                <a:gd name="T30" fmla="*/ 222 w 463"/>
                <a:gd name="T31" fmla="*/ 47 h 330"/>
                <a:gd name="T32" fmla="*/ 232 w 463"/>
                <a:gd name="T33" fmla="*/ 52 h 330"/>
                <a:gd name="T34" fmla="*/ 244 w 463"/>
                <a:gd name="T35" fmla="*/ 55 h 330"/>
                <a:gd name="T36" fmla="*/ 256 w 463"/>
                <a:gd name="T37" fmla="*/ 59 h 330"/>
                <a:gd name="T38" fmla="*/ 270 w 463"/>
                <a:gd name="T39" fmla="*/ 63 h 330"/>
                <a:gd name="T40" fmla="*/ 285 w 463"/>
                <a:gd name="T41" fmla="*/ 69 h 330"/>
                <a:gd name="T42" fmla="*/ 301 w 463"/>
                <a:gd name="T43" fmla="*/ 75 h 330"/>
                <a:gd name="T44" fmla="*/ 317 w 463"/>
                <a:gd name="T45" fmla="*/ 82 h 330"/>
                <a:gd name="T46" fmla="*/ 334 w 463"/>
                <a:gd name="T47" fmla="*/ 90 h 330"/>
                <a:gd name="T48" fmla="*/ 351 w 463"/>
                <a:gd name="T49" fmla="*/ 99 h 330"/>
                <a:gd name="T50" fmla="*/ 367 w 463"/>
                <a:gd name="T51" fmla="*/ 109 h 330"/>
                <a:gd name="T52" fmla="*/ 384 w 463"/>
                <a:gd name="T53" fmla="*/ 122 h 330"/>
                <a:gd name="T54" fmla="*/ 399 w 463"/>
                <a:gd name="T55" fmla="*/ 137 h 330"/>
                <a:gd name="T56" fmla="*/ 414 w 463"/>
                <a:gd name="T57" fmla="*/ 154 h 330"/>
                <a:gd name="T58" fmla="*/ 428 w 463"/>
                <a:gd name="T59" fmla="*/ 173 h 330"/>
                <a:gd name="T60" fmla="*/ 440 w 463"/>
                <a:gd name="T61" fmla="*/ 195 h 330"/>
                <a:gd name="T62" fmla="*/ 450 w 463"/>
                <a:gd name="T63" fmla="*/ 219 h 330"/>
                <a:gd name="T64" fmla="*/ 459 w 463"/>
                <a:gd name="T65" fmla="*/ 245 h 330"/>
                <a:gd name="T66" fmla="*/ 463 w 463"/>
                <a:gd name="T67" fmla="*/ 271 h 330"/>
                <a:gd name="T68" fmla="*/ 459 w 463"/>
                <a:gd name="T69" fmla="*/ 291 h 330"/>
                <a:gd name="T70" fmla="*/ 448 w 463"/>
                <a:gd name="T71" fmla="*/ 309 h 330"/>
                <a:gd name="T72" fmla="*/ 432 w 463"/>
                <a:gd name="T73" fmla="*/ 320 h 330"/>
                <a:gd name="T74" fmla="*/ 410 w 463"/>
                <a:gd name="T75" fmla="*/ 327 h 330"/>
                <a:gd name="T76" fmla="*/ 382 w 463"/>
                <a:gd name="T77" fmla="*/ 330 h 330"/>
                <a:gd name="T78" fmla="*/ 352 w 463"/>
                <a:gd name="T79" fmla="*/ 328 h 330"/>
                <a:gd name="T80" fmla="*/ 319 w 463"/>
                <a:gd name="T81" fmla="*/ 321 h 330"/>
                <a:gd name="T82" fmla="*/ 283 w 463"/>
                <a:gd name="T83" fmla="*/ 311 h 330"/>
                <a:gd name="T84" fmla="*/ 245 w 463"/>
                <a:gd name="T85" fmla="*/ 297 h 330"/>
                <a:gd name="T86" fmla="*/ 207 w 463"/>
                <a:gd name="T87" fmla="*/ 279 h 330"/>
                <a:gd name="T88" fmla="*/ 169 w 463"/>
                <a:gd name="T89" fmla="*/ 256 h 330"/>
                <a:gd name="T90" fmla="*/ 132 w 463"/>
                <a:gd name="T91" fmla="*/ 229 h 330"/>
                <a:gd name="T92" fmla="*/ 96 w 463"/>
                <a:gd name="T93" fmla="*/ 199 h 330"/>
                <a:gd name="T94" fmla="*/ 63 w 463"/>
                <a:gd name="T95" fmla="*/ 165 h 330"/>
                <a:gd name="T96" fmla="*/ 33 w 463"/>
                <a:gd name="T97" fmla="*/ 127 h 330"/>
                <a:gd name="T98" fmla="*/ 33 w 463"/>
                <a:gd name="T99" fmla="*/ 127 h 330"/>
                <a:gd name="T100" fmla="*/ 32 w 463"/>
                <a:gd name="T101" fmla="*/ 125 h 330"/>
                <a:gd name="T102" fmla="*/ 30 w 463"/>
                <a:gd name="T103" fmla="*/ 124 h 330"/>
                <a:gd name="T104" fmla="*/ 29 w 463"/>
                <a:gd name="T105" fmla="*/ 123 h 330"/>
                <a:gd name="T106" fmla="*/ 26 w 463"/>
                <a:gd name="T107" fmla="*/ 121 h 330"/>
                <a:gd name="T108" fmla="*/ 19 w 463"/>
                <a:gd name="T109" fmla="*/ 115 h 330"/>
                <a:gd name="T110" fmla="*/ 12 w 463"/>
                <a:gd name="T111" fmla="*/ 108 h 330"/>
                <a:gd name="T112" fmla="*/ 5 w 463"/>
                <a:gd name="T113" fmla="*/ 98 h 330"/>
                <a:gd name="T114" fmla="*/ 2 w 463"/>
                <a:gd name="T115" fmla="*/ 85 h 330"/>
                <a:gd name="T116" fmla="*/ 0 w 463"/>
                <a:gd name="T117" fmla="*/ 69 h 330"/>
                <a:gd name="T118" fmla="*/ 6 w 463"/>
                <a:gd name="T119" fmla="*/ 51 h 330"/>
                <a:gd name="T120" fmla="*/ 18 w 463"/>
                <a:gd name="T121" fmla="*/ 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3" h="330">
                  <a:moveTo>
                    <a:pt x="18" y="29"/>
                  </a:moveTo>
                  <a:lnTo>
                    <a:pt x="27" y="17"/>
                  </a:lnTo>
                  <a:lnTo>
                    <a:pt x="39" y="9"/>
                  </a:lnTo>
                  <a:lnTo>
                    <a:pt x="50" y="3"/>
                  </a:lnTo>
                  <a:lnTo>
                    <a:pt x="63" y="1"/>
                  </a:lnTo>
                  <a:lnTo>
                    <a:pt x="77" y="0"/>
                  </a:lnTo>
                  <a:lnTo>
                    <a:pt x="92" y="1"/>
                  </a:lnTo>
                  <a:lnTo>
                    <a:pt x="107" y="3"/>
                  </a:lnTo>
                  <a:lnTo>
                    <a:pt x="122" y="7"/>
                  </a:lnTo>
                  <a:lnTo>
                    <a:pt x="138" y="12"/>
                  </a:lnTo>
                  <a:lnTo>
                    <a:pt x="153" y="18"/>
                  </a:lnTo>
                  <a:lnTo>
                    <a:pt x="168" y="24"/>
                  </a:lnTo>
                  <a:lnTo>
                    <a:pt x="183" y="31"/>
                  </a:lnTo>
                  <a:lnTo>
                    <a:pt x="196" y="37"/>
                  </a:lnTo>
                  <a:lnTo>
                    <a:pt x="209" y="42"/>
                  </a:lnTo>
                  <a:lnTo>
                    <a:pt x="222" y="47"/>
                  </a:lnTo>
                  <a:lnTo>
                    <a:pt x="232" y="52"/>
                  </a:lnTo>
                  <a:lnTo>
                    <a:pt x="244" y="55"/>
                  </a:lnTo>
                  <a:lnTo>
                    <a:pt x="256" y="59"/>
                  </a:lnTo>
                  <a:lnTo>
                    <a:pt x="270" y="63"/>
                  </a:lnTo>
                  <a:lnTo>
                    <a:pt x="285" y="69"/>
                  </a:lnTo>
                  <a:lnTo>
                    <a:pt x="301" y="75"/>
                  </a:lnTo>
                  <a:lnTo>
                    <a:pt x="317" y="82"/>
                  </a:lnTo>
                  <a:lnTo>
                    <a:pt x="334" y="90"/>
                  </a:lnTo>
                  <a:lnTo>
                    <a:pt x="351" y="99"/>
                  </a:lnTo>
                  <a:lnTo>
                    <a:pt x="367" y="109"/>
                  </a:lnTo>
                  <a:lnTo>
                    <a:pt x="384" y="122"/>
                  </a:lnTo>
                  <a:lnTo>
                    <a:pt x="399" y="137"/>
                  </a:lnTo>
                  <a:lnTo>
                    <a:pt x="414" y="154"/>
                  </a:lnTo>
                  <a:lnTo>
                    <a:pt x="428" y="173"/>
                  </a:lnTo>
                  <a:lnTo>
                    <a:pt x="440" y="195"/>
                  </a:lnTo>
                  <a:lnTo>
                    <a:pt x="450" y="219"/>
                  </a:lnTo>
                  <a:lnTo>
                    <a:pt x="459" y="245"/>
                  </a:lnTo>
                  <a:lnTo>
                    <a:pt x="463" y="271"/>
                  </a:lnTo>
                  <a:lnTo>
                    <a:pt x="459" y="291"/>
                  </a:lnTo>
                  <a:lnTo>
                    <a:pt x="448" y="309"/>
                  </a:lnTo>
                  <a:lnTo>
                    <a:pt x="432" y="320"/>
                  </a:lnTo>
                  <a:lnTo>
                    <a:pt x="410" y="327"/>
                  </a:lnTo>
                  <a:lnTo>
                    <a:pt x="382" y="330"/>
                  </a:lnTo>
                  <a:lnTo>
                    <a:pt x="352" y="328"/>
                  </a:lnTo>
                  <a:lnTo>
                    <a:pt x="319" y="321"/>
                  </a:lnTo>
                  <a:lnTo>
                    <a:pt x="283" y="311"/>
                  </a:lnTo>
                  <a:lnTo>
                    <a:pt x="245" y="297"/>
                  </a:lnTo>
                  <a:lnTo>
                    <a:pt x="207" y="279"/>
                  </a:lnTo>
                  <a:lnTo>
                    <a:pt x="169" y="256"/>
                  </a:lnTo>
                  <a:lnTo>
                    <a:pt x="132" y="229"/>
                  </a:lnTo>
                  <a:lnTo>
                    <a:pt x="96" y="199"/>
                  </a:lnTo>
                  <a:lnTo>
                    <a:pt x="63" y="165"/>
                  </a:lnTo>
                  <a:lnTo>
                    <a:pt x="33" y="127"/>
                  </a:lnTo>
                  <a:lnTo>
                    <a:pt x="33" y="127"/>
                  </a:lnTo>
                  <a:lnTo>
                    <a:pt x="32" y="125"/>
                  </a:lnTo>
                  <a:lnTo>
                    <a:pt x="30" y="124"/>
                  </a:lnTo>
                  <a:lnTo>
                    <a:pt x="29" y="123"/>
                  </a:lnTo>
                  <a:lnTo>
                    <a:pt x="26" y="121"/>
                  </a:lnTo>
                  <a:lnTo>
                    <a:pt x="19" y="115"/>
                  </a:lnTo>
                  <a:lnTo>
                    <a:pt x="12" y="108"/>
                  </a:lnTo>
                  <a:lnTo>
                    <a:pt x="5" y="98"/>
                  </a:lnTo>
                  <a:lnTo>
                    <a:pt x="2" y="85"/>
                  </a:lnTo>
                  <a:lnTo>
                    <a:pt x="0" y="69"/>
                  </a:lnTo>
                  <a:lnTo>
                    <a:pt x="6" y="51"/>
                  </a:lnTo>
                  <a:lnTo>
                    <a:pt x="18" y="29"/>
                  </a:lnTo>
                  <a:close/>
                </a:path>
              </a:pathLst>
            </a:custGeom>
            <a:solidFill>
              <a:srgbClr val="C4D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5" name="Freeform 40"/>
            <p:cNvSpPr>
              <a:spLocks/>
            </p:cNvSpPr>
            <p:nvPr/>
          </p:nvSpPr>
          <p:spPr bwMode="auto">
            <a:xfrm>
              <a:off x="1455738" y="3221038"/>
              <a:ext cx="342900" cy="246063"/>
            </a:xfrm>
            <a:custGeom>
              <a:avLst/>
              <a:gdLst>
                <a:gd name="T0" fmla="*/ 16 w 432"/>
                <a:gd name="T1" fmla="*/ 26 h 310"/>
                <a:gd name="T2" fmla="*/ 25 w 432"/>
                <a:gd name="T3" fmla="*/ 16 h 310"/>
                <a:gd name="T4" fmla="*/ 34 w 432"/>
                <a:gd name="T5" fmla="*/ 8 h 310"/>
                <a:gd name="T6" fmla="*/ 46 w 432"/>
                <a:gd name="T7" fmla="*/ 3 h 310"/>
                <a:gd name="T8" fmla="*/ 58 w 432"/>
                <a:gd name="T9" fmla="*/ 0 h 310"/>
                <a:gd name="T10" fmla="*/ 71 w 432"/>
                <a:gd name="T11" fmla="*/ 0 h 310"/>
                <a:gd name="T12" fmla="*/ 85 w 432"/>
                <a:gd name="T13" fmla="*/ 0 h 310"/>
                <a:gd name="T14" fmla="*/ 99 w 432"/>
                <a:gd name="T15" fmla="*/ 3 h 310"/>
                <a:gd name="T16" fmla="*/ 114 w 432"/>
                <a:gd name="T17" fmla="*/ 7 h 310"/>
                <a:gd name="T18" fmla="*/ 129 w 432"/>
                <a:gd name="T19" fmla="*/ 11 h 310"/>
                <a:gd name="T20" fmla="*/ 143 w 432"/>
                <a:gd name="T21" fmla="*/ 17 h 310"/>
                <a:gd name="T22" fmla="*/ 158 w 432"/>
                <a:gd name="T23" fmla="*/ 23 h 310"/>
                <a:gd name="T24" fmla="*/ 171 w 432"/>
                <a:gd name="T25" fmla="*/ 28 h 310"/>
                <a:gd name="T26" fmla="*/ 184 w 432"/>
                <a:gd name="T27" fmla="*/ 34 h 310"/>
                <a:gd name="T28" fmla="*/ 197 w 432"/>
                <a:gd name="T29" fmla="*/ 40 h 310"/>
                <a:gd name="T30" fmla="*/ 208 w 432"/>
                <a:gd name="T31" fmla="*/ 45 h 310"/>
                <a:gd name="T32" fmla="*/ 219 w 432"/>
                <a:gd name="T33" fmla="*/ 48 h 310"/>
                <a:gd name="T34" fmla="*/ 229 w 432"/>
                <a:gd name="T35" fmla="*/ 51 h 310"/>
                <a:gd name="T36" fmla="*/ 240 w 432"/>
                <a:gd name="T37" fmla="*/ 55 h 310"/>
                <a:gd name="T38" fmla="*/ 254 w 432"/>
                <a:gd name="T39" fmla="*/ 60 h 310"/>
                <a:gd name="T40" fmla="*/ 268 w 432"/>
                <a:gd name="T41" fmla="*/ 64 h 310"/>
                <a:gd name="T42" fmla="*/ 282 w 432"/>
                <a:gd name="T43" fmla="*/ 69 h 310"/>
                <a:gd name="T44" fmla="*/ 297 w 432"/>
                <a:gd name="T45" fmla="*/ 76 h 310"/>
                <a:gd name="T46" fmla="*/ 313 w 432"/>
                <a:gd name="T47" fmla="*/ 83 h 310"/>
                <a:gd name="T48" fmla="*/ 328 w 432"/>
                <a:gd name="T49" fmla="*/ 92 h 310"/>
                <a:gd name="T50" fmla="*/ 343 w 432"/>
                <a:gd name="T51" fmla="*/ 102 h 310"/>
                <a:gd name="T52" fmla="*/ 358 w 432"/>
                <a:gd name="T53" fmla="*/ 114 h 310"/>
                <a:gd name="T54" fmla="*/ 373 w 432"/>
                <a:gd name="T55" fmla="*/ 128 h 310"/>
                <a:gd name="T56" fmla="*/ 387 w 432"/>
                <a:gd name="T57" fmla="*/ 144 h 310"/>
                <a:gd name="T58" fmla="*/ 398 w 432"/>
                <a:gd name="T59" fmla="*/ 162 h 310"/>
                <a:gd name="T60" fmla="*/ 410 w 432"/>
                <a:gd name="T61" fmla="*/ 182 h 310"/>
                <a:gd name="T62" fmla="*/ 420 w 432"/>
                <a:gd name="T63" fmla="*/ 205 h 310"/>
                <a:gd name="T64" fmla="*/ 428 w 432"/>
                <a:gd name="T65" fmla="*/ 230 h 310"/>
                <a:gd name="T66" fmla="*/ 432 w 432"/>
                <a:gd name="T67" fmla="*/ 254 h 310"/>
                <a:gd name="T68" fmla="*/ 428 w 432"/>
                <a:gd name="T69" fmla="*/ 274 h 310"/>
                <a:gd name="T70" fmla="*/ 418 w 432"/>
                <a:gd name="T71" fmla="*/ 290 h 310"/>
                <a:gd name="T72" fmla="*/ 402 w 432"/>
                <a:gd name="T73" fmla="*/ 301 h 310"/>
                <a:gd name="T74" fmla="*/ 381 w 432"/>
                <a:gd name="T75" fmla="*/ 307 h 310"/>
                <a:gd name="T76" fmla="*/ 356 w 432"/>
                <a:gd name="T77" fmla="*/ 310 h 310"/>
                <a:gd name="T78" fmla="*/ 327 w 432"/>
                <a:gd name="T79" fmla="*/ 307 h 310"/>
                <a:gd name="T80" fmla="*/ 295 w 432"/>
                <a:gd name="T81" fmla="*/ 302 h 310"/>
                <a:gd name="T82" fmla="*/ 261 w 432"/>
                <a:gd name="T83" fmla="*/ 291 h 310"/>
                <a:gd name="T84" fmla="*/ 227 w 432"/>
                <a:gd name="T85" fmla="*/ 277 h 310"/>
                <a:gd name="T86" fmla="*/ 191 w 432"/>
                <a:gd name="T87" fmla="*/ 260 h 310"/>
                <a:gd name="T88" fmla="*/ 155 w 432"/>
                <a:gd name="T89" fmla="*/ 238 h 310"/>
                <a:gd name="T90" fmla="*/ 121 w 432"/>
                <a:gd name="T91" fmla="*/ 214 h 310"/>
                <a:gd name="T92" fmla="*/ 88 w 432"/>
                <a:gd name="T93" fmla="*/ 185 h 310"/>
                <a:gd name="T94" fmla="*/ 57 w 432"/>
                <a:gd name="T95" fmla="*/ 153 h 310"/>
                <a:gd name="T96" fmla="*/ 30 w 432"/>
                <a:gd name="T97" fmla="*/ 118 h 310"/>
                <a:gd name="T98" fmla="*/ 30 w 432"/>
                <a:gd name="T99" fmla="*/ 118 h 310"/>
                <a:gd name="T100" fmla="*/ 28 w 432"/>
                <a:gd name="T101" fmla="*/ 117 h 310"/>
                <a:gd name="T102" fmla="*/ 27 w 432"/>
                <a:gd name="T103" fmla="*/ 117 h 310"/>
                <a:gd name="T104" fmla="*/ 26 w 432"/>
                <a:gd name="T105" fmla="*/ 116 h 310"/>
                <a:gd name="T106" fmla="*/ 22 w 432"/>
                <a:gd name="T107" fmla="*/ 114 h 310"/>
                <a:gd name="T108" fmla="*/ 16 w 432"/>
                <a:gd name="T109" fmla="*/ 108 h 310"/>
                <a:gd name="T110" fmla="*/ 10 w 432"/>
                <a:gd name="T111" fmla="*/ 101 h 310"/>
                <a:gd name="T112" fmla="*/ 4 w 432"/>
                <a:gd name="T113" fmla="*/ 92 h 310"/>
                <a:gd name="T114" fmla="*/ 0 w 432"/>
                <a:gd name="T115" fmla="*/ 79 h 310"/>
                <a:gd name="T116" fmla="*/ 0 w 432"/>
                <a:gd name="T117" fmla="*/ 64 h 310"/>
                <a:gd name="T118" fmla="*/ 4 w 432"/>
                <a:gd name="T119" fmla="*/ 47 h 310"/>
                <a:gd name="T120" fmla="*/ 16 w 432"/>
                <a:gd name="T121" fmla="*/ 2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2" h="310">
                  <a:moveTo>
                    <a:pt x="16" y="26"/>
                  </a:moveTo>
                  <a:lnTo>
                    <a:pt x="25" y="16"/>
                  </a:lnTo>
                  <a:lnTo>
                    <a:pt x="34" y="8"/>
                  </a:lnTo>
                  <a:lnTo>
                    <a:pt x="46" y="3"/>
                  </a:lnTo>
                  <a:lnTo>
                    <a:pt x="58" y="0"/>
                  </a:lnTo>
                  <a:lnTo>
                    <a:pt x="71" y="0"/>
                  </a:lnTo>
                  <a:lnTo>
                    <a:pt x="85" y="0"/>
                  </a:lnTo>
                  <a:lnTo>
                    <a:pt x="99" y="3"/>
                  </a:lnTo>
                  <a:lnTo>
                    <a:pt x="114" y="7"/>
                  </a:lnTo>
                  <a:lnTo>
                    <a:pt x="129" y="11"/>
                  </a:lnTo>
                  <a:lnTo>
                    <a:pt x="143" y="17"/>
                  </a:lnTo>
                  <a:lnTo>
                    <a:pt x="158" y="23"/>
                  </a:lnTo>
                  <a:lnTo>
                    <a:pt x="171" y="28"/>
                  </a:lnTo>
                  <a:lnTo>
                    <a:pt x="184" y="34"/>
                  </a:lnTo>
                  <a:lnTo>
                    <a:pt x="197" y="40"/>
                  </a:lnTo>
                  <a:lnTo>
                    <a:pt x="208" y="45"/>
                  </a:lnTo>
                  <a:lnTo>
                    <a:pt x="219" y="48"/>
                  </a:lnTo>
                  <a:lnTo>
                    <a:pt x="229" y="51"/>
                  </a:lnTo>
                  <a:lnTo>
                    <a:pt x="240" y="55"/>
                  </a:lnTo>
                  <a:lnTo>
                    <a:pt x="254" y="60"/>
                  </a:lnTo>
                  <a:lnTo>
                    <a:pt x="268" y="64"/>
                  </a:lnTo>
                  <a:lnTo>
                    <a:pt x="282" y="69"/>
                  </a:lnTo>
                  <a:lnTo>
                    <a:pt x="297" y="76"/>
                  </a:lnTo>
                  <a:lnTo>
                    <a:pt x="313" y="83"/>
                  </a:lnTo>
                  <a:lnTo>
                    <a:pt x="328" y="92"/>
                  </a:lnTo>
                  <a:lnTo>
                    <a:pt x="343" y="102"/>
                  </a:lnTo>
                  <a:lnTo>
                    <a:pt x="358" y="114"/>
                  </a:lnTo>
                  <a:lnTo>
                    <a:pt x="373" y="128"/>
                  </a:lnTo>
                  <a:lnTo>
                    <a:pt x="387" y="144"/>
                  </a:lnTo>
                  <a:lnTo>
                    <a:pt x="398" y="162"/>
                  </a:lnTo>
                  <a:lnTo>
                    <a:pt x="410" y="182"/>
                  </a:lnTo>
                  <a:lnTo>
                    <a:pt x="420" y="205"/>
                  </a:lnTo>
                  <a:lnTo>
                    <a:pt x="428" y="230"/>
                  </a:lnTo>
                  <a:lnTo>
                    <a:pt x="432" y="254"/>
                  </a:lnTo>
                  <a:lnTo>
                    <a:pt x="428" y="274"/>
                  </a:lnTo>
                  <a:lnTo>
                    <a:pt x="418" y="290"/>
                  </a:lnTo>
                  <a:lnTo>
                    <a:pt x="402" y="301"/>
                  </a:lnTo>
                  <a:lnTo>
                    <a:pt x="381" y="307"/>
                  </a:lnTo>
                  <a:lnTo>
                    <a:pt x="356" y="310"/>
                  </a:lnTo>
                  <a:lnTo>
                    <a:pt x="327" y="307"/>
                  </a:lnTo>
                  <a:lnTo>
                    <a:pt x="295" y="302"/>
                  </a:lnTo>
                  <a:lnTo>
                    <a:pt x="261" y="291"/>
                  </a:lnTo>
                  <a:lnTo>
                    <a:pt x="227" y="277"/>
                  </a:lnTo>
                  <a:lnTo>
                    <a:pt x="191" y="260"/>
                  </a:lnTo>
                  <a:lnTo>
                    <a:pt x="155" y="238"/>
                  </a:lnTo>
                  <a:lnTo>
                    <a:pt x="121" y="214"/>
                  </a:lnTo>
                  <a:lnTo>
                    <a:pt x="88" y="185"/>
                  </a:lnTo>
                  <a:lnTo>
                    <a:pt x="57" y="153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8" y="117"/>
                  </a:lnTo>
                  <a:lnTo>
                    <a:pt x="27" y="117"/>
                  </a:lnTo>
                  <a:lnTo>
                    <a:pt x="26" y="116"/>
                  </a:lnTo>
                  <a:lnTo>
                    <a:pt x="22" y="114"/>
                  </a:lnTo>
                  <a:lnTo>
                    <a:pt x="16" y="108"/>
                  </a:lnTo>
                  <a:lnTo>
                    <a:pt x="10" y="101"/>
                  </a:lnTo>
                  <a:lnTo>
                    <a:pt x="4" y="92"/>
                  </a:lnTo>
                  <a:lnTo>
                    <a:pt x="0" y="79"/>
                  </a:lnTo>
                  <a:lnTo>
                    <a:pt x="0" y="64"/>
                  </a:lnTo>
                  <a:lnTo>
                    <a:pt x="4" y="47"/>
                  </a:lnTo>
                  <a:lnTo>
                    <a:pt x="16" y="26"/>
                  </a:lnTo>
                  <a:close/>
                </a:path>
              </a:pathLst>
            </a:custGeom>
            <a:solidFill>
              <a:srgbClr val="BAD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6" name="Freeform 41"/>
            <p:cNvSpPr>
              <a:spLocks/>
            </p:cNvSpPr>
            <p:nvPr/>
          </p:nvSpPr>
          <p:spPr bwMode="auto">
            <a:xfrm>
              <a:off x="1471613" y="3232150"/>
              <a:ext cx="319088" cy="228600"/>
            </a:xfrm>
            <a:custGeom>
              <a:avLst/>
              <a:gdLst>
                <a:gd name="T0" fmla="*/ 28 w 402"/>
                <a:gd name="T1" fmla="*/ 111 h 289"/>
                <a:gd name="T2" fmla="*/ 26 w 402"/>
                <a:gd name="T3" fmla="*/ 110 h 289"/>
                <a:gd name="T4" fmla="*/ 20 w 402"/>
                <a:gd name="T5" fmla="*/ 107 h 289"/>
                <a:gd name="T6" fmla="*/ 13 w 402"/>
                <a:gd name="T7" fmla="*/ 101 h 289"/>
                <a:gd name="T8" fmla="*/ 6 w 402"/>
                <a:gd name="T9" fmla="*/ 92 h 289"/>
                <a:gd name="T10" fmla="*/ 1 w 402"/>
                <a:gd name="T11" fmla="*/ 80 h 289"/>
                <a:gd name="T12" fmla="*/ 0 w 402"/>
                <a:gd name="T13" fmla="*/ 65 h 289"/>
                <a:gd name="T14" fmla="*/ 4 w 402"/>
                <a:gd name="T15" fmla="*/ 47 h 289"/>
                <a:gd name="T16" fmla="*/ 15 w 402"/>
                <a:gd name="T17" fmla="*/ 26 h 289"/>
                <a:gd name="T18" fmla="*/ 23 w 402"/>
                <a:gd name="T19" fmla="*/ 15 h 289"/>
                <a:gd name="T20" fmla="*/ 34 w 402"/>
                <a:gd name="T21" fmla="*/ 9 h 289"/>
                <a:gd name="T22" fmla="*/ 44 w 402"/>
                <a:gd name="T23" fmla="*/ 4 h 289"/>
                <a:gd name="T24" fmla="*/ 56 w 402"/>
                <a:gd name="T25" fmla="*/ 0 h 289"/>
                <a:gd name="T26" fmla="*/ 68 w 402"/>
                <a:gd name="T27" fmla="*/ 0 h 289"/>
                <a:gd name="T28" fmla="*/ 81 w 402"/>
                <a:gd name="T29" fmla="*/ 2 h 289"/>
                <a:gd name="T30" fmla="*/ 95 w 402"/>
                <a:gd name="T31" fmla="*/ 4 h 289"/>
                <a:gd name="T32" fmla="*/ 109 w 402"/>
                <a:gd name="T33" fmla="*/ 7 h 289"/>
                <a:gd name="T34" fmla="*/ 122 w 402"/>
                <a:gd name="T35" fmla="*/ 12 h 289"/>
                <a:gd name="T36" fmla="*/ 136 w 402"/>
                <a:gd name="T37" fmla="*/ 17 h 289"/>
                <a:gd name="T38" fmla="*/ 149 w 402"/>
                <a:gd name="T39" fmla="*/ 22 h 289"/>
                <a:gd name="T40" fmla="*/ 162 w 402"/>
                <a:gd name="T41" fmla="*/ 28 h 289"/>
                <a:gd name="T42" fmla="*/ 174 w 402"/>
                <a:gd name="T43" fmla="*/ 34 h 289"/>
                <a:gd name="T44" fmla="*/ 186 w 402"/>
                <a:gd name="T45" fmla="*/ 38 h 289"/>
                <a:gd name="T46" fmla="*/ 197 w 402"/>
                <a:gd name="T47" fmla="*/ 43 h 289"/>
                <a:gd name="T48" fmla="*/ 207 w 402"/>
                <a:gd name="T49" fmla="*/ 47 h 289"/>
                <a:gd name="T50" fmla="*/ 217 w 402"/>
                <a:gd name="T51" fmla="*/ 50 h 289"/>
                <a:gd name="T52" fmla="*/ 227 w 402"/>
                <a:gd name="T53" fmla="*/ 53 h 289"/>
                <a:gd name="T54" fmla="*/ 240 w 402"/>
                <a:gd name="T55" fmla="*/ 57 h 289"/>
                <a:gd name="T56" fmla="*/ 253 w 402"/>
                <a:gd name="T57" fmla="*/ 62 h 289"/>
                <a:gd name="T58" fmla="*/ 265 w 402"/>
                <a:gd name="T59" fmla="*/ 66 h 289"/>
                <a:gd name="T60" fmla="*/ 279 w 402"/>
                <a:gd name="T61" fmla="*/ 72 h 289"/>
                <a:gd name="T62" fmla="*/ 293 w 402"/>
                <a:gd name="T63" fmla="*/ 79 h 289"/>
                <a:gd name="T64" fmla="*/ 308 w 402"/>
                <a:gd name="T65" fmla="*/ 87 h 289"/>
                <a:gd name="T66" fmla="*/ 322 w 402"/>
                <a:gd name="T67" fmla="*/ 97 h 289"/>
                <a:gd name="T68" fmla="*/ 334 w 402"/>
                <a:gd name="T69" fmla="*/ 108 h 289"/>
                <a:gd name="T70" fmla="*/ 348 w 402"/>
                <a:gd name="T71" fmla="*/ 122 h 289"/>
                <a:gd name="T72" fmla="*/ 360 w 402"/>
                <a:gd name="T73" fmla="*/ 135 h 289"/>
                <a:gd name="T74" fmla="*/ 371 w 402"/>
                <a:gd name="T75" fmla="*/ 153 h 289"/>
                <a:gd name="T76" fmla="*/ 382 w 402"/>
                <a:gd name="T77" fmla="*/ 172 h 289"/>
                <a:gd name="T78" fmla="*/ 391 w 402"/>
                <a:gd name="T79" fmla="*/ 193 h 289"/>
                <a:gd name="T80" fmla="*/ 399 w 402"/>
                <a:gd name="T81" fmla="*/ 217 h 289"/>
                <a:gd name="T82" fmla="*/ 402 w 402"/>
                <a:gd name="T83" fmla="*/ 240 h 289"/>
                <a:gd name="T84" fmla="*/ 399 w 402"/>
                <a:gd name="T85" fmla="*/ 259 h 289"/>
                <a:gd name="T86" fmla="*/ 390 w 402"/>
                <a:gd name="T87" fmla="*/ 273 h 289"/>
                <a:gd name="T88" fmla="*/ 376 w 402"/>
                <a:gd name="T89" fmla="*/ 282 h 289"/>
                <a:gd name="T90" fmla="*/ 356 w 402"/>
                <a:gd name="T91" fmla="*/ 288 h 289"/>
                <a:gd name="T92" fmla="*/ 333 w 402"/>
                <a:gd name="T93" fmla="*/ 289 h 289"/>
                <a:gd name="T94" fmla="*/ 308 w 402"/>
                <a:gd name="T95" fmla="*/ 285 h 289"/>
                <a:gd name="T96" fmla="*/ 279 w 402"/>
                <a:gd name="T97" fmla="*/ 279 h 289"/>
                <a:gd name="T98" fmla="*/ 248 w 402"/>
                <a:gd name="T99" fmla="*/ 269 h 289"/>
                <a:gd name="T100" fmla="*/ 216 w 402"/>
                <a:gd name="T101" fmla="*/ 255 h 289"/>
                <a:gd name="T102" fmla="*/ 182 w 402"/>
                <a:gd name="T103" fmla="*/ 239 h 289"/>
                <a:gd name="T104" fmla="*/ 149 w 402"/>
                <a:gd name="T105" fmla="*/ 220 h 289"/>
                <a:gd name="T106" fmla="*/ 117 w 402"/>
                <a:gd name="T107" fmla="*/ 196 h 289"/>
                <a:gd name="T108" fmla="*/ 86 w 402"/>
                <a:gd name="T109" fmla="*/ 171 h 289"/>
                <a:gd name="T110" fmla="*/ 56 w 402"/>
                <a:gd name="T111" fmla="*/ 142 h 289"/>
                <a:gd name="T112" fmla="*/ 28 w 402"/>
                <a:gd name="T113" fmla="*/ 111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2" h="289">
                  <a:moveTo>
                    <a:pt x="28" y="111"/>
                  </a:moveTo>
                  <a:lnTo>
                    <a:pt x="26" y="110"/>
                  </a:lnTo>
                  <a:lnTo>
                    <a:pt x="20" y="107"/>
                  </a:lnTo>
                  <a:lnTo>
                    <a:pt x="13" y="101"/>
                  </a:lnTo>
                  <a:lnTo>
                    <a:pt x="6" y="92"/>
                  </a:lnTo>
                  <a:lnTo>
                    <a:pt x="1" y="80"/>
                  </a:lnTo>
                  <a:lnTo>
                    <a:pt x="0" y="65"/>
                  </a:lnTo>
                  <a:lnTo>
                    <a:pt x="4" y="47"/>
                  </a:lnTo>
                  <a:lnTo>
                    <a:pt x="15" y="26"/>
                  </a:lnTo>
                  <a:lnTo>
                    <a:pt x="23" y="15"/>
                  </a:lnTo>
                  <a:lnTo>
                    <a:pt x="34" y="9"/>
                  </a:lnTo>
                  <a:lnTo>
                    <a:pt x="44" y="4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81" y="2"/>
                  </a:lnTo>
                  <a:lnTo>
                    <a:pt x="95" y="4"/>
                  </a:lnTo>
                  <a:lnTo>
                    <a:pt x="109" y="7"/>
                  </a:lnTo>
                  <a:lnTo>
                    <a:pt x="122" y="12"/>
                  </a:lnTo>
                  <a:lnTo>
                    <a:pt x="136" y="17"/>
                  </a:lnTo>
                  <a:lnTo>
                    <a:pt x="149" y="22"/>
                  </a:lnTo>
                  <a:lnTo>
                    <a:pt x="162" y="28"/>
                  </a:lnTo>
                  <a:lnTo>
                    <a:pt x="174" y="34"/>
                  </a:lnTo>
                  <a:lnTo>
                    <a:pt x="186" y="38"/>
                  </a:lnTo>
                  <a:lnTo>
                    <a:pt x="197" y="43"/>
                  </a:lnTo>
                  <a:lnTo>
                    <a:pt x="207" y="47"/>
                  </a:lnTo>
                  <a:lnTo>
                    <a:pt x="217" y="50"/>
                  </a:lnTo>
                  <a:lnTo>
                    <a:pt x="227" y="53"/>
                  </a:lnTo>
                  <a:lnTo>
                    <a:pt x="240" y="57"/>
                  </a:lnTo>
                  <a:lnTo>
                    <a:pt x="253" y="62"/>
                  </a:lnTo>
                  <a:lnTo>
                    <a:pt x="265" y="66"/>
                  </a:lnTo>
                  <a:lnTo>
                    <a:pt x="279" y="72"/>
                  </a:lnTo>
                  <a:lnTo>
                    <a:pt x="293" y="79"/>
                  </a:lnTo>
                  <a:lnTo>
                    <a:pt x="308" y="87"/>
                  </a:lnTo>
                  <a:lnTo>
                    <a:pt x="322" y="97"/>
                  </a:lnTo>
                  <a:lnTo>
                    <a:pt x="334" y="108"/>
                  </a:lnTo>
                  <a:lnTo>
                    <a:pt x="348" y="122"/>
                  </a:lnTo>
                  <a:lnTo>
                    <a:pt x="360" y="135"/>
                  </a:lnTo>
                  <a:lnTo>
                    <a:pt x="371" y="153"/>
                  </a:lnTo>
                  <a:lnTo>
                    <a:pt x="382" y="172"/>
                  </a:lnTo>
                  <a:lnTo>
                    <a:pt x="391" y="193"/>
                  </a:lnTo>
                  <a:lnTo>
                    <a:pt x="399" y="217"/>
                  </a:lnTo>
                  <a:lnTo>
                    <a:pt x="402" y="240"/>
                  </a:lnTo>
                  <a:lnTo>
                    <a:pt x="399" y="259"/>
                  </a:lnTo>
                  <a:lnTo>
                    <a:pt x="390" y="273"/>
                  </a:lnTo>
                  <a:lnTo>
                    <a:pt x="376" y="282"/>
                  </a:lnTo>
                  <a:lnTo>
                    <a:pt x="356" y="288"/>
                  </a:lnTo>
                  <a:lnTo>
                    <a:pt x="333" y="289"/>
                  </a:lnTo>
                  <a:lnTo>
                    <a:pt x="308" y="285"/>
                  </a:lnTo>
                  <a:lnTo>
                    <a:pt x="279" y="279"/>
                  </a:lnTo>
                  <a:lnTo>
                    <a:pt x="248" y="269"/>
                  </a:lnTo>
                  <a:lnTo>
                    <a:pt x="216" y="255"/>
                  </a:lnTo>
                  <a:lnTo>
                    <a:pt x="182" y="239"/>
                  </a:lnTo>
                  <a:lnTo>
                    <a:pt x="149" y="220"/>
                  </a:lnTo>
                  <a:lnTo>
                    <a:pt x="117" y="196"/>
                  </a:lnTo>
                  <a:lnTo>
                    <a:pt x="86" y="171"/>
                  </a:lnTo>
                  <a:lnTo>
                    <a:pt x="56" y="142"/>
                  </a:lnTo>
                  <a:lnTo>
                    <a:pt x="28" y="111"/>
                  </a:lnTo>
                  <a:close/>
                </a:path>
              </a:pathLst>
            </a:custGeom>
            <a:solidFill>
              <a:srgbClr val="ADC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7" name="Freeform 42"/>
            <p:cNvSpPr>
              <a:spLocks/>
            </p:cNvSpPr>
            <p:nvPr/>
          </p:nvSpPr>
          <p:spPr bwMode="auto">
            <a:xfrm>
              <a:off x="1895475" y="2903538"/>
              <a:ext cx="842963" cy="779463"/>
            </a:xfrm>
            <a:custGeom>
              <a:avLst/>
              <a:gdLst>
                <a:gd name="T0" fmla="*/ 36 w 1061"/>
                <a:gd name="T1" fmla="*/ 126 h 984"/>
                <a:gd name="T2" fmla="*/ 40 w 1061"/>
                <a:gd name="T3" fmla="*/ 116 h 984"/>
                <a:gd name="T4" fmla="*/ 53 w 1061"/>
                <a:gd name="T5" fmla="*/ 100 h 984"/>
                <a:gd name="T6" fmla="*/ 71 w 1061"/>
                <a:gd name="T7" fmla="*/ 80 h 984"/>
                <a:gd name="T8" fmla="*/ 98 w 1061"/>
                <a:gd name="T9" fmla="*/ 59 h 984"/>
                <a:gd name="T10" fmla="*/ 132 w 1061"/>
                <a:gd name="T11" fmla="*/ 42 h 984"/>
                <a:gd name="T12" fmla="*/ 176 w 1061"/>
                <a:gd name="T13" fmla="*/ 29 h 984"/>
                <a:gd name="T14" fmla="*/ 230 w 1061"/>
                <a:gd name="T15" fmla="*/ 27 h 984"/>
                <a:gd name="T16" fmla="*/ 287 w 1061"/>
                <a:gd name="T17" fmla="*/ 33 h 984"/>
                <a:gd name="T18" fmla="*/ 335 w 1061"/>
                <a:gd name="T19" fmla="*/ 37 h 984"/>
                <a:gd name="T20" fmla="*/ 378 w 1061"/>
                <a:gd name="T21" fmla="*/ 41 h 984"/>
                <a:gd name="T22" fmla="*/ 415 w 1061"/>
                <a:gd name="T23" fmla="*/ 40 h 984"/>
                <a:gd name="T24" fmla="*/ 449 w 1061"/>
                <a:gd name="T25" fmla="*/ 37 h 984"/>
                <a:gd name="T26" fmla="*/ 483 w 1061"/>
                <a:gd name="T27" fmla="*/ 31 h 984"/>
                <a:gd name="T28" fmla="*/ 517 w 1061"/>
                <a:gd name="T29" fmla="*/ 23 h 984"/>
                <a:gd name="T30" fmla="*/ 555 w 1061"/>
                <a:gd name="T31" fmla="*/ 13 h 984"/>
                <a:gd name="T32" fmla="*/ 598 w 1061"/>
                <a:gd name="T33" fmla="*/ 2 h 984"/>
                <a:gd name="T34" fmla="*/ 656 w 1061"/>
                <a:gd name="T35" fmla="*/ 3 h 984"/>
                <a:gd name="T36" fmla="*/ 724 w 1061"/>
                <a:gd name="T37" fmla="*/ 15 h 984"/>
                <a:gd name="T38" fmla="*/ 797 w 1061"/>
                <a:gd name="T39" fmla="*/ 38 h 984"/>
                <a:gd name="T40" fmla="*/ 872 w 1061"/>
                <a:gd name="T41" fmla="*/ 70 h 984"/>
                <a:gd name="T42" fmla="*/ 940 w 1061"/>
                <a:gd name="T43" fmla="*/ 106 h 984"/>
                <a:gd name="T44" fmla="*/ 998 w 1061"/>
                <a:gd name="T45" fmla="*/ 147 h 984"/>
                <a:gd name="T46" fmla="*/ 1039 w 1061"/>
                <a:gd name="T47" fmla="*/ 188 h 984"/>
                <a:gd name="T48" fmla="*/ 1059 w 1061"/>
                <a:gd name="T49" fmla="*/ 234 h 984"/>
                <a:gd name="T50" fmla="*/ 1059 w 1061"/>
                <a:gd name="T51" fmla="*/ 307 h 984"/>
                <a:gd name="T52" fmla="*/ 1039 w 1061"/>
                <a:gd name="T53" fmla="*/ 404 h 984"/>
                <a:gd name="T54" fmla="*/ 999 w 1061"/>
                <a:gd name="T55" fmla="*/ 515 h 984"/>
                <a:gd name="T56" fmla="*/ 938 w 1061"/>
                <a:gd name="T57" fmla="*/ 633 h 984"/>
                <a:gd name="T58" fmla="*/ 857 w 1061"/>
                <a:gd name="T59" fmla="*/ 750 h 984"/>
                <a:gd name="T60" fmla="*/ 755 w 1061"/>
                <a:gd name="T61" fmla="*/ 856 h 984"/>
                <a:gd name="T62" fmla="*/ 631 w 1061"/>
                <a:gd name="T63" fmla="*/ 944 h 984"/>
                <a:gd name="T64" fmla="*/ 561 w 1061"/>
                <a:gd name="T65" fmla="*/ 978 h 984"/>
                <a:gd name="T66" fmla="*/ 552 w 1061"/>
                <a:gd name="T67" fmla="*/ 980 h 984"/>
                <a:gd name="T68" fmla="*/ 534 w 1061"/>
                <a:gd name="T69" fmla="*/ 983 h 984"/>
                <a:gd name="T70" fmla="*/ 507 w 1061"/>
                <a:gd name="T71" fmla="*/ 984 h 984"/>
                <a:gd name="T72" fmla="*/ 472 w 1061"/>
                <a:gd name="T73" fmla="*/ 982 h 984"/>
                <a:gd name="T74" fmla="*/ 431 w 1061"/>
                <a:gd name="T75" fmla="*/ 975 h 984"/>
                <a:gd name="T76" fmla="*/ 384 w 1061"/>
                <a:gd name="T77" fmla="*/ 960 h 984"/>
                <a:gd name="T78" fmla="*/ 330 w 1061"/>
                <a:gd name="T79" fmla="*/ 935 h 984"/>
                <a:gd name="T80" fmla="*/ 272 w 1061"/>
                <a:gd name="T81" fmla="*/ 902 h 984"/>
                <a:gd name="T82" fmla="*/ 219 w 1061"/>
                <a:gd name="T83" fmla="*/ 865 h 984"/>
                <a:gd name="T84" fmla="*/ 173 w 1061"/>
                <a:gd name="T85" fmla="*/ 827 h 984"/>
                <a:gd name="T86" fmla="*/ 135 w 1061"/>
                <a:gd name="T87" fmla="*/ 787 h 984"/>
                <a:gd name="T88" fmla="*/ 104 w 1061"/>
                <a:gd name="T89" fmla="*/ 743 h 984"/>
                <a:gd name="T90" fmla="*/ 83 w 1061"/>
                <a:gd name="T91" fmla="*/ 696 h 984"/>
                <a:gd name="T92" fmla="*/ 71 w 1061"/>
                <a:gd name="T93" fmla="*/ 644 h 984"/>
                <a:gd name="T94" fmla="*/ 71 w 1061"/>
                <a:gd name="T95" fmla="*/ 588 h 984"/>
                <a:gd name="T96" fmla="*/ 77 w 1061"/>
                <a:gd name="T97" fmla="*/ 503 h 984"/>
                <a:gd name="T98" fmla="*/ 46 w 1061"/>
                <a:gd name="T99" fmla="*/ 411 h 984"/>
                <a:gd name="T100" fmla="*/ 8 w 1061"/>
                <a:gd name="T101" fmla="*/ 321 h 984"/>
                <a:gd name="T102" fmla="*/ 7 w 1061"/>
                <a:gd name="T103" fmla="*/ 20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61" h="984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100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1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8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7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5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50"/>
                  </a:lnTo>
                  <a:lnTo>
                    <a:pt x="809" y="804"/>
                  </a:lnTo>
                  <a:lnTo>
                    <a:pt x="755" y="856"/>
                  </a:lnTo>
                  <a:lnTo>
                    <a:pt x="696" y="903"/>
                  </a:lnTo>
                  <a:lnTo>
                    <a:pt x="631" y="944"/>
                  </a:lnTo>
                  <a:lnTo>
                    <a:pt x="562" y="978"/>
                  </a:lnTo>
                  <a:lnTo>
                    <a:pt x="561" y="978"/>
                  </a:lnTo>
                  <a:lnTo>
                    <a:pt x="558" y="979"/>
                  </a:lnTo>
                  <a:lnTo>
                    <a:pt x="552" y="980"/>
                  </a:lnTo>
                  <a:lnTo>
                    <a:pt x="544" y="982"/>
                  </a:lnTo>
                  <a:lnTo>
                    <a:pt x="534" y="983"/>
                  </a:lnTo>
                  <a:lnTo>
                    <a:pt x="521" y="984"/>
                  </a:lnTo>
                  <a:lnTo>
                    <a:pt x="507" y="984"/>
                  </a:lnTo>
                  <a:lnTo>
                    <a:pt x="491" y="984"/>
                  </a:lnTo>
                  <a:lnTo>
                    <a:pt x="472" y="982"/>
                  </a:lnTo>
                  <a:lnTo>
                    <a:pt x="453" y="979"/>
                  </a:lnTo>
                  <a:lnTo>
                    <a:pt x="431" y="975"/>
                  </a:lnTo>
                  <a:lnTo>
                    <a:pt x="408" y="968"/>
                  </a:lnTo>
                  <a:lnTo>
                    <a:pt x="384" y="960"/>
                  </a:lnTo>
                  <a:lnTo>
                    <a:pt x="357" y="948"/>
                  </a:lnTo>
                  <a:lnTo>
                    <a:pt x="330" y="935"/>
                  </a:lnTo>
                  <a:lnTo>
                    <a:pt x="301" y="919"/>
                  </a:lnTo>
                  <a:lnTo>
                    <a:pt x="272" y="902"/>
                  </a:lnTo>
                  <a:lnTo>
                    <a:pt x="245" y="884"/>
                  </a:lnTo>
                  <a:lnTo>
                    <a:pt x="219" y="865"/>
                  </a:lnTo>
                  <a:lnTo>
                    <a:pt x="195" y="847"/>
                  </a:lnTo>
                  <a:lnTo>
                    <a:pt x="173" y="827"/>
                  </a:lnTo>
                  <a:lnTo>
                    <a:pt x="153" y="807"/>
                  </a:lnTo>
                  <a:lnTo>
                    <a:pt x="135" y="787"/>
                  </a:lnTo>
                  <a:lnTo>
                    <a:pt x="119" y="765"/>
                  </a:lnTo>
                  <a:lnTo>
                    <a:pt x="104" y="743"/>
                  </a:lnTo>
                  <a:lnTo>
                    <a:pt x="92" y="720"/>
                  </a:lnTo>
                  <a:lnTo>
                    <a:pt x="83" y="696"/>
                  </a:lnTo>
                  <a:lnTo>
                    <a:pt x="76" y="670"/>
                  </a:lnTo>
                  <a:lnTo>
                    <a:pt x="71" y="644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5"/>
                  </a:lnTo>
                  <a:lnTo>
                    <a:pt x="46" y="411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8" name="Freeform 43"/>
            <p:cNvSpPr>
              <a:spLocks/>
            </p:cNvSpPr>
            <p:nvPr/>
          </p:nvSpPr>
          <p:spPr bwMode="auto">
            <a:xfrm>
              <a:off x="1909763" y="2917825"/>
              <a:ext cx="811213" cy="755650"/>
            </a:xfrm>
            <a:custGeom>
              <a:avLst/>
              <a:gdLst>
                <a:gd name="T0" fmla="*/ 34 w 1024"/>
                <a:gd name="T1" fmla="*/ 122 h 951"/>
                <a:gd name="T2" fmla="*/ 38 w 1024"/>
                <a:gd name="T3" fmla="*/ 113 h 951"/>
                <a:gd name="T4" fmla="*/ 50 w 1024"/>
                <a:gd name="T5" fmla="*/ 97 h 951"/>
                <a:gd name="T6" fmla="*/ 68 w 1024"/>
                <a:gd name="T7" fmla="*/ 77 h 951"/>
                <a:gd name="T8" fmla="*/ 95 w 1024"/>
                <a:gd name="T9" fmla="*/ 58 h 951"/>
                <a:gd name="T10" fmla="*/ 128 w 1024"/>
                <a:gd name="T11" fmla="*/ 40 h 951"/>
                <a:gd name="T12" fmla="*/ 170 w 1024"/>
                <a:gd name="T13" fmla="*/ 29 h 951"/>
                <a:gd name="T14" fmla="*/ 221 w 1024"/>
                <a:gd name="T15" fmla="*/ 26 h 951"/>
                <a:gd name="T16" fmla="*/ 277 w 1024"/>
                <a:gd name="T17" fmla="*/ 32 h 951"/>
                <a:gd name="T18" fmla="*/ 323 w 1024"/>
                <a:gd name="T19" fmla="*/ 37 h 951"/>
                <a:gd name="T20" fmla="*/ 363 w 1024"/>
                <a:gd name="T21" fmla="*/ 39 h 951"/>
                <a:gd name="T22" fmla="*/ 400 w 1024"/>
                <a:gd name="T23" fmla="*/ 38 h 951"/>
                <a:gd name="T24" fmla="*/ 434 w 1024"/>
                <a:gd name="T25" fmla="*/ 36 h 951"/>
                <a:gd name="T26" fmla="*/ 466 w 1024"/>
                <a:gd name="T27" fmla="*/ 30 h 951"/>
                <a:gd name="T28" fmla="*/ 499 w 1024"/>
                <a:gd name="T29" fmla="*/ 22 h 951"/>
                <a:gd name="T30" fmla="*/ 535 w 1024"/>
                <a:gd name="T31" fmla="*/ 11 h 951"/>
                <a:gd name="T32" fmla="*/ 576 w 1024"/>
                <a:gd name="T33" fmla="*/ 1 h 951"/>
                <a:gd name="T34" fmla="*/ 632 w 1024"/>
                <a:gd name="T35" fmla="*/ 2 h 951"/>
                <a:gd name="T36" fmla="*/ 699 w 1024"/>
                <a:gd name="T37" fmla="*/ 15 h 951"/>
                <a:gd name="T38" fmla="*/ 770 w 1024"/>
                <a:gd name="T39" fmla="*/ 37 h 951"/>
                <a:gd name="T40" fmla="*/ 842 w 1024"/>
                <a:gd name="T41" fmla="*/ 67 h 951"/>
                <a:gd name="T42" fmla="*/ 907 w 1024"/>
                <a:gd name="T43" fmla="*/ 103 h 951"/>
                <a:gd name="T44" fmla="*/ 963 w 1024"/>
                <a:gd name="T45" fmla="*/ 141 h 951"/>
                <a:gd name="T46" fmla="*/ 1002 w 1024"/>
                <a:gd name="T47" fmla="*/ 181 h 951"/>
                <a:gd name="T48" fmla="*/ 1021 w 1024"/>
                <a:gd name="T49" fmla="*/ 226 h 951"/>
                <a:gd name="T50" fmla="*/ 1021 w 1024"/>
                <a:gd name="T51" fmla="*/ 296 h 951"/>
                <a:gd name="T52" fmla="*/ 1002 w 1024"/>
                <a:gd name="T53" fmla="*/ 390 h 951"/>
                <a:gd name="T54" fmla="*/ 964 w 1024"/>
                <a:gd name="T55" fmla="*/ 498 h 951"/>
                <a:gd name="T56" fmla="*/ 905 w 1024"/>
                <a:gd name="T57" fmla="*/ 612 h 951"/>
                <a:gd name="T58" fmla="*/ 827 w 1024"/>
                <a:gd name="T59" fmla="*/ 724 h 951"/>
                <a:gd name="T60" fmla="*/ 729 w 1024"/>
                <a:gd name="T61" fmla="*/ 828 h 951"/>
                <a:gd name="T62" fmla="*/ 610 w 1024"/>
                <a:gd name="T63" fmla="*/ 912 h 951"/>
                <a:gd name="T64" fmla="*/ 542 w 1024"/>
                <a:gd name="T65" fmla="*/ 945 h 951"/>
                <a:gd name="T66" fmla="*/ 533 w 1024"/>
                <a:gd name="T67" fmla="*/ 948 h 951"/>
                <a:gd name="T68" fmla="*/ 515 w 1024"/>
                <a:gd name="T69" fmla="*/ 950 h 951"/>
                <a:gd name="T70" fmla="*/ 489 w 1024"/>
                <a:gd name="T71" fmla="*/ 951 h 951"/>
                <a:gd name="T72" fmla="*/ 455 w 1024"/>
                <a:gd name="T73" fmla="*/ 949 h 951"/>
                <a:gd name="T74" fmla="*/ 416 w 1024"/>
                <a:gd name="T75" fmla="*/ 942 h 951"/>
                <a:gd name="T76" fmla="*/ 370 w 1024"/>
                <a:gd name="T77" fmla="*/ 927 h 951"/>
                <a:gd name="T78" fmla="*/ 318 w 1024"/>
                <a:gd name="T79" fmla="*/ 904 h 951"/>
                <a:gd name="T80" fmla="*/ 263 w 1024"/>
                <a:gd name="T81" fmla="*/ 872 h 951"/>
                <a:gd name="T82" fmla="*/ 211 w 1024"/>
                <a:gd name="T83" fmla="*/ 837 h 951"/>
                <a:gd name="T84" fmla="*/ 167 w 1024"/>
                <a:gd name="T85" fmla="*/ 800 h 951"/>
                <a:gd name="T86" fmla="*/ 129 w 1024"/>
                <a:gd name="T87" fmla="*/ 761 h 951"/>
                <a:gd name="T88" fmla="*/ 99 w 1024"/>
                <a:gd name="T89" fmla="*/ 718 h 951"/>
                <a:gd name="T90" fmla="*/ 80 w 1024"/>
                <a:gd name="T91" fmla="*/ 672 h 951"/>
                <a:gd name="T92" fmla="*/ 68 w 1024"/>
                <a:gd name="T93" fmla="*/ 623 h 951"/>
                <a:gd name="T94" fmla="*/ 67 w 1024"/>
                <a:gd name="T95" fmla="*/ 568 h 951"/>
                <a:gd name="T96" fmla="*/ 73 w 1024"/>
                <a:gd name="T97" fmla="*/ 485 h 951"/>
                <a:gd name="T98" fmla="*/ 45 w 1024"/>
                <a:gd name="T99" fmla="*/ 397 h 951"/>
                <a:gd name="T100" fmla="*/ 8 w 1024"/>
                <a:gd name="T101" fmla="*/ 310 h 951"/>
                <a:gd name="T102" fmla="*/ 6 w 1024"/>
                <a:gd name="T103" fmla="*/ 197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24" h="951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1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90"/>
                  </a:lnTo>
                  <a:lnTo>
                    <a:pt x="986" y="443"/>
                  </a:lnTo>
                  <a:lnTo>
                    <a:pt x="964" y="498"/>
                  </a:lnTo>
                  <a:lnTo>
                    <a:pt x="937" y="555"/>
                  </a:lnTo>
                  <a:lnTo>
                    <a:pt x="905" y="612"/>
                  </a:lnTo>
                  <a:lnTo>
                    <a:pt x="869" y="669"/>
                  </a:lnTo>
                  <a:lnTo>
                    <a:pt x="827" y="724"/>
                  </a:lnTo>
                  <a:lnTo>
                    <a:pt x="780" y="777"/>
                  </a:lnTo>
                  <a:lnTo>
                    <a:pt x="729" y="828"/>
                  </a:lnTo>
                  <a:lnTo>
                    <a:pt x="672" y="873"/>
                  </a:lnTo>
                  <a:lnTo>
                    <a:pt x="610" y="912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7"/>
                  </a:lnTo>
                  <a:lnTo>
                    <a:pt x="533" y="948"/>
                  </a:lnTo>
                  <a:lnTo>
                    <a:pt x="525" y="949"/>
                  </a:lnTo>
                  <a:lnTo>
                    <a:pt x="515" y="950"/>
                  </a:lnTo>
                  <a:lnTo>
                    <a:pt x="503" y="951"/>
                  </a:lnTo>
                  <a:lnTo>
                    <a:pt x="489" y="951"/>
                  </a:lnTo>
                  <a:lnTo>
                    <a:pt x="474" y="951"/>
                  </a:lnTo>
                  <a:lnTo>
                    <a:pt x="455" y="949"/>
                  </a:lnTo>
                  <a:lnTo>
                    <a:pt x="437" y="947"/>
                  </a:lnTo>
                  <a:lnTo>
                    <a:pt x="416" y="942"/>
                  </a:lnTo>
                  <a:lnTo>
                    <a:pt x="393" y="936"/>
                  </a:lnTo>
                  <a:lnTo>
                    <a:pt x="370" y="927"/>
                  </a:lnTo>
                  <a:lnTo>
                    <a:pt x="345" y="917"/>
                  </a:lnTo>
                  <a:lnTo>
                    <a:pt x="318" y="904"/>
                  </a:lnTo>
                  <a:lnTo>
                    <a:pt x="291" y="889"/>
                  </a:lnTo>
                  <a:lnTo>
                    <a:pt x="263" y="872"/>
                  </a:lnTo>
                  <a:lnTo>
                    <a:pt x="236" y="854"/>
                  </a:lnTo>
                  <a:lnTo>
                    <a:pt x="211" y="837"/>
                  </a:lnTo>
                  <a:lnTo>
                    <a:pt x="188" y="819"/>
                  </a:lnTo>
                  <a:lnTo>
                    <a:pt x="167" y="800"/>
                  </a:lnTo>
                  <a:lnTo>
                    <a:pt x="147" y="781"/>
                  </a:lnTo>
                  <a:lnTo>
                    <a:pt x="129" y="761"/>
                  </a:lnTo>
                  <a:lnTo>
                    <a:pt x="113" y="740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8"/>
                  </a:lnTo>
                  <a:lnTo>
                    <a:pt x="68" y="623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40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7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79" name="Freeform 44"/>
            <p:cNvSpPr>
              <a:spLocks/>
            </p:cNvSpPr>
            <p:nvPr/>
          </p:nvSpPr>
          <p:spPr bwMode="auto">
            <a:xfrm>
              <a:off x="1922463" y="2933700"/>
              <a:ext cx="782638" cy="730250"/>
            </a:xfrm>
            <a:custGeom>
              <a:avLst/>
              <a:gdLst>
                <a:gd name="T0" fmla="*/ 34 w 988"/>
                <a:gd name="T1" fmla="*/ 117 h 919"/>
                <a:gd name="T2" fmla="*/ 38 w 988"/>
                <a:gd name="T3" fmla="*/ 108 h 919"/>
                <a:gd name="T4" fmla="*/ 50 w 988"/>
                <a:gd name="T5" fmla="*/ 93 h 919"/>
                <a:gd name="T6" fmla="*/ 67 w 988"/>
                <a:gd name="T7" fmla="*/ 74 h 919"/>
                <a:gd name="T8" fmla="*/ 91 w 988"/>
                <a:gd name="T9" fmla="*/ 55 h 919"/>
                <a:gd name="T10" fmla="*/ 125 w 988"/>
                <a:gd name="T11" fmla="*/ 39 h 919"/>
                <a:gd name="T12" fmla="*/ 165 w 988"/>
                <a:gd name="T13" fmla="*/ 27 h 919"/>
                <a:gd name="T14" fmla="*/ 215 w 988"/>
                <a:gd name="T15" fmla="*/ 25 h 919"/>
                <a:gd name="T16" fmla="*/ 268 w 988"/>
                <a:gd name="T17" fmla="*/ 31 h 919"/>
                <a:gd name="T18" fmla="*/ 313 w 988"/>
                <a:gd name="T19" fmla="*/ 35 h 919"/>
                <a:gd name="T20" fmla="*/ 351 w 988"/>
                <a:gd name="T21" fmla="*/ 36 h 919"/>
                <a:gd name="T22" fmla="*/ 385 w 988"/>
                <a:gd name="T23" fmla="*/ 36 h 919"/>
                <a:gd name="T24" fmla="*/ 418 w 988"/>
                <a:gd name="T25" fmla="*/ 33 h 919"/>
                <a:gd name="T26" fmla="*/ 450 w 988"/>
                <a:gd name="T27" fmla="*/ 28 h 919"/>
                <a:gd name="T28" fmla="*/ 482 w 988"/>
                <a:gd name="T29" fmla="*/ 20 h 919"/>
                <a:gd name="T30" fmla="*/ 517 w 988"/>
                <a:gd name="T31" fmla="*/ 11 h 919"/>
                <a:gd name="T32" fmla="*/ 557 w 988"/>
                <a:gd name="T33" fmla="*/ 1 h 919"/>
                <a:gd name="T34" fmla="*/ 610 w 988"/>
                <a:gd name="T35" fmla="*/ 2 h 919"/>
                <a:gd name="T36" fmla="*/ 673 w 988"/>
                <a:gd name="T37" fmla="*/ 15 h 919"/>
                <a:gd name="T38" fmla="*/ 743 w 988"/>
                <a:gd name="T39" fmla="*/ 35 h 919"/>
                <a:gd name="T40" fmla="*/ 812 w 988"/>
                <a:gd name="T41" fmla="*/ 64 h 919"/>
                <a:gd name="T42" fmla="*/ 875 w 988"/>
                <a:gd name="T43" fmla="*/ 98 h 919"/>
                <a:gd name="T44" fmla="*/ 929 w 988"/>
                <a:gd name="T45" fmla="*/ 136 h 919"/>
                <a:gd name="T46" fmla="*/ 967 w 988"/>
                <a:gd name="T47" fmla="*/ 175 h 919"/>
                <a:gd name="T48" fmla="*/ 986 w 988"/>
                <a:gd name="T49" fmla="*/ 217 h 919"/>
                <a:gd name="T50" fmla="*/ 986 w 988"/>
                <a:gd name="T51" fmla="*/ 287 h 919"/>
                <a:gd name="T52" fmla="*/ 966 w 988"/>
                <a:gd name="T53" fmla="*/ 377 h 919"/>
                <a:gd name="T54" fmla="*/ 929 w 988"/>
                <a:gd name="T55" fmla="*/ 480 h 919"/>
                <a:gd name="T56" fmla="*/ 873 w 988"/>
                <a:gd name="T57" fmla="*/ 591 h 919"/>
                <a:gd name="T58" fmla="*/ 797 w 988"/>
                <a:gd name="T59" fmla="*/ 699 h 919"/>
                <a:gd name="T60" fmla="*/ 702 w 988"/>
                <a:gd name="T61" fmla="*/ 799 h 919"/>
                <a:gd name="T62" fmla="*/ 588 w 988"/>
                <a:gd name="T63" fmla="*/ 880 h 919"/>
                <a:gd name="T64" fmla="*/ 522 w 988"/>
                <a:gd name="T65" fmla="*/ 913 h 919"/>
                <a:gd name="T66" fmla="*/ 513 w 988"/>
                <a:gd name="T67" fmla="*/ 915 h 919"/>
                <a:gd name="T68" fmla="*/ 497 w 988"/>
                <a:gd name="T69" fmla="*/ 917 h 919"/>
                <a:gd name="T70" fmla="*/ 472 w 988"/>
                <a:gd name="T71" fmla="*/ 919 h 919"/>
                <a:gd name="T72" fmla="*/ 441 w 988"/>
                <a:gd name="T73" fmla="*/ 916 h 919"/>
                <a:gd name="T74" fmla="*/ 401 w 988"/>
                <a:gd name="T75" fmla="*/ 909 h 919"/>
                <a:gd name="T76" fmla="*/ 358 w 988"/>
                <a:gd name="T77" fmla="*/ 895 h 919"/>
                <a:gd name="T78" fmla="*/ 307 w 988"/>
                <a:gd name="T79" fmla="*/ 874 h 919"/>
                <a:gd name="T80" fmla="*/ 254 w 988"/>
                <a:gd name="T81" fmla="*/ 842 h 919"/>
                <a:gd name="T82" fmla="*/ 204 w 988"/>
                <a:gd name="T83" fmla="*/ 808 h 919"/>
                <a:gd name="T84" fmla="*/ 162 w 988"/>
                <a:gd name="T85" fmla="*/ 772 h 919"/>
                <a:gd name="T86" fmla="*/ 125 w 988"/>
                <a:gd name="T87" fmla="*/ 734 h 919"/>
                <a:gd name="T88" fmla="*/ 97 w 988"/>
                <a:gd name="T89" fmla="*/ 693 h 919"/>
                <a:gd name="T90" fmla="*/ 78 w 988"/>
                <a:gd name="T91" fmla="*/ 649 h 919"/>
                <a:gd name="T92" fmla="*/ 66 w 988"/>
                <a:gd name="T93" fmla="*/ 601 h 919"/>
                <a:gd name="T94" fmla="*/ 66 w 988"/>
                <a:gd name="T95" fmla="*/ 548 h 919"/>
                <a:gd name="T96" fmla="*/ 72 w 988"/>
                <a:gd name="T97" fmla="*/ 469 h 919"/>
                <a:gd name="T98" fmla="*/ 44 w 988"/>
                <a:gd name="T99" fmla="*/ 382 h 919"/>
                <a:gd name="T100" fmla="*/ 8 w 988"/>
                <a:gd name="T101" fmla="*/ 298 h 919"/>
                <a:gd name="T102" fmla="*/ 7 w 988"/>
                <a:gd name="T103" fmla="*/ 19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88" h="919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8"/>
                  </a:lnTo>
                  <a:lnTo>
                    <a:pt x="904" y="116"/>
                  </a:lnTo>
                  <a:lnTo>
                    <a:pt x="929" y="136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9"/>
                  </a:lnTo>
                  <a:lnTo>
                    <a:pt x="986" y="287"/>
                  </a:lnTo>
                  <a:lnTo>
                    <a:pt x="979" y="329"/>
                  </a:lnTo>
                  <a:lnTo>
                    <a:pt x="966" y="377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6"/>
                  </a:lnTo>
                  <a:lnTo>
                    <a:pt x="873" y="591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9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3"/>
                  </a:lnTo>
                  <a:lnTo>
                    <a:pt x="522" y="913"/>
                  </a:lnTo>
                  <a:lnTo>
                    <a:pt x="519" y="914"/>
                  </a:lnTo>
                  <a:lnTo>
                    <a:pt x="513" y="915"/>
                  </a:lnTo>
                  <a:lnTo>
                    <a:pt x="506" y="916"/>
                  </a:lnTo>
                  <a:lnTo>
                    <a:pt x="497" y="917"/>
                  </a:lnTo>
                  <a:lnTo>
                    <a:pt x="486" y="919"/>
                  </a:lnTo>
                  <a:lnTo>
                    <a:pt x="472" y="919"/>
                  </a:lnTo>
                  <a:lnTo>
                    <a:pt x="457" y="919"/>
                  </a:lnTo>
                  <a:lnTo>
                    <a:pt x="441" y="916"/>
                  </a:lnTo>
                  <a:lnTo>
                    <a:pt x="422" y="914"/>
                  </a:lnTo>
                  <a:lnTo>
                    <a:pt x="401" y="909"/>
                  </a:lnTo>
                  <a:lnTo>
                    <a:pt x="381" y="904"/>
                  </a:lnTo>
                  <a:lnTo>
                    <a:pt x="358" y="895"/>
                  </a:lnTo>
                  <a:lnTo>
                    <a:pt x="333" y="886"/>
                  </a:lnTo>
                  <a:lnTo>
                    <a:pt x="307" y="874"/>
                  </a:lnTo>
                  <a:lnTo>
                    <a:pt x="280" y="859"/>
                  </a:lnTo>
                  <a:lnTo>
                    <a:pt x="254" y="842"/>
                  </a:lnTo>
                  <a:lnTo>
                    <a:pt x="229" y="825"/>
                  </a:lnTo>
                  <a:lnTo>
                    <a:pt x="204" y="808"/>
                  </a:lnTo>
                  <a:lnTo>
                    <a:pt x="182" y="791"/>
                  </a:lnTo>
                  <a:lnTo>
                    <a:pt x="162" y="772"/>
                  </a:lnTo>
                  <a:lnTo>
                    <a:pt x="142" y="754"/>
                  </a:lnTo>
                  <a:lnTo>
                    <a:pt x="125" y="734"/>
                  </a:lnTo>
                  <a:lnTo>
                    <a:pt x="110" y="713"/>
                  </a:lnTo>
                  <a:lnTo>
                    <a:pt x="97" y="693"/>
                  </a:lnTo>
                  <a:lnTo>
                    <a:pt x="86" y="672"/>
                  </a:lnTo>
                  <a:lnTo>
                    <a:pt x="78" y="649"/>
                  </a:lnTo>
                  <a:lnTo>
                    <a:pt x="71" y="626"/>
                  </a:lnTo>
                  <a:lnTo>
                    <a:pt x="66" y="601"/>
                  </a:lnTo>
                  <a:lnTo>
                    <a:pt x="65" y="575"/>
                  </a:lnTo>
                  <a:lnTo>
                    <a:pt x="66" y="548"/>
                  </a:lnTo>
                  <a:lnTo>
                    <a:pt x="70" y="521"/>
                  </a:lnTo>
                  <a:lnTo>
                    <a:pt x="72" y="469"/>
                  </a:lnTo>
                  <a:lnTo>
                    <a:pt x="61" y="424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2" name="Freeform 45"/>
            <p:cNvSpPr>
              <a:spLocks/>
            </p:cNvSpPr>
            <p:nvPr/>
          </p:nvSpPr>
          <p:spPr bwMode="auto">
            <a:xfrm>
              <a:off x="1935163" y="2951163"/>
              <a:ext cx="754063" cy="701675"/>
            </a:xfrm>
            <a:custGeom>
              <a:avLst/>
              <a:gdLst>
                <a:gd name="T0" fmla="*/ 31 w 949"/>
                <a:gd name="T1" fmla="*/ 112 h 886"/>
                <a:gd name="T2" fmla="*/ 35 w 949"/>
                <a:gd name="T3" fmla="*/ 103 h 886"/>
                <a:gd name="T4" fmla="*/ 46 w 949"/>
                <a:gd name="T5" fmla="*/ 89 h 886"/>
                <a:gd name="T6" fmla="*/ 63 w 949"/>
                <a:gd name="T7" fmla="*/ 71 h 886"/>
                <a:gd name="T8" fmla="*/ 87 w 949"/>
                <a:gd name="T9" fmla="*/ 52 h 886"/>
                <a:gd name="T10" fmla="*/ 118 w 949"/>
                <a:gd name="T11" fmla="*/ 36 h 886"/>
                <a:gd name="T12" fmla="*/ 158 w 949"/>
                <a:gd name="T13" fmla="*/ 26 h 886"/>
                <a:gd name="T14" fmla="*/ 205 w 949"/>
                <a:gd name="T15" fmla="*/ 22 h 886"/>
                <a:gd name="T16" fmla="*/ 257 w 949"/>
                <a:gd name="T17" fmla="*/ 28 h 886"/>
                <a:gd name="T18" fmla="*/ 299 w 949"/>
                <a:gd name="T19" fmla="*/ 33 h 886"/>
                <a:gd name="T20" fmla="*/ 337 w 949"/>
                <a:gd name="T21" fmla="*/ 34 h 886"/>
                <a:gd name="T22" fmla="*/ 371 w 949"/>
                <a:gd name="T23" fmla="*/ 34 h 886"/>
                <a:gd name="T24" fmla="*/ 402 w 949"/>
                <a:gd name="T25" fmla="*/ 31 h 886"/>
                <a:gd name="T26" fmla="*/ 432 w 949"/>
                <a:gd name="T27" fmla="*/ 27 h 886"/>
                <a:gd name="T28" fmla="*/ 462 w 949"/>
                <a:gd name="T29" fmla="*/ 20 h 886"/>
                <a:gd name="T30" fmla="*/ 495 w 949"/>
                <a:gd name="T31" fmla="*/ 11 h 886"/>
                <a:gd name="T32" fmla="*/ 534 w 949"/>
                <a:gd name="T33" fmla="*/ 0 h 886"/>
                <a:gd name="T34" fmla="*/ 586 w 949"/>
                <a:gd name="T35" fmla="*/ 1 h 886"/>
                <a:gd name="T36" fmla="*/ 647 w 949"/>
                <a:gd name="T37" fmla="*/ 13 h 886"/>
                <a:gd name="T38" fmla="*/ 713 w 949"/>
                <a:gd name="T39" fmla="*/ 34 h 886"/>
                <a:gd name="T40" fmla="*/ 780 w 949"/>
                <a:gd name="T41" fmla="*/ 61 h 886"/>
                <a:gd name="T42" fmla="*/ 841 w 949"/>
                <a:gd name="T43" fmla="*/ 95 h 886"/>
                <a:gd name="T44" fmla="*/ 893 w 949"/>
                <a:gd name="T45" fmla="*/ 131 h 886"/>
                <a:gd name="T46" fmla="*/ 930 w 949"/>
                <a:gd name="T47" fmla="*/ 169 h 886"/>
                <a:gd name="T48" fmla="*/ 948 w 949"/>
                <a:gd name="T49" fmla="*/ 210 h 886"/>
                <a:gd name="T50" fmla="*/ 947 w 949"/>
                <a:gd name="T51" fmla="*/ 276 h 886"/>
                <a:gd name="T52" fmla="*/ 930 w 949"/>
                <a:gd name="T53" fmla="*/ 362 h 886"/>
                <a:gd name="T54" fmla="*/ 893 w 949"/>
                <a:gd name="T55" fmla="*/ 463 h 886"/>
                <a:gd name="T56" fmla="*/ 839 w 949"/>
                <a:gd name="T57" fmla="*/ 569 h 886"/>
                <a:gd name="T58" fmla="*/ 766 w 949"/>
                <a:gd name="T59" fmla="*/ 674 h 886"/>
                <a:gd name="T60" fmla="*/ 675 w 949"/>
                <a:gd name="T61" fmla="*/ 769 h 886"/>
                <a:gd name="T62" fmla="*/ 565 w 949"/>
                <a:gd name="T63" fmla="*/ 849 h 886"/>
                <a:gd name="T64" fmla="*/ 502 w 949"/>
                <a:gd name="T65" fmla="*/ 880 h 886"/>
                <a:gd name="T66" fmla="*/ 494 w 949"/>
                <a:gd name="T67" fmla="*/ 882 h 886"/>
                <a:gd name="T68" fmla="*/ 477 w 949"/>
                <a:gd name="T69" fmla="*/ 885 h 886"/>
                <a:gd name="T70" fmla="*/ 453 w 949"/>
                <a:gd name="T71" fmla="*/ 886 h 886"/>
                <a:gd name="T72" fmla="*/ 423 w 949"/>
                <a:gd name="T73" fmla="*/ 884 h 886"/>
                <a:gd name="T74" fmla="*/ 385 w 949"/>
                <a:gd name="T75" fmla="*/ 877 h 886"/>
                <a:gd name="T76" fmla="*/ 342 w 949"/>
                <a:gd name="T77" fmla="*/ 863 h 886"/>
                <a:gd name="T78" fmla="*/ 294 w 949"/>
                <a:gd name="T79" fmla="*/ 842 h 886"/>
                <a:gd name="T80" fmla="*/ 243 w 949"/>
                <a:gd name="T81" fmla="*/ 811 h 886"/>
                <a:gd name="T82" fmla="*/ 194 w 949"/>
                <a:gd name="T83" fmla="*/ 779 h 886"/>
                <a:gd name="T84" fmla="*/ 153 w 949"/>
                <a:gd name="T85" fmla="*/ 744 h 886"/>
                <a:gd name="T86" fmla="*/ 118 w 949"/>
                <a:gd name="T87" fmla="*/ 708 h 886"/>
                <a:gd name="T88" fmla="*/ 92 w 949"/>
                <a:gd name="T89" fmla="*/ 669 h 886"/>
                <a:gd name="T90" fmla="*/ 72 w 949"/>
                <a:gd name="T91" fmla="*/ 626 h 886"/>
                <a:gd name="T92" fmla="*/ 62 w 949"/>
                <a:gd name="T93" fmla="*/ 579 h 886"/>
                <a:gd name="T94" fmla="*/ 62 w 949"/>
                <a:gd name="T95" fmla="*/ 528 h 886"/>
                <a:gd name="T96" fmla="*/ 68 w 949"/>
                <a:gd name="T97" fmla="*/ 451 h 886"/>
                <a:gd name="T98" fmla="*/ 41 w 949"/>
                <a:gd name="T99" fmla="*/ 368 h 886"/>
                <a:gd name="T100" fmla="*/ 7 w 949"/>
                <a:gd name="T101" fmla="*/ 287 h 886"/>
                <a:gd name="T102" fmla="*/ 5 w 949"/>
                <a:gd name="T103" fmla="*/ 18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49" h="886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5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8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1"/>
                  </a:lnTo>
                  <a:lnTo>
                    <a:pt x="914" y="149"/>
                  </a:lnTo>
                  <a:lnTo>
                    <a:pt x="930" y="169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3"/>
                  </a:lnTo>
                  <a:lnTo>
                    <a:pt x="869" y="516"/>
                  </a:lnTo>
                  <a:lnTo>
                    <a:pt x="839" y="569"/>
                  </a:lnTo>
                  <a:lnTo>
                    <a:pt x="805" y="623"/>
                  </a:lnTo>
                  <a:lnTo>
                    <a:pt x="766" y="674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2"/>
                  </a:lnTo>
                  <a:lnTo>
                    <a:pt x="565" y="849"/>
                  </a:lnTo>
                  <a:lnTo>
                    <a:pt x="503" y="880"/>
                  </a:lnTo>
                  <a:lnTo>
                    <a:pt x="502" y="880"/>
                  </a:lnTo>
                  <a:lnTo>
                    <a:pt x="499" y="881"/>
                  </a:lnTo>
                  <a:lnTo>
                    <a:pt x="494" y="882"/>
                  </a:lnTo>
                  <a:lnTo>
                    <a:pt x="486" y="884"/>
                  </a:lnTo>
                  <a:lnTo>
                    <a:pt x="477" y="885"/>
                  </a:lnTo>
                  <a:lnTo>
                    <a:pt x="466" y="886"/>
                  </a:lnTo>
                  <a:lnTo>
                    <a:pt x="453" y="886"/>
                  </a:lnTo>
                  <a:lnTo>
                    <a:pt x="439" y="885"/>
                  </a:lnTo>
                  <a:lnTo>
                    <a:pt x="423" y="884"/>
                  </a:lnTo>
                  <a:lnTo>
                    <a:pt x="404" y="881"/>
                  </a:lnTo>
                  <a:lnTo>
                    <a:pt x="385" y="877"/>
                  </a:lnTo>
                  <a:lnTo>
                    <a:pt x="364" y="871"/>
                  </a:lnTo>
                  <a:lnTo>
                    <a:pt x="342" y="863"/>
                  </a:lnTo>
                  <a:lnTo>
                    <a:pt x="319" y="854"/>
                  </a:lnTo>
                  <a:lnTo>
                    <a:pt x="294" y="842"/>
                  </a:lnTo>
                  <a:lnTo>
                    <a:pt x="268" y="827"/>
                  </a:lnTo>
                  <a:lnTo>
                    <a:pt x="243" y="811"/>
                  </a:lnTo>
                  <a:lnTo>
                    <a:pt x="217" y="795"/>
                  </a:lnTo>
                  <a:lnTo>
                    <a:pt x="194" y="779"/>
                  </a:lnTo>
                  <a:lnTo>
                    <a:pt x="174" y="762"/>
                  </a:lnTo>
                  <a:lnTo>
                    <a:pt x="153" y="744"/>
                  </a:lnTo>
                  <a:lnTo>
                    <a:pt x="136" y="727"/>
                  </a:lnTo>
                  <a:lnTo>
                    <a:pt x="118" y="708"/>
                  </a:lnTo>
                  <a:lnTo>
                    <a:pt x="105" y="689"/>
                  </a:lnTo>
                  <a:lnTo>
                    <a:pt x="92" y="669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5"/>
                  </a:lnTo>
                  <a:lnTo>
                    <a:pt x="62" y="528"/>
                  </a:lnTo>
                  <a:lnTo>
                    <a:pt x="65" y="502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1947863" y="2965450"/>
              <a:ext cx="725488" cy="677863"/>
            </a:xfrm>
            <a:custGeom>
              <a:avLst/>
              <a:gdLst>
                <a:gd name="T0" fmla="*/ 30 w 914"/>
                <a:gd name="T1" fmla="*/ 109 h 854"/>
                <a:gd name="T2" fmla="*/ 34 w 914"/>
                <a:gd name="T3" fmla="*/ 101 h 854"/>
                <a:gd name="T4" fmla="*/ 45 w 914"/>
                <a:gd name="T5" fmla="*/ 86 h 854"/>
                <a:gd name="T6" fmla="*/ 61 w 914"/>
                <a:gd name="T7" fmla="*/ 69 h 854"/>
                <a:gd name="T8" fmla="*/ 84 w 914"/>
                <a:gd name="T9" fmla="*/ 50 h 854"/>
                <a:gd name="T10" fmla="*/ 114 w 914"/>
                <a:gd name="T11" fmla="*/ 35 h 854"/>
                <a:gd name="T12" fmla="*/ 152 w 914"/>
                <a:gd name="T13" fmla="*/ 25 h 854"/>
                <a:gd name="T14" fmla="*/ 197 w 914"/>
                <a:gd name="T15" fmla="*/ 22 h 854"/>
                <a:gd name="T16" fmla="*/ 246 w 914"/>
                <a:gd name="T17" fmla="*/ 27 h 854"/>
                <a:gd name="T18" fmla="*/ 288 w 914"/>
                <a:gd name="T19" fmla="*/ 32 h 854"/>
                <a:gd name="T20" fmla="*/ 324 w 914"/>
                <a:gd name="T21" fmla="*/ 33 h 854"/>
                <a:gd name="T22" fmla="*/ 356 w 914"/>
                <a:gd name="T23" fmla="*/ 33 h 854"/>
                <a:gd name="T24" fmla="*/ 386 w 914"/>
                <a:gd name="T25" fmla="*/ 31 h 854"/>
                <a:gd name="T26" fmla="*/ 415 w 914"/>
                <a:gd name="T27" fmla="*/ 26 h 854"/>
                <a:gd name="T28" fmla="*/ 445 w 914"/>
                <a:gd name="T29" fmla="*/ 19 h 854"/>
                <a:gd name="T30" fmla="*/ 477 w 914"/>
                <a:gd name="T31" fmla="*/ 10 h 854"/>
                <a:gd name="T32" fmla="*/ 514 w 914"/>
                <a:gd name="T33" fmla="*/ 1 h 854"/>
                <a:gd name="T34" fmla="*/ 563 w 914"/>
                <a:gd name="T35" fmla="*/ 1 h 854"/>
                <a:gd name="T36" fmla="*/ 622 w 914"/>
                <a:gd name="T37" fmla="*/ 12 h 854"/>
                <a:gd name="T38" fmla="*/ 687 w 914"/>
                <a:gd name="T39" fmla="*/ 33 h 854"/>
                <a:gd name="T40" fmla="*/ 750 w 914"/>
                <a:gd name="T41" fmla="*/ 60 h 854"/>
                <a:gd name="T42" fmla="*/ 809 w 914"/>
                <a:gd name="T43" fmla="*/ 91 h 854"/>
                <a:gd name="T44" fmla="*/ 858 w 914"/>
                <a:gd name="T45" fmla="*/ 127 h 854"/>
                <a:gd name="T46" fmla="*/ 893 w 914"/>
                <a:gd name="T47" fmla="*/ 162 h 854"/>
                <a:gd name="T48" fmla="*/ 911 w 914"/>
                <a:gd name="T49" fmla="*/ 203 h 854"/>
                <a:gd name="T50" fmla="*/ 911 w 914"/>
                <a:gd name="T51" fmla="*/ 266 h 854"/>
                <a:gd name="T52" fmla="*/ 894 w 914"/>
                <a:gd name="T53" fmla="*/ 349 h 854"/>
                <a:gd name="T54" fmla="*/ 859 w 914"/>
                <a:gd name="T55" fmla="*/ 446 h 854"/>
                <a:gd name="T56" fmla="*/ 808 w 914"/>
                <a:gd name="T57" fmla="*/ 549 h 854"/>
                <a:gd name="T58" fmla="*/ 737 w 914"/>
                <a:gd name="T59" fmla="*/ 650 h 854"/>
                <a:gd name="T60" fmla="*/ 650 w 914"/>
                <a:gd name="T61" fmla="*/ 742 h 854"/>
                <a:gd name="T62" fmla="*/ 544 w 914"/>
                <a:gd name="T63" fmla="*/ 818 h 854"/>
                <a:gd name="T64" fmla="*/ 483 w 914"/>
                <a:gd name="T65" fmla="*/ 848 h 854"/>
                <a:gd name="T66" fmla="*/ 475 w 914"/>
                <a:gd name="T67" fmla="*/ 851 h 854"/>
                <a:gd name="T68" fmla="*/ 458 w 914"/>
                <a:gd name="T69" fmla="*/ 853 h 854"/>
                <a:gd name="T70" fmla="*/ 435 w 914"/>
                <a:gd name="T71" fmla="*/ 854 h 854"/>
                <a:gd name="T72" fmla="*/ 407 w 914"/>
                <a:gd name="T73" fmla="*/ 852 h 854"/>
                <a:gd name="T74" fmla="*/ 371 w 914"/>
                <a:gd name="T75" fmla="*/ 845 h 854"/>
                <a:gd name="T76" fmla="*/ 329 w 914"/>
                <a:gd name="T77" fmla="*/ 832 h 854"/>
                <a:gd name="T78" fmla="*/ 283 w 914"/>
                <a:gd name="T79" fmla="*/ 811 h 854"/>
                <a:gd name="T80" fmla="*/ 234 w 914"/>
                <a:gd name="T81" fmla="*/ 783 h 854"/>
                <a:gd name="T82" fmla="*/ 189 w 914"/>
                <a:gd name="T83" fmla="*/ 750 h 854"/>
                <a:gd name="T84" fmla="*/ 148 w 914"/>
                <a:gd name="T85" fmla="*/ 718 h 854"/>
                <a:gd name="T86" fmla="*/ 115 w 914"/>
                <a:gd name="T87" fmla="*/ 682 h 854"/>
                <a:gd name="T88" fmla="*/ 89 w 914"/>
                <a:gd name="T89" fmla="*/ 644 h 854"/>
                <a:gd name="T90" fmla="*/ 70 w 914"/>
                <a:gd name="T91" fmla="*/ 603 h 854"/>
                <a:gd name="T92" fmla="*/ 60 w 914"/>
                <a:gd name="T93" fmla="*/ 559 h 854"/>
                <a:gd name="T94" fmla="*/ 60 w 914"/>
                <a:gd name="T95" fmla="*/ 511 h 854"/>
                <a:gd name="T96" fmla="*/ 65 w 914"/>
                <a:gd name="T97" fmla="*/ 436 h 854"/>
                <a:gd name="T98" fmla="*/ 40 w 914"/>
                <a:gd name="T99" fmla="*/ 356 h 854"/>
                <a:gd name="T100" fmla="*/ 7 w 914"/>
                <a:gd name="T101" fmla="*/ 278 h 854"/>
                <a:gd name="T102" fmla="*/ 6 w 914"/>
                <a:gd name="T103" fmla="*/ 17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4" h="854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6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7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3"/>
                  </a:lnTo>
                  <a:lnTo>
                    <a:pt x="914" y="232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7"/>
                  </a:lnTo>
                  <a:lnTo>
                    <a:pt x="808" y="549"/>
                  </a:lnTo>
                  <a:lnTo>
                    <a:pt x="774" y="600"/>
                  </a:lnTo>
                  <a:lnTo>
                    <a:pt x="737" y="650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3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50"/>
                  </a:lnTo>
                  <a:lnTo>
                    <a:pt x="475" y="851"/>
                  </a:lnTo>
                  <a:lnTo>
                    <a:pt x="468" y="852"/>
                  </a:lnTo>
                  <a:lnTo>
                    <a:pt x="458" y="853"/>
                  </a:lnTo>
                  <a:lnTo>
                    <a:pt x="448" y="854"/>
                  </a:lnTo>
                  <a:lnTo>
                    <a:pt x="435" y="854"/>
                  </a:lnTo>
                  <a:lnTo>
                    <a:pt x="422" y="853"/>
                  </a:lnTo>
                  <a:lnTo>
                    <a:pt x="407" y="852"/>
                  </a:lnTo>
                  <a:lnTo>
                    <a:pt x="389" y="850"/>
                  </a:lnTo>
                  <a:lnTo>
                    <a:pt x="371" y="845"/>
                  </a:lnTo>
                  <a:lnTo>
                    <a:pt x="351" y="839"/>
                  </a:lnTo>
                  <a:lnTo>
                    <a:pt x="329" y="832"/>
                  </a:lnTo>
                  <a:lnTo>
                    <a:pt x="307" y="823"/>
                  </a:lnTo>
                  <a:lnTo>
                    <a:pt x="283" y="811"/>
                  </a:lnTo>
                  <a:lnTo>
                    <a:pt x="259" y="798"/>
                  </a:lnTo>
                  <a:lnTo>
                    <a:pt x="234" y="783"/>
                  </a:lnTo>
                  <a:lnTo>
                    <a:pt x="211" y="767"/>
                  </a:lnTo>
                  <a:lnTo>
                    <a:pt x="189" y="750"/>
                  </a:lnTo>
                  <a:lnTo>
                    <a:pt x="168" y="734"/>
                  </a:lnTo>
                  <a:lnTo>
                    <a:pt x="148" y="718"/>
                  </a:lnTo>
                  <a:lnTo>
                    <a:pt x="131" y="701"/>
                  </a:lnTo>
                  <a:lnTo>
                    <a:pt x="115" y="682"/>
                  </a:lnTo>
                  <a:lnTo>
                    <a:pt x="101" y="664"/>
                  </a:lnTo>
                  <a:lnTo>
                    <a:pt x="89" y="644"/>
                  </a:lnTo>
                  <a:lnTo>
                    <a:pt x="78" y="625"/>
                  </a:lnTo>
                  <a:lnTo>
                    <a:pt x="70" y="603"/>
                  </a:lnTo>
                  <a:lnTo>
                    <a:pt x="64" y="582"/>
                  </a:lnTo>
                  <a:lnTo>
                    <a:pt x="60" y="559"/>
                  </a:lnTo>
                  <a:lnTo>
                    <a:pt x="59" y="535"/>
                  </a:lnTo>
                  <a:lnTo>
                    <a:pt x="60" y="511"/>
                  </a:lnTo>
                  <a:lnTo>
                    <a:pt x="63" y="484"/>
                  </a:lnTo>
                  <a:lnTo>
                    <a:pt x="65" y="436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8"/>
                  </a:lnTo>
                  <a:lnTo>
                    <a:pt x="0" y="233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1960563" y="2981325"/>
              <a:ext cx="696913" cy="652463"/>
            </a:xfrm>
            <a:custGeom>
              <a:avLst/>
              <a:gdLst>
                <a:gd name="T0" fmla="*/ 29 w 877"/>
                <a:gd name="T1" fmla="*/ 105 h 822"/>
                <a:gd name="T2" fmla="*/ 33 w 877"/>
                <a:gd name="T3" fmla="*/ 97 h 822"/>
                <a:gd name="T4" fmla="*/ 43 w 877"/>
                <a:gd name="T5" fmla="*/ 83 h 822"/>
                <a:gd name="T6" fmla="*/ 59 w 877"/>
                <a:gd name="T7" fmla="*/ 67 h 822"/>
                <a:gd name="T8" fmla="*/ 81 w 877"/>
                <a:gd name="T9" fmla="*/ 50 h 822"/>
                <a:gd name="T10" fmla="*/ 111 w 877"/>
                <a:gd name="T11" fmla="*/ 35 h 822"/>
                <a:gd name="T12" fmla="*/ 146 w 877"/>
                <a:gd name="T13" fmla="*/ 25 h 822"/>
                <a:gd name="T14" fmla="*/ 190 w 877"/>
                <a:gd name="T15" fmla="*/ 21 h 822"/>
                <a:gd name="T16" fmla="*/ 237 w 877"/>
                <a:gd name="T17" fmla="*/ 27 h 822"/>
                <a:gd name="T18" fmla="*/ 278 w 877"/>
                <a:gd name="T19" fmla="*/ 30 h 822"/>
                <a:gd name="T20" fmla="*/ 312 w 877"/>
                <a:gd name="T21" fmla="*/ 33 h 822"/>
                <a:gd name="T22" fmla="*/ 342 w 877"/>
                <a:gd name="T23" fmla="*/ 33 h 822"/>
                <a:gd name="T24" fmla="*/ 371 w 877"/>
                <a:gd name="T25" fmla="*/ 30 h 822"/>
                <a:gd name="T26" fmla="*/ 399 w 877"/>
                <a:gd name="T27" fmla="*/ 26 h 822"/>
                <a:gd name="T28" fmla="*/ 427 w 877"/>
                <a:gd name="T29" fmla="*/ 19 h 822"/>
                <a:gd name="T30" fmla="*/ 459 w 877"/>
                <a:gd name="T31" fmla="*/ 10 h 822"/>
                <a:gd name="T32" fmla="*/ 493 w 877"/>
                <a:gd name="T33" fmla="*/ 0 h 822"/>
                <a:gd name="T34" fmla="*/ 542 w 877"/>
                <a:gd name="T35" fmla="*/ 2 h 822"/>
                <a:gd name="T36" fmla="*/ 598 w 877"/>
                <a:gd name="T37" fmla="*/ 12 h 822"/>
                <a:gd name="T38" fmla="*/ 659 w 877"/>
                <a:gd name="T39" fmla="*/ 31 h 822"/>
                <a:gd name="T40" fmla="*/ 720 w 877"/>
                <a:gd name="T41" fmla="*/ 58 h 822"/>
                <a:gd name="T42" fmla="*/ 777 w 877"/>
                <a:gd name="T43" fmla="*/ 88 h 822"/>
                <a:gd name="T44" fmla="*/ 824 w 877"/>
                <a:gd name="T45" fmla="*/ 121 h 822"/>
                <a:gd name="T46" fmla="*/ 858 w 877"/>
                <a:gd name="T47" fmla="*/ 157 h 822"/>
                <a:gd name="T48" fmla="*/ 875 w 877"/>
                <a:gd name="T49" fmla="*/ 195 h 822"/>
                <a:gd name="T50" fmla="*/ 875 w 877"/>
                <a:gd name="T51" fmla="*/ 256 h 822"/>
                <a:gd name="T52" fmla="*/ 858 w 877"/>
                <a:gd name="T53" fmla="*/ 337 h 822"/>
                <a:gd name="T54" fmla="*/ 825 w 877"/>
                <a:gd name="T55" fmla="*/ 430 h 822"/>
                <a:gd name="T56" fmla="*/ 776 w 877"/>
                <a:gd name="T57" fmla="*/ 528 h 822"/>
                <a:gd name="T58" fmla="*/ 709 w 877"/>
                <a:gd name="T59" fmla="*/ 626 h 822"/>
                <a:gd name="T60" fmla="*/ 625 w 877"/>
                <a:gd name="T61" fmla="*/ 715 h 822"/>
                <a:gd name="T62" fmla="*/ 523 w 877"/>
                <a:gd name="T63" fmla="*/ 788 h 822"/>
                <a:gd name="T64" fmla="*/ 464 w 877"/>
                <a:gd name="T65" fmla="*/ 817 h 822"/>
                <a:gd name="T66" fmla="*/ 456 w 877"/>
                <a:gd name="T67" fmla="*/ 819 h 822"/>
                <a:gd name="T68" fmla="*/ 441 w 877"/>
                <a:gd name="T69" fmla="*/ 821 h 822"/>
                <a:gd name="T70" fmla="*/ 419 w 877"/>
                <a:gd name="T71" fmla="*/ 822 h 822"/>
                <a:gd name="T72" fmla="*/ 391 w 877"/>
                <a:gd name="T73" fmla="*/ 820 h 822"/>
                <a:gd name="T74" fmla="*/ 357 w 877"/>
                <a:gd name="T75" fmla="*/ 813 h 822"/>
                <a:gd name="T76" fmla="*/ 317 w 877"/>
                <a:gd name="T77" fmla="*/ 802 h 822"/>
                <a:gd name="T78" fmla="*/ 273 w 877"/>
                <a:gd name="T79" fmla="*/ 782 h 822"/>
                <a:gd name="T80" fmla="*/ 225 w 877"/>
                <a:gd name="T81" fmla="*/ 753 h 822"/>
                <a:gd name="T82" fmla="*/ 181 w 877"/>
                <a:gd name="T83" fmla="*/ 723 h 822"/>
                <a:gd name="T84" fmla="*/ 143 w 877"/>
                <a:gd name="T85" fmla="*/ 691 h 822"/>
                <a:gd name="T86" fmla="*/ 111 w 877"/>
                <a:gd name="T87" fmla="*/ 656 h 822"/>
                <a:gd name="T88" fmla="*/ 85 w 877"/>
                <a:gd name="T89" fmla="*/ 621 h 822"/>
                <a:gd name="T90" fmla="*/ 68 w 877"/>
                <a:gd name="T91" fmla="*/ 580 h 822"/>
                <a:gd name="T92" fmla="*/ 59 w 877"/>
                <a:gd name="T93" fmla="*/ 538 h 822"/>
                <a:gd name="T94" fmla="*/ 58 w 877"/>
                <a:gd name="T95" fmla="*/ 492 h 822"/>
                <a:gd name="T96" fmla="*/ 63 w 877"/>
                <a:gd name="T97" fmla="*/ 419 h 822"/>
                <a:gd name="T98" fmla="*/ 39 w 877"/>
                <a:gd name="T99" fmla="*/ 343 h 822"/>
                <a:gd name="T100" fmla="*/ 7 w 877"/>
                <a:gd name="T101" fmla="*/ 268 h 822"/>
                <a:gd name="T102" fmla="*/ 6 w 877"/>
                <a:gd name="T103" fmla="*/ 17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2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9"/>
                  </a:lnTo>
                  <a:lnTo>
                    <a:pt x="776" y="528"/>
                  </a:lnTo>
                  <a:lnTo>
                    <a:pt x="744" y="578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5"/>
                  </a:lnTo>
                  <a:lnTo>
                    <a:pt x="576" y="753"/>
                  </a:lnTo>
                  <a:lnTo>
                    <a:pt x="523" y="788"/>
                  </a:lnTo>
                  <a:lnTo>
                    <a:pt x="466" y="817"/>
                  </a:lnTo>
                  <a:lnTo>
                    <a:pt x="464" y="817"/>
                  </a:lnTo>
                  <a:lnTo>
                    <a:pt x="462" y="818"/>
                  </a:lnTo>
                  <a:lnTo>
                    <a:pt x="456" y="819"/>
                  </a:lnTo>
                  <a:lnTo>
                    <a:pt x="451" y="820"/>
                  </a:lnTo>
                  <a:lnTo>
                    <a:pt x="441" y="821"/>
                  </a:lnTo>
                  <a:lnTo>
                    <a:pt x="431" y="821"/>
                  </a:lnTo>
                  <a:lnTo>
                    <a:pt x="419" y="822"/>
                  </a:lnTo>
                  <a:lnTo>
                    <a:pt x="406" y="821"/>
                  </a:lnTo>
                  <a:lnTo>
                    <a:pt x="391" y="820"/>
                  </a:lnTo>
                  <a:lnTo>
                    <a:pt x="374" y="818"/>
                  </a:lnTo>
                  <a:lnTo>
                    <a:pt x="357" y="813"/>
                  </a:lnTo>
                  <a:lnTo>
                    <a:pt x="338" y="809"/>
                  </a:lnTo>
                  <a:lnTo>
                    <a:pt x="317" y="802"/>
                  </a:lnTo>
                  <a:lnTo>
                    <a:pt x="296" y="792"/>
                  </a:lnTo>
                  <a:lnTo>
                    <a:pt x="273" y="782"/>
                  </a:lnTo>
                  <a:lnTo>
                    <a:pt x="249" y="768"/>
                  </a:lnTo>
                  <a:lnTo>
                    <a:pt x="225" y="753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7"/>
                  </a:lnTo>
                  <a:lnTo>
                    <a:pt x="143" y="691"/>
                  </a:lnTo>
                  <a:lnTo>
                    <a:pt x="126" y="674"/>
                  </a:lnTo>
                  <a:lnTo>
                    <a:pt x="111" y="656"/>
                  </a:lnTo>
                  <a:lnTo>
                    <a:pt x="97" y="639"/>
                  </a:lnTo>
                  <a:lnTo>
                    <a:pt x="85" y="621"/>
                  </a:lnTo>
                  <a:lnTo>
                    <a:pt x="76" y="601"/>
                  </a:lnTo>
                  <a:lnTo>
                    <a:pt x="68" y="580"/>
                  </a:lnTo>
                  <a:lnTo>
                    <a:pt x="62" y="560"/>
                  </a:lnTo>
                  <a:lnTo>
                    <a:pt x="59" y="538"/>
                  </a:lnTo>
                  <a:lnTo>
                    <a:pt x="56" y="515"/>
                  </a:lnTo>
                  <a:lnTo>
                    <a:pt x="58" y="492"/>
                  </a:lnTo>
                  <a:lnTo>
                    <a:pt x="61" y="466"/>
                  </a:lnTo>
                  <a:lnTo>
                    <a:pt x="63" y="419"/>
                  </a:lnTo>
                  <a:lnTo>
                    <a:pt x="54" y="380"/>
                  </a:lnTo>
                  <a:lnTo>
                    <a:pt x="39" y="343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1974850" y="2995613"/>
              <a:ext cx="666750" cy="627063"/>
            </a:xfrm>
            <a:custGeom>
              <a:avLst/>
              <a:gdLst>
                <a:gd name="T0" fmla="*/ 28 w 840"/>
                <a:gd name="T1" fmla="*/ 98 h 790"/>
                <a:gd name="T2" fmla="*/ 47 w 840"/>
                <a:gd name="T3" fmla="*/ 72 h 790"/>
                <a:gd name="T4" fmla="*/ 90 w 840"/>
                <a:gd name="T5" fmla="*/ 40 h 790"/>
                <a:gd name="T6" fmla="*/ 159 w 840"/>
                <a:gd name="T7" fmla="*/ 22 h 790"/>
                <a:gd name="T8" fmla="*/ 227 w 840"/>
                <a:gd name="T9" fmla="*/ 26 h 790"/>
                <a:gd name="T10" fmla="*/ 265 w 840"/>
                <a:gd name="T11" fmla="*/ 31 h 790"/>
                <a:gd name="T12" fmla="*/ 298 w 840"/>
                <a:gd name="T13" fmla="*/ 32 h 790"/>
                <a:gd name="T14" fmla="*/ 327 w 840"/>
                <a:gd name="T15" fmla="*/ 32 h 790"/>
                <a:gd name="T16" fmla="*/ 355 w 840"/>
                <a:gd name="T17" fmla="*/ 30 h 790"/>
                <a:gd name="T18" fmla="*/ 382 w 840"/>
                <a:gd name="T19" fmla="*/ 25 h 790"/>
                <a:gd name="T20" fmla="*/ 409 w 840"/>
                <a:gd name="T21" fmla="*/ 18 h 790"/>
                <a:gd name="T22" fmla="*/ 438 w 840"/>
                <a:gd name="T23" fmla="*/ 9 h 790"/>
                <a:gd name="T24" fmla="*/ 473 w 840"/>
                <a:gd name="T25" fmla="*/ 1 h 790"/>
                <a:gd name="T26" fmla="*/ 518 w 840"/>
                <a:gd name="T27" fmla="*/ 2 h 790"/>
                <a:gd name="T28" fmla="*/ 573 w 840"/>
                <a:gd name="T29" fmla="*/ 12 h 790"/>
                <a:gd name="T30" fmla="*/ 631 w 840"/>
                <a:gd name="T31" fmla="*/ 31 h 790"/>
                <a:gd name="T32" fmla="*/ 689 w 840"/>
                <a:gd name="T33" fmla="*/ 56 h 790"/>
                <a:gd name="T34" fmla="*/ 744 w 840"/>
                <a:gd name="T35" fmla="*/ 85 h 790"/>
                <a:gd name="T36" fmla="*/ 790 w 840"/>
                <a:gd name="T37" fmla="*/ 117 h 790"/>
                <a:gd name="T38" fmla="*/ 822 w 840"/>
                <a:gd name="T39" fmla="*/ 151 h 790"/>
                <a:gd name="T40" fmla="*/ 838 w 840"/>
                <a:gd name="T41" fmla="*/ 188 h 790"/>
                <a:gd name="T42" fmla="*/ 838 w 840"/>
                <a:gd name="T43" fmla="*/ 247 h 790"/>
                <a:gd name="T44" fmla="*/ 822 w 840"/>
                <a:gd name="T45" fmla="*/ 324 h 790"/>
                <a:gd name="T46" fmla="*/ 791 w 840"/>
                <a:gd name="T47" fmla="*/ 414 h 790"/>
                <a:gd name="T48" fmla="*/ 742 w 840"/>
                <a:gd name="T49" fmla="*/ 508 h 790"/>
                <a:gd name="T50" fmla="*/ 678 w 840"/>
                <a:gd name="T51" fmla="*/ 602 h 790"/>
                <a:gd name="T52" fmla="*/ 597 w 840"/>
                <a:gd name="T53" fmla="*/ 687 h 790"/>
                <a:gd name="T54" fmla="*/ 500 w 840"/>
                <a:gd name="T55" fmla="*/ 757 h 790"/>
                <a:gd name="T56" fmla="*/ 444 w 840"/>
                <a:gd name="T57" fmla="*/ 785 h 790"/>
                <a:gd name="T58" fmla="*/ 437 w 840"/>
                <a:gd name="T59" fmla="*/ 787 h 790"/>
                <a:gd name="T60" fmla="*/ 422 w 840"/>
                <a:gd name="T61" fmla="*/ 790 h 790"/>
                <a:gd name="T62" fmla="*/ 401 w 840"/>
                <a:gd name="T63" fmla="*/ 790 h 790"/>
                <a:gd name="T64" fmla="*/ 374 w 840"/>
                <a:gd name="T65" fmla="*/ 788 h 790"/>
                <a:gd name="T66" fmla="*/ 341 w 840"/>
                <a:gd name="T67" fmla="*/ 783 h 790"/>
                <a:gd name="T68" fmla="*/ 303 w 840"/>
                <a:gd name="T69" fmla="*/ 770 h 790"/>
                <a:gd name="T70" fmla="*/ 261 w 840"/>
                <a:gd name="T71" fmla="*/ 752 h 790"/>
                <a:gd name="T72" fmla="*/ 215 w 840"/>
                <a:gd name="T73" fmla="*/ 725 h 790"/>
                <a:gd name="T74" fmla="*/ 173 w 840"/>
                <a:gd name="T75" fmla="*/ 695 h 790"/>
                <a:gd name="T76" fmla="*/ 136 w 840"/>
                <a:gd name="T77" fmla="*/ 665 h 790"/>
                <a:gd name="T78" fmla="*/ 105 w 840"/>
                <a:gd name="T79" fmla="*/ 632 h 790"/>
                <a:gd name="T80" fmla="*/ 81 w 840"/>
                <a:gd name="T81" fmla="*/ 597 h 790"/>
                <a:gd name="T82" fmla="*/ 65 w 840"/>
                <a:gd name="T83" fmla="*/ 559 h 790"/>
                <a:gd name="T84" fmla="*/ 56 w 840"/>
                <a:gd name="T85" fmla="*/ 518 h 790"/>
                <a:gd name="T86" fmla="*/ 54 w 840"/>
                <a:gd name="T87" fmla="*/ 473 h 790"/>
                <a:gd name="T88" fmla="*/ 60 w 840"/>
                <a:gd name="T89" fmla="*/ 403 h 790"/>
                <a:gd name="T90" fmla="*/ 36 w 840"/>
                <a:gd name="T91" fmla="*/ 330 h 790"/>
                <a:gd name="T92" fmla="*/ 6 w 840"/>
                <a:gd name="T93" fmla="*/ 258 h 790"/>
                <a:gd name="T94" fmla="*/ 5 w 840"/>
                <a:gd name="T95" fmla="*/ 1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0" h="790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1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7"/>
                  </a:lnTo>
                  <a:lnTo>
                    <a:pt x="832" y="283"/>
                  </a:lnTo>
                  <a:lnTo>
                    <a:pt x="822" y="324"/>
                  </a:lnTo>
                  <a:lnTo>
                    <a:pt x="808" y="368"/>
                  </a:lnTo>
                  <a:lnTo>
                    <a:pt x="791" y="414"/>
                  </a:lnTo>
                  <a:lnTo>
                    <a:pt x="769" y="461"/>
                  </a:lnTo>
                  <a:lnTo>
                    <a:pt x="742" y="508"/>
                  </a:lnTo>
                  <a:lnTo>
                    <a:pt x="712" y="556"/>
                  </a:lnTo>
                  <a:lnTo>
                    <a:pt x="678" y="602"/>
                  </a:lnTo>
                  <a:lnTo>
                    <a:pt x="640" y="647"/>
                  </a:lnTo>
                  <a:lnTo>
                    <a:pt x="597" y="687"/>
                  </a:lnTo>
                  <a:lnTo>
                    <a:pt x="551" y="725"/>
                  </a:lnTo>
                  <a:lnTo>
                    <a:pt x="500" y="757"/>
                  </a:lnTo>
                  <a:lnTo>
                    <a:pt x="445" y="785"/>
                  </a:lnTo>
                  <a:lnTo>
                    <a:pt x="444" y="785"/>
                  </a:lnTo>
                  <a:lnTo>
                    <a:pt x="442" y="786"/>
                  </a:lnTo>
                  <a:lnTo>
                    <a:pt x="437" y="787"/>
                  </a:lnTo>
                  <a:lnTo>
                    <a:pt x="430" y="788"/>
                  </a:lnTo>
                  <a:lnTo>
                    <a:pt x="422" y="790"/>
                  </a:lnTo>
                  <a:lnTo>
                    <a:pt x="413" y="790"/>
                  </a:lnTo>
                  <a:lnTo>
                    <a:pt x="401" y="790"/>
                  </a:lnTo>
                  <a:lnTo>
                    <a:pt x="389" y="790"/>
                  </a:lnTo>
                  <a:lnTo>
                    <a:pt x="374" y="788"/>
                  </a:lnTo>
                  <a:lnTo>
                    <a:pt x="357" y="786"/>
                  </a:lnTo>
                  <a:lnTo>
                    <a:pt x="341" y="783"/>
                  </a:lnTo>
                  <a:lnTo>
                    <a:pt x="323" y="777"/>
                  </a:lnTo>
                  <a:lnTo>
                    <a:pt x="303" y="770"/>
                  </a:lnTo>
                  <a:lnTo>
                    <a:pt x="283" y="762"/>
                  </a:lnTo>
                  <a:lnTo>
                    <a:pt x="261" y="752"/>
                  </a:lnTo>
                  <a:lnTo>
                    <a:pt x="238" y="739"/>
                  </a:lnTo>
                  <a:lnTo>
                    <a:pt x="215" y="725"/>
                  </a:lnTo>
                  <a:lnTo>
                    <a:pt x="193" y="710"/>
                  </a:lnTo>
                  <a:lnTo>
                    <a:pt x="173" y="695"/>
                  </a:lnTo>
                  <a:lnTo>
                    <a:pt x="153" y="680"/>
                  </a:lnTo>
                  <a:lnTo>
                    <a:pt x="136" y="665"/>
                  </a:lnTo>
                  <a:lnTo>
                    <a:pt x="120" y="649"/>
                  </a:lnTo>
                  <a:lnTo>
                    <a:pt x="105" y="632"/>
                  </a:lnTo>
                  <a:lnTo>
                    <a:pt x="92" y="614"/>
                  </a:lnTo>
                  <a:lnTo>
                    <a:pt x="81" y="597"/>
                  </a:lnTo>
                  <a:lnTo>
                    <a:pt x="72" y="579"/>
                  </a:lnTo>
                  <a:lnTo>
                    <a:pt x="65" y="559"/>
                  </a:lnTo>
                  <a:lnTo>
                    <a:pt x="59" y="538"/>
                  </a:lnTo>
                  <a:lnTo>
                    <a:pt x="56" y="518"/>
                  </a:lnTo>
                  <a:lnTo>
                    <a:pt x="54" y="496"/>
                  </a:lnTo>
                  <a:lnTo>
                    <a:pt x="54" y="473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30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5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1987550" y="3011488"/>
              <a:ext cx="638175" cy="600075"/>
            </a:xfrm>
            <a:custGeom>
              <a:avLst/>
              <a:gdLst>
                <a:gd name="T0" fmla="*/ 28 w 804"/>
                <a:gd name="T1" fmla="*/ 96 h 758"/>
                <a:gd name="T2" fmla="*/ 46 w 804"/>
                <a:gd name="T3" fmla="*/ 71 h 758"/>
                <a:gd name="T4" fmla="*/ 87 w 804"/>
                <a:gd name="T5" fmla="*/ 40 h 758"/>
                <a:gd name="T6" fmla="*/ 154 w 804"/>
                <a:gd name="T7" fmla="*/ 21 h 758"/>
                <a:gd name="T8" fmla="*/ 218 w 804"/>
                <a:gd name="T9" fmla="*/ 26 h 758"/>
                <a:gd name="T10" fmla="*/ 254 w 804"/>
                <a:gd name="T11" fmla="*/ 30 h 758"/>
                <a:gd name="T12" fmla="*/ 286 w 804"/>
                <a:gd name="T13" fmla="*/ 32 h 758"/>
                <a:gd name="T14" fmla="*/ 314 w 804"/>
                <a:gd name="T15" fmla="*/ 32 h 758"/>
                <a:gd name="T16" fmla="*/ 340 w 804"/>
                <a:gd name="T17" fmla="*/ 29 h 758"/>
                <a:gd name="T18" fmla="*/ 366 w 804"/>
                <a:gd name="T19" fmla="*/ 25 h 758"/>
                <a:gd name="T20" fmla="*/ 392 w 804"/>
                <a:gd name="T21" fmla="*/ 19 h 758"/>
                <a:gd name="T22" fmla="*/ 420 w 804"/>
                <a:gd name="T23" fmla="*/ 10 h 758"/>
                <a:gd name="T24" fmla="*/ 452 w 804"/>
                <a:gd name="T25" fmla="*/ 2 h 758"/>
                <a:gd name="T26" fmla="*/ 496 w 804"/>
                <a:gd name="T27" fmla="*/ 3 h 758"/>
                <a:gd name="T28" fmla="*/ 548 w 804"/>
                <a:gd name="T29" fmla="*/ 12 h 758"/>
                <a:gd name="T30" fmla="*/ 604 w 804"/>
                <a:gd name="T31" fmla="*/ 30 h 758"/>
                <a:gd name="T32" fmla="*/ 660 w 804"/>
                <a:gd name="T33" fmla="*/ 55 h 758"/>
                <a:gd name="T34" fmla="*/ 711 w 804"/>
                <a:gd name="T35" fmla="*/ 82 h 758"/>
                <a:gd name="T36" fmla="*/ 755 w 804"/>
                <a:gd name="T37" fmla="*/ 113 h 758"/>
                <a:gd name="T38" fmla="*/ 786 w 804"/>
                <a:gd name="T39" fmla="*/ 146 h 758"/>
                <a:gd name="T40" fmla="*/ 801 w 804"/>
                <a:gd name="T41" fmla="*/ 181 h 758"/>
                <a:gd name="T42" fmla="*/ 801 w 804"/>
                <a:gd name="T43" fmla="*/ 237 h 758"/>
                <a:gd name="T44" fmla="*/ 786 w 804"/>
                <a:gd name="T45" fmla="*/ 312 h 758"/>
                <a:gd name="T46" fmla="*/ 756 w 804"/>
                <a:gd name="T47" fmla="*/ 397 h 758"/>
                <a:gd name="T48" fmla="*/ 710 w 804"/>
                <a:gd name="T49" fmla="*/ 488 h 758"/>
                <a:gd name="T50" fmla="*/ 649 w 804"/>
                <a:gd name="T51" fmla="*/ 578 h 758"/>
                <a:gd name="T52" fmla="*/ 572 w 804"/>
                <a:gd name="T53" fmla="*/ 660 h 758"/>
                <a:gd name="T54" fmla="*/ 480 w 804"/>
                <a:gd name="T55" fmla="*/ 727 h 758"/>
                <a:gd name="T56" fmla="*/ 426 w 804"/>
                <a:gd name="T57" fmla="*/ 753 h 758"/>
                <a:gd name="T58" fmla="*/ 419 w 804"/>
                <a:gd name="T59" fmla="*/ 756 h 758"/>
                <a:gd name="T60" fmla="*/ 405 w 804"/>
                <a:gd name="T61" fmla="*/ 758 h 758"/>
                <a:gd name="T62" fmla="*/ 384 w 804"/>
                <a:gd name="T63" fmla="*/ 758 h 758"/>
                <a:gd name="T64" fmla="*/ 359 w 804"/>
                <a:gd name="T65" fmla="*/ 757 h 758"/>
                <a:gd name="T66" fmla="*/ 328 w 804"/>
                <a:gd name="T67" fmla="*/ 751 h 758"/>
                <a:gd name="T68" fmla="*/ 291 w 804"/>
                <a:gd name="T69" fmla="*/ 740 h 758"/>
                <a:gd name="T70" fmla="*/ 250 w 804"/>
                <a:gd name="T71" fmla="*/ 721 h 758"/>
                <a:gd name="T72" fmla="*/ 207 w 804"/>
                <a:gd name="T73" fmla="*/ 695 h 758"/>
                <a:gd name="T74" fmla="*/ 166 w 804"/>
                <a:gd name="T75" fmla="*/ 667 h 758"/>
                <a:gd name="T76" fmla="*/ 132 w 804"/>
                <a:gd name="T77" fmla="*/ 638 h 758"/>
                <a:gd name="T78" fmla="*/ 102 w 804"/>
                <a:gd name="T79" fmla="*/ 606 h 758"/>
                <a:gd name="T80" fmla="*/ 79 w 804"/>
                <a:gd name="T81" fmla="*/ 572 h 758"/>
                <a:gd name="T82" fmla="*/ 63 w 804"/>
                <a:gd name="T83" fmla="*/ 537 h 758"/>
                <a:gd name="T84" fmla="*/ 55 w 804"/>
                <a:gd name="T85" fmla="*/ 496 h 758"/>
                <a:gd name="T86" fmla="*/ 53 w 804"/>
                <a:gd name="T87" fmla="*/ 454 h 758"/>
                <a:gd name="T88" fmla="*/ 59 w 804"/>
                <a:gd name="T89" fmla="*/ 388 h 758"/>
                <a:gd name="T90" fmla="*/ 36 w 804"/>
                <a:gd name="T91" fmla="*/ 317 h 758"/>
                <a:gd name="T92" fmla="*/ 7 w 804"/>
                <a:gd name="T93" fmla="*/ 248 h 758"/>
                <a:gd name="T94" fmla="*/ 5 w 804"/>
                <a:gd name="T95" fmla="*/ 1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4" h="758">
                  <a:moveTo>
                    <a:pt x="26" y="100"/>
                  </a:moveTo>
                  <a:lnTo>
                    <a:pt x="28" y="96"/>
                  </a:lnTo>
                  <a:lnTo>
                    <a:pt x="35" y="85"/>
                  </a:lnTo>
                  <a:lnTo>
                    <a:pt x="46" y="71"/>
                  </a:lnTo>
                  <a:lnTo>
                    <a:pt x="64" y="55"/>
                  </a:lnTo>
                  <a:lnTo>
                    <a:pt x="87" y="40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2"/>
                  </a:lnTo>
                  <a:lnTo>
                    <a:pt x="286" y="32"/>
                  </a:lnTo>
                  <a:lnTo>
                    <a:pt x="300" y="32"/>
                  </a:lnTo>
                  <a:lnTo>
                    <a:pt x="314" y="32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2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5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30"/>
                  </a:lnTo>
                  <a:lnTo>
                    <a:pt x="786" y="146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7"/>
                  </a:lnTo>
                  <a:lnTo>
                    <a:pt x="796" y="273"/>
                  </a:lnTo>
                  <a:lnTo>
                    <a:pt x="786" y="312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2"/>
                  </a:lnTo>
                  <a:lnTo>
                    <a:pt x="710" y="488"/>
                  </a:lnTo>
                  <a:lnTo>
                    <a:pt x="681" y="533"/>
                  </a:lnTo>
                  <a:lnTo>
                    <a:pt x="649" y="578"/>
                  </a:lnTo>
                  <a:lnTo>
                    <a:pt x="612" y="620"/>
                  </a:lnTo>
                  <a:lnTo>
                    <a:pt x="572" y="660"/>
                  </a:lnTo>
                  <a:lnTo>
                    <a:pt x="528" y="696"/>
                  </a:lnTo>
                  <a:lnTo>
                    <a:pt x="480" y="727"/>
                  </a:lnTo>
                  <a:lnTo>
                    <a:pt x="427" y="753"/>
                  </a:lnTo>
                  <a:lnTo>
                    <a:pt x="426" y="753"/>
                  </a:lnTo>
                  <a:lnTo>
                    <a:pt x="423" y="754"/>
                  </a:lnTo>
                  <a:lnTo>
                    <a:pt x="419" y="756"/>
                  </a:lnTo>
                  <a:lnTo>
                    <a:pt x="413" y="757"/>
                  </a:lnTo>
                  <a:lnTo>
                    <a:pt x="405" y="758"/>
                  </a:lnTo>
                  <a:lnTo>
                    <a:pt x="396" y="758"/>
                  </a:lnTo>
                  <a:lnTo>
                    <a:pt x="384" y="758"/>
                  </a:lnTo>
                  <a:lnTo>
                    <a:pt x="373" y="758"/>
                  </a:lnTo>
                  <a:lnTo>
                    <a:pt x="359" y="757"/>
                  </a:lnTo>
                  <a:lnTo>
                    <a:pt x="344" y="754"/>
                  </a:lnTo>
                  <a:lnTo>
                    <a:pt x="328" y="751"/>
                  </a:lnTo>
                  <a:lnTo>
                    <a:pt x="309" y="746"/>
                  </a:lnTo>
                  <a:lnTo>
                    <a:pt x="291" y="740"/>
                  </a:lnTo>
                  <a:lnTo>
                    <a:pt x="271" y="731"/>
                  </a:lnTo>
                  <a:lnTo>
                    <a:pt x="250" y="721"/>
                  </a:lnTo>
                  <a:lnTo>
                    <a:pt x="229" y="708"/>
                  </a:lnTo>
                  <a:lnTo>
                    <a:pt x="207" y="695"/>
                  </a:lnTo>
                  <a:lnTo>
                    <a:pt x="186" y="681"/>
                  </a:lnTo>
                  <a:lnTo>
                    <a:pt x="166" y="667"/>
                  </a:lnTo>
                  <a:lnTo>
                    <a:pt x="148" y="653"/>
                  </a:lnTo>
                  <a:lnTo>
                    <a:pt x="132" y="638"/>
                  </a:lnTo>
                  <a:lnTo>
                    <a:pt x="116" y="622"/>
                  </a:lnTo>
                  <a:lnTo>
                    <a:pt x="102" y="606"/>
                  </a:lnTo>
                  <a:lnTo>
                    <a:pt x="89" y="590"/>
                  </a:lnTo>
                  <a:lnTo>
                    <a:pt x="79" y="572"/>
                  </a:lnTo>
                  <a:lnTo>
                    <a:pt x="69" y="555"/>
                  </a:lnTo>
                  <a:lnTo>
                    <a:pt x="63" y="537"/>
                  </a:lnTo>
                  <a:lnTo>
                    <a:pt x="58" y="517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4"/>
                  </a:lnTo>
                  <a:lnTo>
                    <a:pt x="57" y="430"/>
                  </a:lnTo>
                  <a:lnTo>
                    <a:pt x="59" y="388"/>
                  </a:lnTo>
                  <a:lnTo>
                    <a:pt x="50" y="351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100"/>
                  </a:lnTo>
                  <a:close/>
                </a:path>
              </a:pathLst>
            </a:custGeom>
            <a:solidFill>
              <a:srgbClr val="ADC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1184275" y="2890838"/>
              <a:ext cx="207963" cy="300038"/>
            </a:xfrm>
            <a:custGeom>
              <a:avLst/>
              <a:gdLst>
                <a:gd name="T0" fmla="*/ 255 w 261"/>
                <a:gd name="T1" fmla="*/ 271 h 377"/>
                <a:gd name="T2" fmla="*/ 254 w 261"/>
                <a:gd name="T3" fmla="*/ 267 h 377"/>
                <a:gd name="T4" fmla="*/ 250 w 261"/>
                <a:gd name="T5" fmla="*/ 255 h 377"/>
                <a:gd name="T6" fmla="*/ 242 w 261"/>
                <a:gd name="T7" fmla="*/ 237 h 377"/>
                <a:gd name="T8" fmla="*/ 233 w 261"/>
                <a:gd name="T9" fmla="*/ 215 h 377"/>
                <a:gd name="T10" fmla="*/ 223 w 261"/>
                <a:gd name="T11" fmla="*/ 189 h 377"/>
                <a:gd name="T12" fmla="*/ 212 w 261"/>
                <a:gd name="T13" fmla="*/ 164 h 377"/>
                <a:gd name="T14" fmla="*/ 199 w 261"/>
                <a:gd name="T15" fmla="*/ 140 h 377"/>
                <a:gd name="T16" fmla="*/ 187 w 261"/>
                <a:gd name="T17" fmla="*/ 117 h 377"/>
                <a:gd name="T18" fmla="*/ 179 w 261"/>
                <a:gd name="T19" fmla="*/ 106 h 377"/>
                <a:gd name="T20" fmla="*/ 169 w 261"/>
                <a:gd name="T21" fmla="*/ 94 h 377"/>
                <a:gd name="T22" fmla="*/ 155 w 261"/>
                <a:gd name="T23" fmla="*/ 82 h 377"/>
                <a:gd name="T24" fmla="*/ 140 w 261"/>
                <a:gd name="T25" fmla="*/ 70 h 377"/>
                <a:gd name="T26" fmla="*/ 123 w 261"/>
                <a:gd name="T27" fmla="*/ 58 h 377"/>
                <a:gd name="T28" fmla="*/ 106 w 261"/>
                <a:gd name="T29" fmla="*/ 45 h 377"/>
                <a:gd name="T30" fmla="*/ 87 w 261"/>
                <a:gd name="T31" fmla="*/ 35 h 377"/>
                <a:gd name="T32" fmla="*/ 70 w 261"/>
                <a:gd name="T33" fmla="*/ 25 h 377"/>
                <a:gd name="T34" fmla="*/ 53 w 261"/>
                <a:gd name="T35" fmla="*/ 15 h 377"/>
                <a:gd name="T36" fmla="*/ 36 w 261"/>
                <a:gd name="T37" fmla="*/ 8 h 377"/>
                <a:gd name="T38" fmla="*/ 24 w 261"/>
                <a:gd name="T39" fmla="*/ 4 h 377"/>
                <a:gd name="T40" fmla="*/ 12 w 261"/>
                <a:gd name="T41" fmla="*/ 0 h 377"/>
                <a:gd name="T42" fmla="*/ 4 w 261"/>
                <a:gd name="T43" fmla="*/ 0 h 377"/>
                <a:gd name="T44" fmla="*/ 0 w 261"/>
                <a:gd name="T45" fmla="*/ 3 h 377"/>
                <a:gd name="T46" fmla="*/ 0 w 261"/>
                <a:gd name="T47" fmla="*/ 8 h 377"/>
                <a:gd name="T48" fmla="*/ 4 w 261"/>
                <a:gd name="T49" fmla="*/ 18 h 377"/>
                <a:gd name="T50" fmla="*/ 14 w 261"/>
                <a:gd name="T51" fmla="*/ 41 h 377"/>
                <a:gd name="T52" fmla="*/ 21 w 261"/>
                <a:gd name="T53" fmla="*/ 66 h 377"/>
                <a:gd name="T54" fmla="*/ 23 w 261"/>
                <a:gd name="T55" fmla="*/ 91 h 377"/>
                <a:gd name="T56" fmla="*/ 23 w 261"/>
                <a:gd name="T57" fmla="*/ 117 h 377"/>
                <a:gd name="T58" fmla="*/ 20 w 261"/>
                <a:gd name="T59" fmla="*/ 142 h 377"/>
                <a:gd name="T60" fmla="*/ 18 w 261"/>
                <a:gd name="T61" fmla="*/ 164 h 377"/>
                <a:gd name="T62" fmla="*/ 16 w 261"/>
                <a:gd name="T63" fmla="*/ 184 h 377"/>
                <a:gd name="T64" fmla="*/ 17 w 261"/>
                <a:gd name="T65" fmla="*/ 199 h 377"/>
                <a:gd name="T66" fmla="*/ 24 w 261"/>
                <a:gd name="T67" fmla="*/ 214 h 377"/>
                <a:gd name="T68" fmla="*/ 36 w 261"/>
                <a:gd name="T69" fmla="*/ 233 h 377"/>
                <a:gd name="T70" fmla="*/ 56 w 261"/>
                <a:gd name="T71" fmla="*/ 256 h 377"/>
                <a:gd name="T72" fmla="*/ 78 w 261"/>
                <a:gd name="T73" fmla="*/ 279 h 377"/>
                <a:gd name="T74" fmla="*/ 102 w 261"/>
                <a:gd name="T75" fmla="*/ 304 h 377"/>
                <a:gd name="T76" fmla="*/ 125 w 261"/>
                <a:gd name="T77" fmla="*/ 326 h 377"/>
                <a:gd name="T78" fmla="*/ 147 w 261"/>
                <a:gd name="T79" fmla="*/ 344 h 377"/>
                <a:gd name="T80" fmla="*/ 165 w 261"/>
                <a:gd name="T81" fmla="*/ 358 h 377"/>
                <a:gd name="T82" fmla="*/ 182 w 261"/>
                <a:gd name="T83" fmla="*/ 367 h 377"/>
                <a:gd name="T84" fmla="*/ 200 w 261"/>
                <a:gd name="T85" fmla="*/ 374 h 377"/>
                <a:gd name="T86" fmla="*/ 220 w 261"/>
                <a:gd name="T87" fmla="*/ 377 h 377"/>
                <a:gd name="T88" fmla="*/ 237 w 261"/>
                <a:gd name="T89" fmla="*/ 374 h 377"/>
                <a:gd name="T90" fmla="*/ 251 w 261"/>
                <a:gd name="T91" fmla="*/ 364 h 377"/>
                <a:gd name="T92" fmla="*/ 259 w 261"/>
                <a:gd name="T93" fmla="*/ 344 h 377"/>
                <a:gd name="T94" fmla="*/ 261 w 261"/>
                <a:gd name="T95" fmla="*/ 314 h 377"/>
                <a:gd name="T96" fmla="*/ 255 w 261"/>
                <a:gd name="T97" fmla="*/ 27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1" h="377">
                  <a:moveTo>
                    <a:pt x="255" y="271"/>
                  </a:moveTo>
                  <a:lnTo>
                    <a:pt x="254" y="267"/>
                  </a:lnTo>
                  <a:lnTo>
                    <a:pt x="250" y="255"/>
                  </a:lnTo>
                  <a:lnTo>
                    <a:pt x="242" y="237"/>
                  </a:lnTo>
                  <a:lnTo>
                    <a:pt x="233" y="215"/>
                  </a:lnTo>
                  <a:lnTo>
                    <a:pt x="223" y="189"/>
                  </a:lnTo>
                  <a:lnTo>
                    <a:pt x="212" y="164"/>
                  </a:lnTo>
                  <a:lnTo>
                    <a:pt x="199" y="140"/>
                  </a:lnTo>
                  <a:lnTo>
                    <a:pt x="187" y="117"/>
                  </a:lnTo>
                  <a:lnTo>
                    <a:pt x="179" y="106"/>
                  </a:lnTo>
                  <a:lnTo>
                    <a:pt x="169" y="94"/>
                  </a:lnTo>
                  <a:lnTo>
                    <a:pt x="155" y="82"/>
                  </a:lnTo>
                  <a:lnTo>
                    <a:pt x="140" y="70"/>
                  </a:lnTo>
                  <a:lnTo>
                    <a:pt x="123" y="58"/>
                  </a:lnTo>
                  <a:lnTo>
                    <a:pt x="106" y="45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53" y="15"/>
                  </a:lnTo>
                  <a:lnTo>
                    <a:pt x="36" y="8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4" y="18"/>
                  </a:lnTo>
                  <a:lnTo>
                    <a:pt x="14" y="41"/>
                  </a:lnTo>
                  <a:lnTo>
                    <a:pt x="21" y="66"/>
                  </a:lnTo>
                  <a:lnTo>
                    <a:pt x="23" y="91"/>
                  </a:lnTo>
                  <a:lnTo>
                    <a:pt x="23" y="117"/>
                  </a:lnTo>
                  <a:lnTo>
                    <a:pt x="20" y="142"/>
                  </a:lnTo>
                  <a:lnTo>
                    <a:pt x="18" y="164"/>
                  </a:lnTo>
                  <a:lnTo>
                    <a:pt x="16" y="184"/>
                  </a:lnTo>
                  <a:lnTo>
                    <a:pt x="17" y="199"/>
                  </a:lnTo>
                  <a:lnTo>
                    <a:pt x="24" y="214"/>
                  </a:lnTo>
                  <a:lnTo>
                    <a:pt x="36" y="233"/>
                  </a:lnTo>
                  <a:lnTo>
                    <a:pt x="56" y="256"/>
                  </a:lnTo>
                  <a:lnTo>
                    <a:pt x="78" y="279"/>
                  </a:lnTo>
                  <a:lnTo>
                    <a:pt x="102" y="304"/>
                  </a:lnTo>
                  <a:lnTo>
                    <a:pt x="125" y="326"/>
                  </a:lnTo>
                  <a:lnTo>
                    <a:pt x="147" y="344"/>
                  </a:lnTo>
                  <a:lnTo>
                    <a:pt x="165" y="358"/>
                  </a:lnTo>
                  <a:lnTo>
                    <a:pt x="182" y="367"/>
                  </a:lnTo>
                  <a:lnTo>
                    <a:pt x="200" y="374"/>
                  </a:lnTo>
                  <a:lnTo>
                    <a:pt x="220" y="377"/>
                  </a:lnTo>
                  <a:lnTo>
                    <a:pt x="237" y="374"/>
                  </a:lnTo>
                  <a:lnTo>
                    <a:pt x="251" y="364"/>
                  </a:lnTo>
                  <a:lnTo>
                    <a:pt x="259" y="344"/>
                  </a:lnTo>
                  <a:lnTo>
                    <a:pt x="261" y="314"/>
                  </a:lnTo>
                  <a:lnTo>
                    <a:pt x="255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1189038" y="2898775"/>
              <a:ext cx="198438" cy="287338"/>
            </a:xfrm>
            <a:custGeom>
              <a:avLst/>
              <a:gdLst>
                <a:gd name="T0" fmla="*/ 243 w 249"/>
                <a:gd name="T1" fmla="*/ 260 h 362"/>
                <a:gd name="T2" fmla="*/ 242 w 249"/>
                <a:gd name="T3" fmla="*/ 256 h 362"/>
                <a:gd name="T4" fmla="*/ 238 w 249"/>
                <a:gd name="T5" fmla="*/ 244 h 362"/>
                <a:gd name="T6" fmla="*/ 231 w 249"/>
                <a:gd name="T7" fmla="*/ 228 h 362"/>
                <a:gd name="T8" fmla="*/ 223 w 249"/>
                <a:gd name="T9" fmla="*/ 206 h 362"/>
                <a:gd name="T10" fmla="*/ 212 w 249"/>
                <a:gd name="T11" fmla="*/ 182 h 362"/>
                <a:gd name="T12" fmla="*/ 202 w 249"/>
                <a:gd name="T13" fmla="*/ 158 h 362"/>
                <a:gd name="T14" fmla="*/ 190 w 249"/>
                <a:gd name="T15" fmla="*/ 133 h 362"/>
                <a:gd name="T16" fmla="*/ 179 w 249"/>
                <a:gd name="T17" fmla="*/ 111 h 362"/>
                <a:gd name="T18" fmla="*/ 172 w 249"/>
                <a:gd name="T19" fmla="*/ 101 h 362"/>
                <a:gd name="T20" fmla="*/ 162 w 249"/>
                <a:gd name="T21" fmla="*/ 90 h 362"/>
                <a:gd name="T22" fmla="*/ 149 w 249"/>
                <a:gd name="T23" fmla="*/ 78 h 362"/>
                <a:gd name="T24" fmla="*/ 134 w 249"/>
                <a:gd name="T25" fmla="*/ 66 h 362"/>
                <a:gd name="T26" fmla="*/ 118 w 249"/>
                <a:gd name="T27" fmla="*/ 55 h 362"/>
                <a:gd name="T28" fmla="*/ 102 w 249"/>
                <a:gd name="T29" fmla="*/ 43 h 362"/>
                <a:gd name="T30" fmla="*/ 84 w 249"/>
                <a:gd name="T31" fmla="*/ 33 h 362"/>
                <a:gd name="T32" fmla="*/ 68 w 249"/>
                <a:gd name="T33" fmla="*/ 23 h 362"/>
                <a:gd name="T34" fmla="*/ 52 w 249"/>
                <a:gd name="T35" fmla="*/ 15 h 362"/>
                <a:gd name="T36" fmla="*/ 37 w 249"/>
                <a:gd name="T37" fmla="*/ 8 h 362"/>
                <a:gd name="T38" fmla="*/ 23 w 249"/>
                <a:gd name="T39" fmla="*/ 3 h 362"/>
                <a:gd name="T40" fmla="*/ 13 w 249"/>
                <a:gd name="T41" fmla="*/ 0 h 362"/>
                <a:gd name="T42" fmla="*/ 6 w 249"/>
                <a:gd name="T43" fmla="*/ 0 h 362"/>
                <a:gd name="T44" fmla="*/ 1 w 249"/>
                <a:gd name="T45" fmla="*/ 2 h 362"/>
                <a:gd name="T46" fmla="*/ 0 w 249"/>
                <a:gd name="T47" fmla="*/ 8 h 362"/>
                <a:gd name="T48" fmla="*/ 5 w 249"/>
                <a:gd name="T49" fmla="*/ 16 h 362"/>
                <a:gd name="T50" fmla="*/ 15 w 249"/>
                <a:gd name="T51" fmla="*/ 38 h 362"/>
                <a:gd name="T52" fmla="*/ 21 w 249"/>
                <a:gd name="T53" fmla="*/ 62 h 362"/>
                <a:gd name="T54" fmla="*/ 23 w 249"/>
                <a:gd name="T55" fmla="*/ 87 h 362"/>
                <a:gd name="T56" fmla="*/ 23 w 249"/>
                <a:gd name="T57" fmla="*/ 111 h 362"/>
                <a:gd name="T58" fmla="*/ 21 w 249"/>
                <a:gd name="T59" fmla="*/ 136 h 362"/>
                <a:gd name="T60" fmla="*/ 19 w 249"/>
                <a:gd name="T61" fmla="*/ 158 h 362"/>
                <a:gd name="T62" fmla="*/ 18 w 249"/>
                <a:gd name="T63" fmla="*/ 176 h 362"/>
                <a:gd name="T64" fmla="*/ 18 w 249"/>
                <a:gd name="T65" fmla="*/ 191 h 362"/>
                <a:gd name="T66" fmla="*/ 23 w 249"/>
                <a:gd name="T67" fmla="*/ 205 h 362"/>
                <a:gd name="T68" fmla="*/ 36 w 249"/>
                <a:gd name="T69" fmla="*/ 224 h 362"/>
                <a:gd name="T70" fmla="*/ 54 w 249"/>
                <a:gd name="T71" fmla="*/ 245 h 362"/>
                <a:gd name="T72" fmla="*/ 75 w 249"/>
                <a:gd name="T73" fmla="*/ 268 h 362"/>
                <a:gd name="T74" fmla="*/ 98 w 249"/>
                <a:gd name="T75" fmla="*/ 291 h 362"/>
                <a:gd name="T76" fmla="*/ 120 w 249"/>
                <a:gd name="T77" fmla="*/ 312 h 362"/>
                <a:gd name="T78" fmla="*/ 141 w 249"/>
                <a:gd name="T79" fmla="*/ 331 h 362"/>
                <a:gd name="T80" fmla="*/ 158 w 249"/>
                <a:gd name="T81" fmla="*/ 343 h 362"/>
                <a:gd name="T82" fmla="*/ 174 w 249"/>
                <a:gd name="T83" fmla="*/ 352 h 362"/>
                <a:gd name="T84" fmla="*/ 192 w 249"/>
                <a:gd name="T85" fmla="*/ 359 h 362"/>
                <a:gd name="T86" fmla="*/ 209 w 249"/>
                <a:gd name="T87" fmla="*/ 362 h 362"/>
                <a:gd name="T88" fmla="*/ 225 w 249"/>
                <a:gd name="T89" fmla="*/ 358 h 362"/>
                <a:gd name="T90" fmla="*/ 238 w 249"/>
                <a:gd name="T91" fmla="*/ 348 h 362"/>
                <a:gd name="T92" fmla="*/ 247 w 249"/>
                <a:gd name="T93" fmla="*/ 329 h 362"/>
                <a:gd name="T94" fmla="*/ 249 w 249"/>
                <a:gd name="T95" fmla="*/ 301 h 362"/>
                <a:gd name="T96" fmla="*/ 243 w 249"/>
                <a:gd name="T97" fmla="*/ 26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9" h="362">
                  <a:moveTo>
                    <a:pt x="243" y="260"/>
                  </a:moveTo>
                  <a:lnTo>
                    <a:pt x="242" y="256"/>
                  </a:lnTo>
                  <a:lnTo>
                    <a:pt x="238" y="244"/>
                  </a:lnTo>
                  <a:lnTo>
                    <a:pt x="231" y="228"/>
                  </a:lnTo>
                  <a:lnTo>
                    <a:pt x="223" y="206"/>
                  </a:lnTo>
                  <a:lnTo>
                    <a:pt x="212" y="182"/>
                  </a:lnTo>
                  <a:lnTo>
                    <a:pt x="202" y="158"/>
                  </a:lnTo>
                  <a:lnTo>
                    <a:pt x="190" y="133"/>
                  </a:lnTo>
                  <a:lnTo>
                    <a:pt x="179" y="111"/>
                  </a:lnTo>
                  <a:lnTo>
                    <a:pt x="172" y="101"/>
                  </a:lnTo>
                  <a:lnTo>
                    <a:pt x="162" y="90"/>
                  </a:lnTo>
                  <a:lnTo>
                    <a:pt x="149" y="78"/>
                  </a:lnTo>
                  <a:lnTo>
                    <a:pt x="134" y="66"/>
                  </a:lnTo>
                  <a:lnTo>
                    <a:pt x="118" y="55"/>
                  </a:lnTo>
                  <a:lnTo>
                    <a:pt x="102" y="43"/>
                  </a:lnTo>
                  <a:lnTo>
                    <a:pt x="84" y="33"/>
                  </a:lnTo>
                  <a:lnTo>
                    <a:pt x="68" y="23"/>
                  </a:lnTo>
                  <a:lnTo>
                    <a:pt x="52" y="15"/>
                  </a:lnTo>
                  <a:lnTo>
                    <a:pt x="37" y="8"/>
                  </a:lnTo>
                  <a:lnTo>
                    <a:pt x="23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1" y="2"/>
                  </a:lnTo>
                  <a:lnTo>
                    <a:pt x="0" y="8"/>
                  </a:lnTo>
                  <a:lnTo>
                    <a:pt x="5" y="16"/>
                  </a:lnTo>
                  <a:lnTo>
                    <a:pt x="15" y="38"/>
                  </a:lnTo>
                  <a:lnTo>
                    <a:pt x="21" y="62"/>
                  </a:lnTo>
                  <a:lnTo>
                    <a:pt x="23" y="87"/>
                  </a:lnTo>
                  <a:lnTo>
                    <a:pt x="23" y="111"/>
                  </a:lnTo>
                  <a:lnTo>
                    <a:pt x="21" y="136"/>
                  </a:lnTo>
                  <a:lnTo>
                    <a:pt x="19" y="158"/>
                  </a:lnTo>
                  <a:lnTo>
                    <a:pt x="18" y="176"/>
                  </a:lnTo>
                  <a:lnTo>
                    <a:pt x="18" y="191"/>
                  </a:lnTo>
                  <a:lnTo>
                    <a:pt x="23" y="205"/>
                  </a:lnTo>
                  <a:lnTo>
                    <a:pt x="36" y="224"/>
                  </a:lnTo>
                  <a:lnTo>
                    <a:pt x="54" y="245"/>
                  </a:lnTo>
                  <a:lnTo>
                    <a:pt x="75" y="268"/>
                  </a:lnTo>
                  <a:lnTo>
                    <a:pt x="98" y="291"/>
                  </a:lnTo>
                  <a:lnTo>
                    <a:pt x="120" y="312"/>
                  </a:lnTo>
                  <a:lnTo>
                    <a:pt x="141" y="331"/>
                  </a:lnTo>
                  <a:lnTo>
                    <a:pt x="158" y="343"/>
                  </a:lnTo>
                  <a:lnTo>
                    <a:pt x="174" y="352"/>
                  </a:lnTo>
                  <a:lnTo>
                    <a:pt x="192" y="359"/>
                  </a:lnTo>
                  <a:lnTo>
                    <a:pt x="209" y="362"/>
                  </a:lnTo>
                  <a:lnTo>
                    <a:pt x="225" y="358"/>
                  </a:lnTo>
                  <a:lnTo>
                    <a:pt x="238" y="348"/>
                  </a:lnTo>
                  <a:lnTo>
                    <a:pt x="247" y="329"/>
                  </a:lnTo>
                  <a:lnTo>
                    <a:pt x="249" y="301"/>
                  </a:lnTo>
                  <a:lnTo>
                    <a:pt x="243" y="260"/>
                  </a:lnTo>
                  <a:close/>
                </a:path>
              </a:pathLst>
            </a:custGeom>
            <a:solidFill>
              <a:srgbClr val="F4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1196975" y="2905125"/>
              <a:ext cx="185738" cy="276225"/>
            </a:xfrm>
            <a:custGeom>
              <a:avLst/>
              <a:gdLst>
                <a:gd name="T0" fmla="*/ 228 w 232"/>
                <a:gd name="T1" fmla="*/ 249 h 347"/>
                <a:gd name="T2" fmla="*/ 227 w 232"/>
                <a:gd name="T3" fmla="*/ 245 h 347"/>
                <a:gd name="T4" fmla="*/ 222 w 232"/>
                <a:gd name="T5" fmla="*/ 234 h 347"/>
                <a:gd name="T6" fmla="*/ 216 w 232"/>
                <a:gd name="T7" fmla="*/ 218 h 347"/>
                <a:gd name="T8" fmla="*/ 208 w 232"/>
                <a:gd name="T9" fmla="*/ 197 h 347"/>
                <a:gd name="T10" fmla="*/ 198 w 232"/>
                <a:gd name="T11" fmla="*/ 175 h 347"/>
                <a:gd name="T12" fmla="*/ 187 w 232"/>
                <a:gd name="T13" fmla="*/ 151 h 347"/>
                <a:gd name="T14" fmla="*/ 177 w 232"/>
                <a:gd name="T15" fmla="*/ 128 h 347"/>
                <a:gd name="T16" fmla="*/ 167 w 232"/>
                <a:gd name="T17" fmla="*/ 107 h 347"/>
                <a:gd name="T18" fmla="*/ 160 w 232"/>
                <a:gd name="T19" fmla="*/ 97 h 347"/>
                <a:gd name="T20" fmla="*/ 151 w 232"/>
                <a:gd name="T21" fmla="*/ 86 h 347"/>
                <a:gd name="T22" fmla="*/ 139 w 232"/>
                <a:gd name="T23" fmla="*/ 75 h 347"/>
                <a:gd name="T24" fmla="*/ 125 w 232"/>
                <a:gd name="T25" fmla="*/ 63 h 347"/>
                <a:gd name="T26" fmla="*/ 110 w 232"/>
                <a:gd name="T27" fmla="*/ 53 h 347"/>
                <a:gd name="T28" fmla="*/ 94 w 232"/>
                <a:gd name="T29" fmla="*/ 41 h 347"/>
                <a:gd name="T30" fmla="*/ 78 w 232"/>
                <a:gd name="T31" fmla="*/ 31 h 347"/>
                <a:gd name="T32" fmla="*/ 63 w 232"/>
                <a:gd name="T33" fmla="*/ 22 h 347"/>
                <a:gd name="T34" fmla="*/ 47 w 232"/>
                <a:gd name="T35" fmla="*/ 14 h 347"/>
                <a:gd name="T36" fmla="*/ 33 w 232"/>
                <a:gd name="T37" fmla="*/ 8 h 347"/>
                <a:gd name="T38" fmla="*/ 22 w 232"/>
                <a:gd name="T39" fmla="*/ 3 h 347"/>
                <a:gd name="T40" fmla="*/ 11 w 232"/>
                <a:gd name="T41" fmla="*/ 0 h 347"/>
                <a:gd name="T42" fmla="*/ 4 w 232"/>
                <a:gd name="T43" fmla="*/ 0 h 347"/>
                <a:gd name="T44" fmla="*/ 0 w 232"/>
                <a:gd name="T45" fmla="*/ 2 h 347"/>
                <a:gd name="T46" fmla="*/ 0 w 232"/>
                <a:gd name="T47" fmla="*/ 8 h 347"/>
                <a:gd name="T48" fmla="*/ 3 w 232"/>
                <a:gd name="T49" fmla="*/ 16 h 347"/>
                <a:gd name="T50" fmla="*/ 18 w 232"/>
                <a:gd name="T51" fmla="*/ 60 h 347"/>
                <a:gd name="T52" fmla="*/ 19 w 232"/>
                <a:gd name="T53" fmla="*/ 107 h 347"/>
                <a:gd name="T54" fmla="*/ 16 w 232"/>
                <a:gd name="T55" fmla="*/ 151 h 347"/>
                <a:gd name="T56" fmla="*/ 15 w 232"/>
                <a:gd name="T57" fmla="*/ 183 h 347"/>
                <a:gd name="T58" fmla="*/ 20 w 232"/>
                <a:gd name="T59" fmla="*/ 197 h 347"/>
                <a:gd name="T60" fmla="*/ 33 w 232"/>
                <a:gd name="T61" fmla="*/ 215 h 347"/>
                <a:gd name="T62" fmla="*/ 49 w 232"/>
                <a:gd name="T63" fmla="*/ 236 h 347"/>
                <a:gd name="T64" fmla="*/ 69 w 232"/>
                <a:gd name="T65" fmla="*/ 258 h 347"/>
                <a:gd name="T66" fmla="*/ 91 w 232"/>
                <a:gd name="T67" fmla="*/ 280 h 347"/>
                <a:gd name="T68" fmla="*/ 111 w 232"/>
                <a:gd name="T69" fmla="*/ 300 h 347"/>
                <a:gd name="T70" fmla="*/ 131 w 232"/>
                <a:gd name="T71" fmla="*/ 316 h 347"/>
                <a:gd name="T72" fmla="*/ 147 w 232"/>
                <a:gd name="T73" fmla="*/ 328 h 347"/>
                <a:gd name="T74" fmla="*/ 162 w 232"/>
                <a:gd name="T75" fmla="*/ 338 h 347"/>
                <a:gd name="T76" fmla="*/ 178 w 232"/>
                <a:gd name="T77" fmla="*/ 345 h 347"/>
                <a:gd name="T78" fmla="*/ 194 w 232"/>
                <a:gd name="T79" fmla="*/ 347 h 347"/>
                <a:gd name="T80" fmla="*/ 211 w 232"/>
                <a:gd name="T81" fmla="*/ 343 h 347"/>
                <a:gd name="T82" fmla="*/ 222 w 232"/>
                <a:gd name="T83" fmla="*/ 334 h 347"/>
                <a:gd name="T84" fmla="*/ 230 w 232"/>
                <a:gd name="T85" fmla="*/ 316 h 347"/>
                <a:gd name="T86" fmla="*/ 232 w 232"/>
                <a:gd name="T87" fmla="*/ 288 h 347"/>
                <a:gd name="T88" fmla="*/ 228 w 232"/>
                <a:gd name="T89" fmla="*/ 24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347">
                  <a:moveTo>
                    <a:pt x="228" y="249"/>
                  </a:moveTo>
                  <a:lnTo>
                    <a:pt x="227" y="245"/>
                  </a:lnTo>
                  <a:lnTo>
                    <a:pt x="222" y="234"/>
                  </a:lnTo>
                  <a:lnTo>
                    <a:pt x="216" y="218"/>
                  </a:lnTo>
                  <a:lnTo>
                    <a:pt x="208" y="197"/>
                  </a:lnTo>
                  <a:lnTo>
                    <a:pt x="198" y="175"/>
                  </a:lnTo>
                  <a:lnTo>
                    <a:pt x="187" y="151"/>
                  </a:lnTo>
                  <a:lnTo>
                    <a:pt x="177" y="128"/>
                  </a:lnTo>
                  <a:lnTo>
                    <a:pt x="167" y="107"/>
                  </a:lnTo>
                  <a:lnTo>
                    <a:pt x="160" y="97"/>
                  </a:lnTo>
                  <a:lnTo>
                    <a:pt x="151" y="86"/>
                  </a:lnTo>
                  <a:lnTo>
                    <a:pt x="139" y="75"/>
                  </a:lnTo>
                  <a:lnTo>
                    <a:pt x="125" y="63"/>
                  </a:lnTo>
                  <a:lnTo>
                    <a:pt x="110" y="53"/>
                  </a:lnTo>
                  <a:lnTo>
                    <a:pt x="94" y="41"/>
                  </a:lnTo>
                  <a:lnTo>
                    <a:pt x="78" y="31"/>
                  </a:lnTo>
                  <a:lnTo>
                    <a:pt x="63" y="22"/>
                  </a:lnTo>
                  <a:lnTo>
                    <a:pt x="47" y="14"/>
                  </a:lnTo>
                  <a:lnTo>
                    <a:pt x="33" y="8"/>
                  </a:lnTo>
                  <a:lnTo>
                    <a:pt x="22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3" y="16"/>
                  </a:lnTo>
                  <a:lnTo>
                    <a:pt x="18" y="60"/>
                  </a:lnTo>
                  <a:lnTo>
                    <a:pt x="19" y="107"/>
                  </a:lnTo>
                  <a:lnTo>
                    <a:pt x="16" y="151"/>
                  </a:lnTo>
                  <a:lnTo>
                    <a:pt x="15" y="183"/>
                  </a:lnTo>
                  <a:lnTo>
                    <a:pt x="20" y="197"/>
                  </a:lnTo>
                  <a:lnTo>
                    <a:pt x="33" y="215"/>
                  </a:lnTo>
                  <a:lnTo>
                    <a:pt x="49" y="236"/>
                  </a:lnTo>
                  <a:lnTo>
                    <a:pt x="69" y="258"/>
                  </a:lnTo>
                  <a:lnTo>
                    <a:pt x="91" y="280"/>
                  </a:lnTo>
                  <a:lnTo>
                    <a:pt x="111" y="300"/>
                  </a:lnTo>
                  <a:lnTo>
                    <a:pt x="131" y="316"/>
                  </a:lnTo>
                  <a:lnTo>
                    <a:pt x="147" y="328"/>
                  </a:lnTo>
                  <a:lnTo>
                    <a:pt x="162" y="338"/>
                  </a:lnTo>
                  <a:lnTo>
                    <a:pt x="178" y="345"/>
                  </a:lnTo>
                  <a:lnTo>
                    <a:pt x="194" y="347"/>
                  </a:lnTo>
                  <a:lnTo>
                    <a:pt x="211" y="343"/>
                  </a:lnTo>
                  <a:lnTo>
                    <a:pt x="222" y="334"/>
                  </a:lnTo>
                  <a:lnTo>
                    <a:pt x="230" y="316"/>
                  </a:lnTo>
                  <a:lnTo>
                    <a:pt x="232" y="288"/>
                  </a:lnTo>
                  <a:lnTo>
                    <a:pt x="228" y="249"/>
                  </a:lnTo>
                  <a:close/>
                </a:path>
              </a:pathLst>
            </a:custGeom>
            <a:solidFill>
              <a:srgbClr val="EAD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1204913" y="2913063"/>
              <a:ext cx="173038" cy="263525"/>
            </a:xfrm>
            <a:custGeom>
              <a:avLst/>
              <a:gdLst>
                <a:gd name="T0" fmla="*/ 214 w 219"/>
                <a:gd name="T1" fmla="*/ 239 h 332"/>
                <a:gd name="T2" fmla="*/ 213 w 219"/>
                <a:gd name="T3" fmla="*/ 235 h 332"/>
                <a:gd name="T4" fmla="*/ 208 w 219"/>
                <a:gd name="T5" fmla="*/ 225 h 332"/>
                <a:gd name="T6" fmla="*/ 203 w 219"/>
                <a:gd name="T7" fmla="*/ 209 h 332"/>
                <a:gd name="T8" fmla="*/ 196 w 219"/>
                <a:gd name="T9" fmla="*/ 189 h 332"/>
                <a:gd name="T10" fmla="*/ 187 w 219"/>
                <a:gd name="T11" fmla="*/ 167 h 332"/>
                <a:gd name="T12" fmla="*/ 177 w 219"/>
                <a:gd name="T13" fmla="*/ 145 h 332"/>
                <a:gd name="T14" fmla="*/ 167 w 219"/>
                <a:gd name="T15" fmla="*/ 122 h 332"/>
                <a:gd name="T16" fmla="*/ 157 w 219"/>
                <a:gd name="T17" fmla="*/ 103 h 332"/>
                <a:gd name="T18" fmla="*/ 150 w 219"/>
                <a:gd name="T19" fmla="*/ 93 h 332"/>
                <a:gd name="T20" fmla="*/ 142 w 219"/>
                <a:gd name="T21" fmla="*/ 83 h 332"/>
                <a:gd name="T22" fmla="*/ 130 w 219"/>
                <a:gd name="T23" fmla="*/ 73 h 332"/>
                <a:gd name="T24" fmla="*/ 117 w 219"/>
                <a:gd name="T25" fmla="*/ 61 h 332"/>
                <a:gd name="T26" fmla="*/ 104 w 219"/>
                <a:gd name="T27" fmla="*/ 51 h 332"/>
                <a:gd name="T28" fmla="*/ 89 w 219"/>
                <a:gd name="T29" fmla="*/ 40 h 332"/>
                <a:gd name="T30" fmla="*/ 74 w 219"/>
                <a:gd name="T31" fmla="*/ 30 h 332"/>
                <a:gd name="T32" fmla="*/ 59 w 219"/>
                <a:gd name="T33" fmla="*/ 22 h 332"/>
                <a:gd name="T34" fmla="*/ 44 w 219"/>
                <a:gd name="T35" fmla="*/ 14 h 332"/>
                <a:gd name="T36" fmla="*/ 31 w 219"/>
                <a:gd name="T37" fmla="*/ 8 h 332"/>
                <a:gd name="T38" fmla="*/ 19 w 219"/>
                <a:gd name="T39" fmla="*/ 3 h 332"/>
                <a:gd name="T40" fmla="*/ 10 w 219"/>
                <a:gd name="T41" fmla="*/ 0 h 332"/>
                <a:gd name="T42" fmla="*/ 3 w 219"/>
                <a:gd name="T43" fmla="*/ 0 h 332"/>
                <a:gd name="T44" fmla="*/ 0 w 219"/>
                <a:gd name="T45" fmla="*/ 2 h 332"/>
                <a:gd name="T46" fmla="*/ 0 w 219"/>
                <a:gd name="T47" fmla="*/ 7 h 332"/>
                <a:gd name="T48" fmla="*/ 3 w 219"/>
                <a:gd name="T49" fmla="*/ 15 h 332"/>
                <a:gd name="T50" fmla="*/ 17 w 219"/>
                <a:gd name="T51" fmla="*/ 58 h 332"/>
                <a:gd name="T52" fmla="*/ 18 w 219"/>
                <a:gd name="T53" fmla="*/ 104 h 332"/>
                <a:gd name="T54" fmla="*/ 15 w 219"/>
                <a:gd name="T55" fmla="*/ 145 h 332"/>
                <a:gd name="T56" fmla="*/ 14 w 219"/>
                <a:gd name="T57" fmla="*/ 175 h 332"/>
                <a:gd name="T58" fmla="*/ 19 w 219"/>
                <a:gd name="T59" fmla="*/ 189 h 332"/>
                <a:gd name="T60" fmla="*/ 30 w 219"/>
                <a:gd name="T61" fmla="*/ 206 h 332"/>
                <a:gd name="T62" fmla="*/ 46 w 219"/>
                <a:gd name="T63" fmla="*/ 226 h 332"/>
                <a:gd name="T64" fmla="*/ 64 w 219"/>
                <a:gd name="T65" fmla="*/ 247 h 332"/>
                <a:gd name="T66" fmla="*/ 85 w 219"/>
                <a:gd name="T67" fmla="*/ 268 h 332"/>
                <a:gd name="T68" fmla="*/ 105 w 219"/>
                <a:gd name="T69" fmla="*/ 287 h 332"/>
                <a:gd name="T70" fmla="*/ 123 w 219"/>
                <a:gd name="T71" fmla="*/ 303 h 332"/>
                <a:gd name="T72" fmla="*/ 138 w 219"/>
                <a:gd name="T73" fmla="*/ 315 h 332"/>
                <a:gd name="T74" fmla="*/ 152 w 219"/>
                <a:gd name="T75" fmla="*/ 324 h 332"/>
                <a:gd name="T76" fmla="*/ 167 w 219"/>
                <a:gd name="T77" fmla="*/ 330 h 332"/>
                <a:gd name="T78" fmla="*/ 183 w 219"/>
                <a:gd name="T79" fmla="*/ 332 h 332"/>
                <a:gd name="T80" fmla="*/ 197 w 219"/>
                <a:gd name="T81" fmla="*/ 330 h 332"/>
                <a:gd name="T82" fmla="*/ 210 w 219"/>
                <a:gd name="T83" fmla="*/ 321 h 332"/>
                <a:gd name="T84" fmla="*/ 217 w 219"/>
                <a:gd name="T85" fmla="*/ 303 h 332"/>
                <a:gd name="T86" fmla="*/ 219 w 219"/>
                <a:gd name="T87" fmla="*/ 276 h 332"/>
                <a:gd name="T88" fmla="*/ 214 w 219"/>
                <a:gd name="T89" fmla="*/ 239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9" h="332">
                  <a:moveTo>
                    <a:pt x="214" y="239"/>
                  </a:moveTo>
                  <a:lnTo>
                    <a:pt x="213" y="235"/>
                  </a:lnTo>
                  <a:lnTo>
                    <a:pt x="208" y="225"/>
                  </a:lnTo>
                  <a:lnTo>
                    <a:pt x="203" y="209"/>
                  </a:lnTo>
                  <a:lnTo>
                    <a:pt x="196" y="189"/>
                  </a:lnTo>
                  <a:lnTo>
                    <a:pt x="187" y="167"/>
                  </a:lnTo>
                  <a:lnTo>
                    <a:pt x="177" y="145"/>
                  </a:lnTo>
                  <a:lnTo>
                    <a:pt x="167" y="122"/>
                  </a:lnTo>
                  <a:lnTo>
                    <a:pt x="157" y="103"/>
                  </a:lnTo>
                  <a:lnTo>
                    <a:pt x="150" y="93"/>
                  </a:lnTo>
                  <a:lnTo>
                    <a:pt x="142" y="83"/>
                  </a:lnTo>
                  <a:lnTo>
                    <a:pt x="130" y="73"/>
                  </a:lnTo>
                  <a:lnTo>
                    <a:pt x="117" y="61"/>
                  </a:lnTo>
                  <a:lnTo>
                    <a:pt x="104" y="51"/>
                  </a:lnTo>
                  <a:lnTo>
                    <a:pt x="89" y="40"/>
                  </a:lnTo>
                  <a:lnTo>
                    <a:pt x="74" y="30"/>
                  </a:lnTo>
                  <a:lnTo>
                    <a:pt x="59" y="22"/>
                  </a:lnTo>
                  <a:lnTo>
                    <a:pt x="44" y="14"/>
                  </a:lnTo>
                  <a:lnTo>
                    <a:pt x="31" y="8"/>
                  </a:lnTo>
                  <a:lnTo>
                    <a:pt x="19" y="3"/>
                  </a:lnTo>
                  <a:lnTo>
                    <a:pt x="10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7"/>
                  </a:lnTo>
                  <a:lnTo>
                    <a:pt x="3" y="15"/>
                  </a:lnTo>
                  <a:lnTo>
                    <a:pt x="17" y="58"/>
                  </a:lnTo>
                  <a:lnTo>
                    <a:pt x="18" y="104"/>
                  </a:lnTo>
                  <a:lnTo>
                    <a:pt x="15" y="145"/>
                  </a:lnTo>
                  <a:lnTo>
                    <a:pt x="14" y="175"/>
                  </a:lnTo>
                  <a:lnTo>
                    <a:pt x="19" y="189"/>
                  </a:lnTo>
                  <a:lnTo>
                    <a:pt x="30" y="206"/>
                  </a:lnTo>
                  <a:lnTo>
                    <a:pt x="46" y="226"/>
                  </a:lnTo>
                  <a:lnTo>
                    <a:pt x="64" y="247"/>
                  </a:lnTo>
                  <a:lnTo>
                    <a:pt x="85" y="268"/>
                  </a:lnTo>
                  <a:lnTo>
                    <a:pt x="105" y="287"/>
                  </a:lnTo>
                  <a:lnTo>
                    <a:pt x="123" y="303"/>
                  </a:lnTo>
                  <a:lnTo>
                    <a:pt x="138" y="315"/>
                  </a:lnTo>
                  <a:lnTo>
                    <a:pt x="152" y="324"/>
                  </a:lnTo>
                  <a:lnTo>
                    <a:pt x="167" y="330"/>
                  </a:lnTo>
                  <a:lnTo>
                    <a:pt x="183" y="332"/>
                  </a:lnTo>
                  <a:lnTo>
                    <a:pt x="197" y="330"/>
                  </a:lnTo>
                  <a:lnTo>
                    <a:pt x="210" y="321"/>
                  </a:lnTo>
                  <a:lnTo>
                    <a:pt x="217" y="303"/>
                  </a:lnTo>
                  <a:lnTo>
                    <a:pt x="219" y="276"/>
                  </a:lnTo>
                  <a:lnTo>
                    <a:pt x="214" y="239"/>
                  </a:lnTo>
                  <a:close/>
                </a:path>
              </a:pathLst>
            </a:custGeom>
            <a:solidFill>
              <a:srgbClr val="E0B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6" name="Freeform 54"/>
            <p:cNvSpPr>
              <a:spLocks/>
            </p:cNvSpPr>
            <p:nvPr/>
          </p:nvSpPr>
          <p:spPr bwMode="auto">
            <a:xfrm>
              <a:off x="1212850" y="2921000"/>
              <a:ext cx="161925" cy="250825"/>
            </a:xfrm>
            <a:custGeom>
              <a:avLst/>
              <a:gdLst>
                <a:gd name="T0" fmla="*/ 199 w 204"/>
                <a:gd name="T1" fmla="*/ 229 h 317"/>
                <a:gd name="T2" fmla="*/ 198 w 204"/>
                <a:gd name="T3" fmla="*/ 225 h 317"/>
                <a:gd name="T4" fmla="*/ 195 w 204"/>
                <a:gd name="T5" fmla="*/ 215 h 317"/>
                <a:gd name="T6" fmla="*/ 189 w 204"/>
                <a:gd name="T7" fmla="*/ 200 h 317"/>
                <a:gd name="T8" fmla="*/ 182 w 204"/>
                <a:gd name="T9" fmla="*/ 181 h 317"/>
                <a:gd name="T10" fmla="*/ 174 w 204"/>
                <a:gd name="T11" fmla="*/ 161 h 317"/>
                <a:gd name="T12" fmla="*/ 165 w 204"/>
                <a:gd name="T13" fmla="*/ 139 h 317"/>
                <a:gd name="T14" fmla="*/ 156 w 204"/>
                <a:gd name="T15" fmla="*/ 118 h 317"/>
                <a:gd name="T16" fmla="*/ 146 w 204"/>
                <a:gd name="T17" fmla="*/ 98 h 317"/>
                <a:gd name="T18" fmla="*/ 133 w 204"/>
                <a:gd name="T19" fmla="*/ 79 h 317"/>
                <a:gd name="T20" fmla="*/ 110 w 204"/>
                <a:gd name="T21" fmla="*/ 58 h 317"/>
                <a:gd name="T22" fmla="*/ 83 w 204"/>
                <a:gd name="T23" fmla="*/ 38 h 317"/>
                <a:gd name="T24" fmla="*/ 55 w 204"/>
                <a:gd name="T25" fmla="*/ 20 h 317"/>
                <a:gd name="T26" fmla="*/ 30 w 204"/>
                <a:gd name="T27" fmla="*/ 7 h 317"/>
                <a:gd name="T28" fmla="*/ 10 w 204"/>
                <a:gd name="T29" fmla="*/ 0 h 317"/>
                <a:gd name="T30" fmla="*/ 0 w 204"/>
                <a:gd name="T31" fmla="*/ 3 h 317"/>
                <a:gd name="T32" fmla="*/ 4 w 204"/>
                <a:gd name="T33" fmla="*/ 15 h 317"/>
                <a:gd name="T34" fmla="*/ 16 w 204"/>
                <a:gd name="T35" fmla="*/ 56 h 317"/>
                <a:gd name="T36" fmla="*/ 17 w 204"/>
                <a:gd name="T37" fmla="*/ 98 h 317"/>
                <a:gd name="T38" fmla="*/ 14 w 204"/>
                <a:gd name="T39" fmla="*/ 139 h 317"/>
                <a:gd name="T40" fmla="*/ 13 w 204"/>
                <a:gd name="T41" fmla="*/ 167 h 317"/>
                <a:gd name="T42" fmla="*/ 17 w 204"/>
                <a:gd name="T43" fmla="*/ 180 h 317"/>
                <a:gd name="T44" fmla="*/ 29 w 204"/>
                <a:gd name="T45" fmla="*/ 197 h 317"/>
                <a:gd name="T46" fmla="*/ 43 w 204"/>
                <a:gd name="T47" fmla="*/ 216 h 317"/>
                <a:gd name="T48" fmla="*/ 61 w 204"/>
                <a:gd name="T49" fmla="*/ 235 h 317"/>
                <a:gd name="T50" fmla="*/ 80 w 204"/>
                <a:gd name="T51" fmla="*/ 256 h 317"/>
                <a:gd name="T52" fmla="*/ 98 w 204"/>
                <a:gd name="T53" fmla="*/ 275 h 317"/>
                <a:gd name="T54" fmla="*/ 115 w 204"/>
                <a:gd name="T55" fmla="*/ 290 h 317"/>
                <a:gd name="T56" fmla="*/ 129 w 204"/>
                <a:gd name="T57" fmla="*/ 301 h 317"/>
                <a:gd name="T58" fmla="*/ 142 w 204"/>
                <a:gd name="T59" fmla="*/ 309 h 317"/>
                <a:gd name="T60" fmla="*/ 157 w 204"/>
                <a:gd name="T61" fmla="*/ 315 h 317"/>
                <a:gd name="T62" fmla="*/ 171 w 204"/>
                <a:gd name="T63" fmla="*/ 317 h 317"/>
                <a:gd name="T64" fmla="*/ 184 w 204"/>
                <a:gd name="T65" fmla="*/ 315 h 317"/>
                <a:gd name="T66" fmla="*/ 195 w 204"/>
                <a:gd name="T67" fmla="*/ 306 h 317"/>
                <a:gd name="T68" fmla="*/ 202 w 204"/>
                <a:gd name="T69" fmla="*/ 290 h 317"/>
                <a:gd name="T70" fmla="*/ 204 w 204"/>
                <a:gd name="T71" fmla="*/ 264 h 317"/>
                <a:gd name="T72" fmla="*/ 199 w 204"/>
                <a:gd name="T73" fmla="*/ 22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317">
                  <a:moveTo>
                    <a:pt x="199" y="229"/>
                  </a:moveTo>
                  <a:lnTo>
                    <a:pt x="198" y="225"/>
                  </a:lnTo>
                  <a:lnTo>
                    <a:pt x="195" y="215"/>
                  </a:lnTo>
                  <a:lnTo>
                    <a:pt x="189" y="200"/>
                  </a:lnTo>
                  <a:lnTo>
                    <a:pt x="182" y="181"/>
                  </a:lnTo>
                  <a:lnTo>
                    <a:pt x="174" y="161"/>
                  </a:lnTo>
                  <a:lnTo>
                    <a:pt x="165" y="139"/>
                  </a:lnTo>
                  <a:lnTo>
                    <a:pt x="156" y="118"/>
                  </a:lnTo>
                  <a:lnTo>
                    <a:pt x="146" y="98"/>
                  </a:lnTo>
                  <a:lnTo>
                    <a:pt x="133" y="79"/>
                  </a:lnTo>
                  <a:lnTo>
                    <a:pt x="110" y="58"/>
                  </a:lnTo>
                  <a:lnTo>
                    <a:pt x="83" y="38"/>
                  </a:lnTo>
                  <a:lnTo>
                    <a:pt x="55" y="20"/>
                  </a:lnTo>
                  <a:lnTo>
                    <a:pt x="30" y="7"/>
                  </a:lnTo>
                  <a:lnTo>
                    <a:pt x="10" y="0"/>
                  </a:lnTo>
                  <a:lnTo>
                    <a:pt x="0" y="3"/>
                  </a:lnTo>
                  <a:lnTo>
                    <a:pt x="4" y="15"/>
                  </a:lnTo>
                  <a:lnTo>
                    <a:pt x="16" y="56"/>
                  </a:lnTo>
                  <a:lnTo>
                    <a:pt x="17" y="98"/>
                  </a:lnTo>
                  <a:lnTo>
                    <a:pt x="14" y="139"/>
                  </a:lnTo>
                  <a:lnTo>
                    <a:pt x="13" y="167"/>
                  </a:lnTo>
                  <a:lnTo>
                    <a:pt x="17" y="180"/>
                  </a:lnTo>
                  <a:lnTo>
                    <a:pt x="29" y="197"/>
                  </a:lnTo>
                  <a:lnTo>
                    <a:pt x="43" y="216"/>
                  </a:lnTo>
                  <a:lnTo>
                    <a:pt x="61" y="235"/>
                  </a:lnTo>
                  <a:lnTo>
                    <a:pt x="80" y="256"/>
                  </a:lnTo>
                  <a:lnTo>
                    <a:pt x="98" y="275"/>
                  </a:lnTo>
                  <a:lnTo>
                    <a:pt x="115" y="290"/>
                  </a:lnTo>
                  <a:lnTo>
                    <a:pt x="129" y="301"/>
                  </a:lnTo>
                  <a:lnTo>
                    <a:pt x="142" y="309"/>
                  </a:lnTo>
                  <a:lnTo>
                    <a:pt x="157" y="315"/>
                  </a:lnTo>
                  <a:lnTo>
                    <a:pt x="171" y="317"/>
                  </a:lnTo>
                  <a:lnTo>
                    <a:pt x="184" y="315"/>
                  </a:lnTo>
                  <a:lnTo>
                    <a:pt x="195" y="306"/>
                  </a:lnTo>
                  <a:lnTo>
                    <a:pt x="202" y="290"/>
                  </a:lnTo>
                  <a:lnTo>
                    <a:pt x="204" y="264"/>
                  </a:lnTo>
                  <a:lnTo>
                    <a:pt x="199" y="229"/>
                  </a:lnTo>
                  <a:close/>
                </a:path>
              </a:pathLst>
            </a:custGeom>
            <a:solidFill>
              <a:srgbClr val="D3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7" name="Freeform 55"/>
            <p:cNvSpPr>
              <a:spLocks/>
            </p:cNvSpPr>
            <p:nvPr/>
          </p:nvSpPr>
          <p:spPr bwMode="auto">
            <a:xfrm>
              <a:off x="1219200" y="2927350"/>
              <a:ext cx="150813" cy="239713"/>
            </a:xfrm>
            <a:custGeom>
              <a:avLst/>
              <a:gdLst>
                <a:gd name="T0" fmla="*/ 186 w 190"/>
                <a:gd name="T1" fmla="*/ 218 h 303"/>
                <a:gd name="T2" fmla="*/ 185 w 190"/>
                <a:gd name="T3" fmla="*/ 215 h 303"/>
                <a:gd name="T4" fmla="*/ 181 w 190"/>
                <a:gd name="T5" fmla="*/ 206 h 303"/>
                <a:gd name="T6" fmla="*/ 177 w 190"/>
                <a:gd name="T7" fmla="*/ 191 h 303"/>
                <a:gd name="T8" fmla="*/ 170 w 190"/>
                <a:gd name="T9" fmla="*/ 173 h 303"/>
                <a:gd name="T10" fmla="*/ 162 w 190"/>
                <a:gd name="T11" fmla="*/ 153 h 303"/>
                <a:gd name="T12" fmla="*/ 154 w 190"/>
                <a:gd name="T13" fmla="*/ 132 h 303"/>
                <a:gd name="T14" fmla="*/ 146 w 190"/>
                <a:gd name="T15" fmla="*/ 112 h 303"/>
                <a:gd name="T16" fmla="*/ 136 w 190"/>
                <a:gd name="T17" fmla="*/ 94 h 303"/>
                <a:gd name="T18" fmla="*/ 122 w 190"/>
                <a:gd name="T19" fmla="*/ 75 h 303"/>
                <a:gd name="T20" fmla="*/ 102 w 190"/>
                <a:gd name="T21" fmla="*/ 56 h 303"/>
                <a:gd name="T22" fmla="*/ 76 w 190"/>
                <a:gd name="T23" fmla="*/ 36 h 303"/>
                <a:gd name="T24" fmla="*/ 51 w 190"/>
                <a:gd name="T25" fmla="*/ 20 h 303"/>
                <a:gd name="T26" fmla="*/ 27 w 190"/>
                <a:gd name="T27" fmla="*/ 7 h 303"/>
                <a:gd name="T28" fmla="*/ 10 w 190"/>
                <a:gd name="T29" fmla="*/ 0 h 303"/>
                <a:gd name="T30" fmla="*/ 0 w 190"/>
                <a:gd name="T31" fmla="*/ 3 h 303"/>
                <a:gd name="T32" fmla="*/ 3 w 190"/>
                <a:gd name="T33" fmla="*/ 14 h 303"/>
                <a:gd name="T34" fmla="*/ 15 w 190"/>
                <a:gd name="T35" fmla="*/ 52 h 303"/>
                <a:gd name="T36" fmla="*/ 16 w 190"/>
                <a:gd name="T37" fmla="*/ 94 h 303"/>
                <a:gd name="T38" fmla="*/ 13 w 190"/>
                <a:gd name="T39" fmla="*/ 133 h 303"/>
                <a:gd name="T40" fmla="*/ 13 w 190"/>
                <a:gd name="T41" fmla="*/ 161 h 303"/>
                <a:gd name="T42" fmla="*/ 18 w 190"/>
                <a:gd name="T43" fmla="*/ 173 h 303"/>
                <a:gd name="T44" fmla="*/ 27 w 190"/>
                <a:gd name="T45" fmla="*/ 188 h 303"/>
                <a:gd name="T46" fmla="*/ 41 w 190"/>
                <a:gd name="T47" fmla="*/ 207 h 303"/>
                <a:gd name="T48" fmla="*/ 57 w 190"/>
                <a:gd name="T49" fmla="*/ 225 h 303"/>
                <a:gd name="T50" fmla="*/ 74 w 190"/>
                <a:gd name="T51" fmla="*/ 244 h 303"/>
                <a:gd name="T52" fmla="*/ 91 w 190"/>
                <a:gd name="T53" fmla="*/ 262 h 303"/>
                <a:gd name="T54" fmla="*/ 107 w 190"/>
                <a:gd name="T55" fmla="*/ 276 h 303"/>
                <a:gd name="T56" fmla="*/ 120 w 190"/>
                <a:gd name="T57" fmla="*/ 288 h 303"/>
                <a:gd name="T58" fmla="*/ 133 w 190"/>
                <a:gd name="T59" fmla="*/ 296 h 303"/>
                <a:gd name="T60" fmla="*/ 146 w 190"/>
                <a:gd name="T61" fmla="*/ 300 h 303"/>
                <a:gd name="T62" fmla="*/ 159 w 190"/>
                <a:gd name="T63" fmla="*/ 303 h 303"/>
                <a:gd name="T64" fmla="*/ 172 w 190"/>
                <a:gd name="T65" fmla="*/ 300 h 303"/>
                <a:gd name="T66" fmla="*/ 182 w 190"/>
                <a:gd name="T67" fmla="*/ 292 h 303"/>
                <a:gd name="T68" fmla="*/ 188 w 190"/>
                <a:gd name="T69" fmla="*/ 276 h 303"/>
                <a:gd name="T70" fmla="*/ 190 w 190"/>
                <a:gd name="T71" fmla="*/ 252 h 303"/>
                <a:gd name="T72" fmla="*/ 186 w 190"/>
                <a:gd name="T73" fmla="*/ 21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0" h="303">
                  <a:moveTo>
                    <a:pt x="186" y="218"/>
                  </a:moveTo>
                  <a:lnTo>
                    <a:pt x="185" y="215"/>
                  </a:lnTo>
                  <a:lnTo>
                    <a:pt x="181" y="206"/>
                  </a:lnTo>
                  <a:lnTo>
                    <a:pt x="177" y="191"/>
                  </a:lnTo>
                  <a:lnTo>
                    <a:pt x="170" y="173"/>
                  </a:lnTo>
                  <a:lnTo>
                    <a:pt x="162" y="153"/>
                  </a:lnTo>
                  <a:lnTo>
                    <a:pt x="154" y="132"/>
                  </a:lnTo>
                  <a:lnTo>
                    <a:pt x="146" y="112"/>
                  </a:lnTo>
                  <a:lnTo>
                    <a:pt x="136" y="94"/>
                  </a:lnTo>
                  <a:lnTo>
                    <a:pt x="122" y="75"/>
                  </a:lnTo>
                  <a:lnTo>
                    <a:pt x="102" y="56"/>
                  </a:lnTo>
                  <a:lnTo>
                    <a:pt x="76" y="36"/>
                  </a:lnTo>
                  <a:lnTo>
                    <a:pt x="51" y="20"/>
                  </a:lnTo>
                  <a:lnTo>
                    <a:pt x="27" y="7"/>
                  </a:lnTo>
                  <a:lnTo>
                    <a:pt x="10" y="0"/>
                  </a:lnTo>
                  <a:lnTo>
                    <a:pt x="0" y="3"/>
                  </a:lnTo>
                  <a:lnTo>
                    <a:pt x="3" y="14"/>
                  </a:lnTo>
                  <a:lnTo>
                    <a:pt x="15" y="52"/>
                  </a:lnTo>
                  <a:lnTo>
                    <a:pt x="16" y="94"/>
                  </a:lnTo>
                  <a:lnTo>
                    <a:pt x="13" y="133"/>
                  </a:lnTo>
                  <a:lnTo>
                    <a:pt x="13" y="161"/>
                  </a:lnTo>
                  <a:lnTo>
                    <a:pt x="18" y="173"/>
                  </a:lnTo>
                  <a:lnTo>
                    <a:pt x="27" y="188"/>
                  </a:lnTo>
                  <a:lnTo>
                    <a:pt x="41" y="207"/>
                  </a:lnTo>
                  <a:lnTo>
                    <a:pt x="57" y="225"/>
                  </a:lnTo>
                  <a:lnTo>
                    <a:pt x="74" y="244"/>
                  </a:lnTo>
                  <a:lnTo>
                    <a:pt x="91" y="262"/>
                  </a:lnTo>
                  <a:lnTo>
                    <a:pt x="107" y="276"/>
                  </a:lnTo>
                  <a:lnTo>
                    <a:pt x="120" y="288"/>
                  </a:lnTo>
                  <a:lnTo>
                    <a:pt x="133" y="296"/>
                  </a:lnTo>
                  <a:lnTo>
                    <a:pt x="146" y="300"/>
                  </a:lnTo>
                  <a:lnTo>
                    <a:pt x="159" y="303"/>
                  </a:lnTo>
                  <a:lnTo>
                    <a:pt x="172" y="300"/>
                  </a:lnTo>
                  <a:lnTo>
                    <a:pt x="182" y="292"/>
                  </a:lnTo>
                  <a:lnTo>
                    <a:pt x="188" y="276"/>
                  </a:lnTo>
                  <a:lnTo>
                    <a:pt x="190" y="252"/>
                  </a:lnTo>
                  <a:lnTo>
                    <a:pt x="186" y="218"/>
                  </a:lnTo>
                  <a:close/>
                </a:path>
              </a:pathLst>
            </a:custGeom>
            <a:solidFill>
              <a:srgbClr val="CC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8" name="Freeform 56"/>
            <p:cNvSpPr>
              <a:spLocks/>
            </p:cNvSpPr>
            <p:nvPr/>
          </p:nvSpPr>
          <p:spPr bwMode="auto">
            <a:xfrm>
              <a:off x="1227138" y="2935288"/>
              <a:ext cx="138113" cy="227013"/>
            </a:xfrm>
            <a:custGeom>
              <a:avLst/>
              <a:gdLst>
                <a:gd name="T0" fmla="*/ 171 w 175"/>
                <a:gd name="T1" fmla="*/ 205 h 286"/>
                <a:gd name="T2" fmla="*/ 170 w 175"/>
                <a:gd name="T3" fmla="*/ 202 h 286"/>
                <a:gd name="T4" fmla="*/ 167 w 175"/>
                <a:gd name="T5" fmla="*/ 192 h 286"/>
                <a:gd name="T6" fmla="*/ 162 w 175"/>
                <a:gd name="T7" fmla="*/ 179 h 286"/>
                <a:gd name="T8" fmla="*/ 156 w 175"/>
                <a:gd name="T9" fmla="*/ 162 h 286"/>
                <a:gd name="T10" fmla="*/ 149 w 175"/>
                <a:gd name="T11" fmla="*/ 144 h 286"/>
                <a:gd name="T12" fmla="*/ 141 w 175"/>
                <a:gd name="T13" fmla="*/ 124 h 286"/>
                <a:gd name="T14" fmla="*/ 133 w 175"/>
                <a:gd name="T15" fmla="*/ 105 h 286"/>
                <a:gd name="T16" fmla="*/ 125 w 175"/>
                <a:gd name="T17" fmla="*/ 87 h 286"/>
                <a:gd name="T18" fmla="*/ 112 w 175"/>
                <a:gd name="T19" fmla="*/ 70 h 286"/>
                <a:gd name="T20" fmla="*/ 94 w 175"/>
                <a:gd name="T21" fmla="*/ 52 h 286"/>
                <a:gd name="T22" fmla="*/ 71 w 175"/>
                <a:gd name="T23" fmla="*/ 33 h 286"/>
                <a:gd name="T24" fmla="*/ 47 w 175"/>
                <a:gd name="T25" fmla="*/ 17 h 286"/>
                <a:gd name="T26" fmla="*/ 25 w 175"/>
                <a:gd name="T27" fmla="*/ 6 h 286"/>
                <a:gd name="T28" fmla="*/ 8 w 175"/>
                <a:gd name="T29" fmla="*/ 0 h 286"/>
                <a:gd name="T30" fmla="*/ 0 w 175"/>
                <a:gd name="T31" fmla="*/ 1 h 286"/>
                <a:gd name="T32" fmla="*/ 2 w 175"/>
                <a:gd name="T33" fmla="*/ 13 h 286"/>
                <a:gd name="T34" fmla="*/ 13 w 175"/>
                <a:gd name="T35" fmla="*/ 48 h 286"/>
                <a:gd name="T36" fmla="*/ 15 w 175"/>
                <a:gd name="T37" fmla="*/ 89 h 286"/>
                <a:gd name="T38" fmla="*/ 11 w 175"/>
                <a:gd name="T39" fmla="*/ 124 h 286"/>
                <a:gd name="T40" fmla="*/ 11 w 175"/>
                <a:gd name="T41" fmla="*/ 151 h 286"/>
                <a:gd name="T42" fmla="*/ 16 w 175"/>
                <a:gd name="T43" fmla="*/ 162 h 286"/>
                <a:gd name="T44" fmla="*/ 24 w 175"/>
                <a:gd name="T45" fmla="*/ 177 h 286"/>
                <a:gd name="T46" fmla="*/ 36 w 175"/>
                <a:gd name="T47" fmla="*/ 195 h 286"/>
                <a:gd name="T48" fmla="*/ 51 w 175"/>
                <a:gd name="T49" fmla="*/ 212 h 286"/>
                <a:gd name="T50" fmla="*/ 68 w 175"/>
                <a:gd name="T51" fmla="*/ 230 h 286"/>
                <a:gd name="T52" fmla="*/ 84 w 175"/>
                <a:gd name="T53" fmla="*/ 247 h 286"/>
                <a:gd name="T54" fmla="*/ 99 w 175"/>
                <a:gd name="T55" fmla="*/ 260 h 286"/>
                <a:gd name="T56" fmla="*/ 110 w 175"/>
                <a:gd name="T57" fmla="*/ 271 h 286"/>
                <a:gd name="T58" fmla="*/ 122 w 175"/>
                <a:gd name="T59" fmla="*/ 279 h 286"/>
                <a:gd name="T60" fmla="*/ 134 w 175"/>
                <a:gd name="T61" fmla="*/ 284 h 286"/>
                <a:gd name="T62" fmla="*/ 147 w 175"/>
                <a:gd name="T63" fmla="*/ 286 h 286"/>
                <a:gd name="T64" fmla="*/ 159 w 175"/>
                <a:gd name="T65" fmla="*/ 284 h 286"/>
                <a:gd name="T66" fmla="*/ 168 w 175"/>
                <a:gd name="T67" fmla="*/ 275 h 286"/>
                <a:gd name="T68" fmla="*/ 174 w 175"/>
                <a:gd name="T69" fmla="*/ 260 h 286"/>
                <a:gd name="T70" fmla="*/ 175 w 175"/>
                <a:gd name="T71" fmla="*/ 237 h 286"/>
                <a:gd name="T72" fmla="*/ 171 w 175"/>
                <a:gd name="T73" fmla="*/ 20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5" h="286">
                  <a:moveTo>
                    <a:pt x="171" y="205"/>
                  </a:moveTo>
                  <a:lnTo>
                    <a:pt x="170" y="202"/>
                  </a:lnTo>
                  <a:lnTo>
                    <a:pt x="167" y="192"/>
                  </a:lnTo>
                  <a:lnTo>
                    <a:pt x="162" y="179"/>
                  </a:lnTo>
                  <a:lnTo>
                    <a:pt x="156" y="162"/>
                  </a:lnTo>
                  <a:lnTo>
                    <a:pt x="149" y="144"/>
                  </a:lnTo>
                  <a:lnTo>
                    <a:pt x="141" y="124"/>
                  </a:lnTo>
                  <a:lnTo>
                    <a:pt x="133" y="105"/>
                  </a:lnTo>
                  <a:lnTo>
                    <a:pt x="125" y="87"/>
                  </a:lnTo>
                  <a:lnTo>
                    <a:pt x="112" y="70"/>
                  </a:lnTo>
                  <a:lnTo>
                    <a:pt x="94" y="52"/>
                  </a:lnTo>
                  <a:lnTo>
                    <a:pt x="71" y="33"/>
                  </a:lnTo>
                  <a:lnTo>
                    <a:pt x="47" y="17"/>
                  </a:lnTo>
                  <a:lnTo>
                    <a:pt x="25" y="6"/>
                  </a:lnTo>
                  <a:lnTo>
                    <a:pt x="8" y="0"/>
                  </a:lnTo>
                  <a:lnTo>
                    <a:pt x="0" y="1"/>
                  </a:lnTo>
                  <a:lnTo>
                    <a:pt x="2" y="13"/>
                  </a:lnTo>
                  <a:lnTo>
                    <a:pt x="13" y="48"/>
                  </a:lnTo>
                  <a:lnTo>
                    <a:pt x="15" y="89"/>
                  </a:lnTo>
                  <a:lnTo>
                    <a:pt x="11" y="124"/>
                  </a:lnTo>
                  <a:lnTo>
                    <a:pt x="11" y="151"/>
                  </a:lnTo>
                  <a:lnTo>
                    <a:pt x="16" y="162"/>
                  </a:lnTo>
                  <a:lnTo>
                    <a:pt x="24" y="177"/>
                  </a:lnTo>
                  <a:lnTo>
                    <a:pt x="36" y="195"/>
                  </a:lnTo>
                  <a:lnTo>
                    <a:pt x="51" y="212"/>
                  </a:lnTo>
                  <a:lnTo>
                    <a:pt x="68" y="230"/>
                  </a:lnTo>
                  <a:lnTo>
                    <a:pt x="84" y="247"/>
                  </a:lnTo>
                  <a:lnTo>
                    <a:pt x="99" y="260"/>
                  </a:lnTo>
                  <a:lnTo>
                    <a:pt x="110" y="271"/>
                  </a:lnTo>
                  <a:lnTo>
                    <a:pt x="122" y="279"/>
                  </a:lnTo>
                  <a:lnTo>
                    <a:pt x="134" y="284"/>
                  </a:lnTo>
                  <a:lnTo>
                    <a:pt x="147" y="286"/>
                  </a:lnTo>
                  <a:lnTo>
                    <a:pt x="159" y="284"/>
                  </a:lnTo>
                  <a:lnTo>
                    <a:pt x="168" y="275"/>
                  </a:lnTo>
                  <a:lnTo>
                    <a:pt x="174" y="260"/>
                  </a:lnTo>
                  <a:lnTo>
                    <a:pt x="175" y="237"/>
                  </a:lnTo>
                  <a:lnTo>
                    <a:pt x="171" y="205"/>
                  </a:lnTo>
                  <a:close/>
                </a:path>
              </a:pathLst>
            </a:custGeom>
            <a:solidFill>
              <a:srgbClr val="C1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49" name="Freeform 57"/>
            <p:cNvSpPr>
              <a:spLocks/>
            </p:cNvSpPr>
            <p:nvPr/>
          </p:nvSpPr>
          <p:spPr bwMode="auto">
            <a:xfrm>
              <a:off x="1233488" y="2943225"/>
              <a:ext cx="127000" cy="215900"/>
            </a:xfrm>
            <a:custGeom>
              <a:avLst/>
              <a:gdLst>
                <a:gd name="T0" fmla="*/ 156 w 160"/>
                <a:gd name="T1" fmla="*/ 195 h 271"/>
                <a:gd name="T2" fmla="*/ 155 w 160"/>
                <a:gd name="T3" fmla="*/ 191 h 271"/>
                <a:gd name="T4" fmla="*/ 153 w 160"/>
                <a:gd name="T5" fmla="*/ 183 h 271"/>
                <a:gd name="T6" fmla="*/ 148 w 160"/>
                <a:gd name="T7" fmla="*/ 171 h 271"/>
                <a:gd name="T8" fmla="*/ 143 w 160"/>
                <a:gd name="T9" fmla="*/ 155 h 271"/>
                <a:gd name="T10" fmla="*/ 137 w 160"/>
                <a:gd name="T11" fmla="*/ 137 h 271"/>
                <a:gd name="T12" fmla="*/ 130 w 160"/>
                <a:gd name="T13" fmla="*/ 118 h 271"/>
                <a:gd name="T14" fmla="*/ 122 w 160"/>
                <a:gd name="T15" fmla="*/ 100 h 271"/>
                <a:gd name="T16" fmla="*/ 115 w 160"/>
                <a:gd name="T17" fmla="*/ 83 h 271"/>
                <a:gd name="T18" fmla="*/ 103 w 160"/>
                <a:gd name="T19" fmla="*/ 67 h 271"/>
                <a:gd name="T20" fmla="*/ 86 w 160"/>
                <a:gd name="T21" fmla="*/ 49 h 271"/>
                <a:gd name="T22" fmla="*/ 64 w 160"/>
                <a:gd name="T23" fmla="*/ 32 h 271"/>
                <a:gd name="T24" fmla="*/ 42 w 160"/>
                <a:gd name="T25" fmla="*/ 16 h 271"/>
                <a:gd name="T26" fmla="*/ 23 w 160"/>
                <a:gd name="T27" fmla="*/ 6 h 271"/>
                <a:gd name="T28" fmla="*/ 7 w 160"/>
                <a:gd name="T29" fmla="*/ 0 h 271"/>
                <a:gd name="T30" fmla="*/ 0 w 160"/>
                <a:gd name="T31" fmla="*/ 2 h 271"/>
                <a:gd name="T32" fmla="*/ 2 w 160"/>
                <a:gd name="T33" fmla="*/ 13 h 271"/>
                <a:gd name="T34" fmla="*/ 12 w 160"/>
                <a:gd name="T35" fmla="*/ 46 h 271"/>
                <a:gd name="T36" fmla="*/ 14 w 160"/>
                <a:gd name="T37" fmla="*/ 84 h 271"/>
                <a:gd name="T38" fmla="*/ 10 w 160"/>
                <a:gd name="T39" fmla="*/ 118 h 271"/>
                <a:gd name="T40" fmla="*/ 10 w 160"/>
                <a:gd name="T41" fmla="*/ 143 h 271"/>
                <a:gd name="T42" fmla="*/ 14 w 160"/>
                <a:gd name="T43" fmla="*/ 155 h 271"/>
                <a:gd name="T44" fmla="*/ 23 w 160"/>
                <a:gd name="T45" fmla="*/ 168 h 271"/>
                <a:gd name="T46" fmla="*/ 34 w 160"/>
                <a:gd name="T47" fmla="*/ 185 h 271"/>
                <a:gd name="T48" fmla="*/ 47 w 160"/>
                <a:gd name="T49" fmla="*/ 202 h 271"/>
                <a:gd name="T50" fmla="*/ 62 w 160"/>
                <a:gd name="T51" fmla="*/ 218 h 271"/>
                <a:gd name="T52" fmla="*/ 77 w 160"/>
                <a:gd name="T53" fmla="*/ 234 h 271"/>
                <a:gd name="T54" fmla="*/ 90 w 160"/>
                <a:gd name="T55" fmla="*/ 247 h 271"/>
                <a:gd name="T56" fmla="*/ 101 w 160"/>
                <a:gd name="T57" fmla="*/ 257 h 271"/>
                <a:gd name="T58" fmla="*/ 112 w 160"/>
                <a:gd name="T59" fmla="*/ 264 h 271"/>
                <a:gd name="T60" fmla="*/ 123 w 160"/>
                <a:gd name="T61" fmla="*/ 270 h 271"/>
                <a:gd name="T62" fmla="*/ 135 w 160"/>
                <a:gd name="T63" fmla="*/ 271 h 271"/>
                <a:gd name="T64" fmla="*/ 145 w 160"/>
                <a:gd name="T65" fmla="*/ 269 h 271"/>
                <a:gd name="T66" fmla="*/ 153 w 160"/>
                <a:gd name="T67" fmla="*/ 262 h 271"/>
                <a:gd name="T68" fmla="*/ 159 w 160"/>
                <a:gd name="T69" fmla="*/ 248 h 271"/>
                <a:gd name="T70" fmla="*/ 160 w 160"/>
                <a:gd name="T71" fmla="*/ 226 h 271"/>
                <a:gd name="T72" fmla="*/ 156 w 160"/>
                <a:gd name="T73" fmla="*/ 19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271">
                  <a:moveTo>
                    <a:pt x="156" y="195"/>
                  </a:moveTo>
                  <a:lnTo>
                    <a:pt x="155" y="191"/>
                  </a:lnTo>
                  <a:lnTo>
                    <a:pt x="153" y="183"/>
                  </a:lnTo>
                  <a:lnTo>
                    <a:pt x="148" y="171"/>
                  </a:lnTo>
                  <a:lnTo>
                    <a:pt x="143" y="155"/>
                  </a:lnTo>
                  <a:lnTo>
                    <a:pt x="137" y="137"/>
                  </a:lnTo>
                  <a:lnTo>
                    <a:pt x="130" y="118"/>
                  </a:lnTo>
                  <a:lnTo>
                    <a:pt x="122" y="100"/>
                  </a:lnTo>
                  <a:lnTo>
                    <a:pt x="115" y="83"/>
                  </a:lnTo>
                  <a:lnTo>
                    <a:pt x="103" y="67"/>
                  </a:lnTo>
                  <a:lnTo>
                    <a:pt x="86" y="49"/>
                  </a:lnTo>
                  <a:lnTo>
                    <a:pt x="64" y="32"/>
                  </a:lnTo>
                  <a:lnTo>
                    <a:pt x="42" y="16"/>
                  </a:lnTo>
                  <a:lnTo>
                    <a:pt x="23" y="6"/>
                  </a:lnTo>
                  <a:lnTo>
                    <a:pt x="7" y="0"/>
                  </a:lnTo>
                  <a:lnTo>
                    <a:pt x="0" y="2"/>
                  </a:lnTo>
                  <a:lnTo>
                    <a:pt x="2" y="13"/>
                  </a:lnTo>
                  <a:lnTo>
                    <a:pt x="12" y="46"/>
                  </a:lnTo>
                  <a:lnTo>
                    <a:pt x="14" y="84"/>
                  </a:lnTo>
                  <a:lnTo>
                    <a:pt x="10" y="118"/>
                  </a:lnTo>
                  <a:lnTo>
                    <a:pt x="10" y="143"/>
                  </a:lnTo>
                  <a:lnTo>
                    <a:pt x="14" y="155"/>
                  </a:lnTo>
                  <a:lnTo>
                    <a:pt x="23" y="168"/>
                  </a:lnTo>
                  <a:lnTo>
                    <a:pt x="34" y="185"/>
                  </a:lnTo>
                  <a:lnTo>
                    <a:pt x="47" y="202"/>
                  </a:lnTo>
                  <a:lnTo>
                    <a:pt x="62" y="218"/>
                  </a:lnTo>
                  <a:lnTo>
                    <a:pt x="77" y="234"/>
                  </a:lnTo>
                  <a:lnTo>
                    <a:pt x="90" y="247"/>
                  </a:lnTo>
                  <a:lnTo>
                    <a:pt x="101" y="257"/>
                  </a:lnTo>
                  <a:lnTo>
                    <a:pt x="112" y="264"/>
                  </a:lnTo>
                  <a:lnTo>
                    <a:pt x="123" y="270"/>
                  </a:lnTo>
                  <a:lnTo>
                    <a:pt x="135" y="271"/>
                  </a:lnTo>
                  <a:lnTo>
                    <a:pt x="145" y="269"/>
                  </a:lnTo>
                  <a:lnTo>
                    <a:pt x="153" y="262"/>
                  </a:lnTo>
                  <a:lnTo>
                    <a:pt x="159" y="248"/>
                  </a:lnTo>
                  <a:lnTo>
                    <a:pt x="160" y="226"/>
                  </a:lnTo>
                  <a:lnTo>
                    <a:pt x="156" y="195"/>
                  </a:lnTo>
                  <a:close/>
                </a:path>
              </a:pathLst>
            </a:custGeom>
            <a:solidFill>
              <a:srgbClr val="B5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0" name="Freeform 58"/>
            <p:cNvSpPr>
              <a:spLocks/>
            </p:cNvSpPr>
            <p:nvPr/>
          </p:nvSpPr>
          <p:spPr bwMode="auto">
            <a:xfrm>
              <a:off x="1714500" y="3032125"/>
              <a:ext cx="234950" cy="331788"/>
            </a:xfrm>
            <a:custGeom>
              <a:avLst/>
              <a:gdLst>
                <a:gd name="T0" fmla="*/ 294 w 295"/>
                <a:gd name="T1" fmla="*/ 320 h 417"/>
                <a:gd name="T2" fmla="*/ 293 w 295"/>
                <a:gd name="T3" fmla="*/ 316 h 417"/>
                <a:gd name="T4" fmla="*/ 288 w 295"/>
                <a:gd name="T5" fmla="*/ 303 h 417"/>
                <a:gd name="T6" fmla="*/ 282 w 295"/>
                <a:gd name="T7" fmla="*/ 284 h 417"/>
                <a:gd name="T8" fmla="*/ 274 w 295"/>
                <a:gd name="T9" fmla="*/ 261 h 417"/>
                <a:gd name="T10" fmla="*/ 265 w 295"/>
                <a:gd name="T11" fmla="*/ 234 h 417"/>
                <a:gd name="T12" fmla="*/ 253 w 295"/>
                <a:gd name="T13" fmla="*/ 205 h 417"/>
                <a:gd name="T14" fmla="*/ 242 w 295"/>
                <a:gd name="T15" fmla="*/ 179 h 417"/>
                <a:gd name="T16" fmla="*/ 230 w 295"/>
                <a:gd name="T17" fmla="*/ 153 h 417"/>
                <a:gd name="T18" fmla="*/ 222 w 295"/>
                <a:gd name="T19" fmla="*/ 141 h 417"/>
                <a:gd name="T20" fmla="*/ 211 w 295"/>
                <a:gd name="T21" fmla="*/ 127 h 417"/>
                <a:gd name="T22" fmla="*/ 196 w 295"/>
                <a:gd name="T23" fmla="*/ 112 h 417"/>
                <a:gd name="T24" fmla="*/ 177 w 295"/>
                <a:gd name="T25" fmla="*/ 97 h 417"/>
                <a:gd name="T26" fmla="*/ 158 w 295"/>
                <a:gd name="T27" fmla="*/ 81 h 417"/>
                <a:gd name="T28" fmla="*/ 137 w 295"/>
                <a:gd name="T29" fmla="*/ 66 h 417"/>
                <a:gd name="T30" fmla="*/ 116 w 295"/>
                <a:gd name="T31" fmla="*/ 51 h 417"/>
                <a:gd name="T32" fmla="*/ 96 w 295"/>
                <a:gd name="T33" fmla="*/ 38 h 417"/>
                <a:gd name="T34" fmla="*/ 75 w 295"/>
                <a:gd name="T35" fmla="*/ 25 h 417"/>
                <a:gd name="T36" fmla="*/ 55 w 295"/>
                <a:gd name="T37" fmla="*/ 15 h 417"/>
                <a:gd name="T38" fmla="*/ 39 w 295"/>
                <a:gd name="T39" fmla="*/ 8 h 417"/>
                <a:gd name="T40" fmla="*/ 25 w 295"/>
                <a:gd name="T41" fmla="*/ 2 h 417"/>
                <a:gd name="T42" fmla="*/ 15 w 295"/>
                <a:gd name="T43" fmla="*/ 0 h 417"/>
                <a:gd name="T44" fmla="*/ 9 w 295"/>
                <a:gd name="T45" fmla="*/ 2 h 417"/>
                <a:gd name="T46" fmla="*/ 7 w 295"/>
                <a:gd name="T47" fmla="*/ 8 h 417"/>
                <a:gd name="T48" fmla="*/ 11 w 295"/>
                <a:gd name="T49" fmla="*/ 17 h 417"/>
                <a:gd name="T50" fmla="*/ 22 w 295"/>
                <a:gd name="T51" fmla="*/ 43 h 417"/>
                <a:gd name="T52" fmla="*/ 26 w 295"/>
                <a:gd name="T53" fmla="*/ 68 h 417"/>
                <a:gd name="T54" fmla="*/ 24 w 295"/>
                <a:gd name="T55" fmla="*/ 94 h 417"/>
                <a:gd name="T56" fmla="*/ 20 w 295"/>
                <a:gd name="T57" fmla="*/ 121 h 417"/>
                <a:gd name="T58" fmla="*/ 13 w 295"/>
                <a:gd name="T59" fmla="*/ 145 h 417"/>
                <a:gd name="T60" fmla="*/ 7 w 295"/>
                <a:gd name="T61" fmla="*/ 167 h 417"/>
                <a:gd name="T62" fmla="*/ 1 w 295"/>
                <a:gd name="T63" fmla="*/ 186 h 417"/>
                <a:gd name="T64" fmla="*/ 0 w 295"/>
                <a:gd name="T65" fmla="*/ 201 h 417"/>
                <a:gd name="T66" fmla="*/ 6 w 295"/>
                <a:gd name="T67" fmla="*/ 217 h 417"/>
                <a:gd name="T68" fmla="*/ 20 w 295"/>
                <a:gd name="T69" fmla="*/ 240 h 417"/>
                <a:gd name="T70" fmla="*/ 40 w 295"/>
                <a:gd name="T71" fmla="*/ 265 h 417"/>
                <a:gd name="T72" fmla="*/ 66 w 295"/>
                <a:gd name="T73" fmla="*/ 294 h 417"/>
                <a:gd name="T74" fmla="*/ 92 w 295"/>
                <a:gd name="T75" fmla="*/ 322 h 417"/>
                <a:gd name="T76" fmla="*/ 120 w 295"/>
                <a:gd name="T77" fmla="*/ 348 h 417"/>
                <a:gd name="T78" fmla="*/ 144 w 295"/>
                <a:gd name="T79" fmla="*/ 370 h 417"/>
                <a:gd name="T80" fmla="*/ 165 w 295"/>
                <a:gd name="T81" fmla="*/ 387 h 417"/>
                <a:gd name="T82" fmla="*/ 184 w 295"/>
                <a:gd name="T83" fmla="*/ 400 h 417"/>
                <a:gd name="T84" fmla="*/ 207 w 295"/>
                <a:gd name="T85" fmla="*/ 410 h 417"/>
                <a:gd name="T86" fmla="*/ 232 w 295"/>
                <a:gd name="T87" fmla="*/ 417 h 417"/>
                <a:gd name="T88" fmla="*/ 253 w 295"/>
                <a:gd name="T89" fmla="*/ 417 h 417"/>
                <a:gd name="T90" fmla="*/ 273 w 295"/>
                <a:gd name="T91" fmla="*/ 410 h 417"/>
                <a:gd name="T92" fmla="*/ 287 w 295"/>
                <a:gd name="T93" fmla="*/ 392 h 417"/>
                <a:gd name="T94" fmla="*/ 295 w 295"/>
                <a:gd name="T95" fmla="*/ 363 h 417"/>
                <a:gd name="T96" fmla="*/ 294 w 295"/>
                <a:gd name="T97" fmla="*/ 32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5" h="417">
                  <a:moveTo>
                    <a:pt x="294" y="320"/>
                  </a:moveTo>
                  <a:lnTo>
                    <a:pt x="293" y="316"/>
                  </a:lnTo>
                  <a:lnTo>
                    <a:pt x="288" y="303"/>
                  </a:lnTo>
                  <a:lnTo>
                    <a:pt x="282" y="284"/>
                  </a:lnTo>
                  <a:lnTo>
                    <a:pt x="274" y="261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9"/>
                  </a:lnTo>
                  <a:lnTo>
                    <a:pt x="230" y="153"/>
                  </a:lnTo>
                  <a:lnTo>
                    <a:pt x="222" y="141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1"/>
                  </a:lnTo>
                  <a:lnTo>
                    <a:pt x="137" y="66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3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6"/>
                  </a:lnTo>
                  <a:lnTo>
                    <a:pt x="0" y="201"/>
                  </a:lnTo>
                  <a:lnTo>
                    <a:pt x="6" y="217"/>
                  </a:lnTo>
                  <a:lnTo>
                    <a:pt x="20" y="240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2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2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1" name="Freeform 59"/>
            <p:cNvSpPr>
              <a:spLocks/>
            </p:cNvSpPr>
            <p:nvPr/>
          </p:nvSpPr>
          <p:spPr bwMode="auto">
            <a:xfrm>
              <a:off x="1724025" y="3041650"/>
              <a:ext cx="220663" cy="317500"/>
            </a:xfrm>
            <a:custGeom>
              <a:avLst/>
              <a:gdLst>
                <a:gd name="T0" fmla="*/ 0 w 278"/>
                <a:gd name="T1" fmla="*/ 193 h 401"/>
                <a:gd name="T2" fmla="*/ 6 w 278"/>
                <a:gd name="T3" fmla="*/ 208 h 401"/>
                <a:gd name="T4" fmla="*/ 19 w 278"/>
                <a:gd name="T5" fmla="*/ 230 h 401"/>
                <a:gd name="T6" fmla="*/ 38 w 278"/>
                <a:gd name="T7" fmla="*/ 254 h 401"/>
                <a:gd name="T8" fmla="*/ 63 w 278"/>
                <a:gd name="T9" fmla="*/ 282 h 401"/>
                <a:gd name="T10" fmla="*/ 88 w 278"/>
                <a:gd name="T11" fmla="*/ 308 h 401"/>
                <a:gd name="T12" fmla="*/ 113 w 278"/>
                <a:gd name="T13" fmla="*/ 334 h 401"/>
                <a:gd name="T14" fmla="*/ 136 w 278"/>
                <a:gd name="T15" fmla="*/ 356 h 401"/>
                <a:gd name="T16" fmla="*/ 156 w 278"/>
                <a:gd name="T17" fmla="*/ 372 h 401"/>
                <a:gd name="T18" fmla="*/ 174 w 278"/>
                <a:gd name="T19" fmla="*/ 384 h 401"/>
                <a:gd name="T20" fmla="*/ 196 w 278"/>
                <a:gd name="T21" fmla="*/ 395 h 401"/>
                <a:gd name="T22" fmla="*/ 218 w 278"/>
                <a:gd name="T23" fmla="*/ 401 h 401"/>
                <a:gd name="T24" fmla="*/ 239 w 278"/>
                <a:gd name="T25" fmla="*/ 401 h 401"/>
                <a:gd name="T26" fmla="*/ 257 w 278"/>
                <a:gd name="T27" fmla="*/ 392 h 401"/>
                <a:gd name="T28" fmla="*/ 271 w 278"/>
                <a:gd name="T29" fmla="*/ 376 h 401"/>
                <a:gd name="T30" fmla="*/ 278 w 278"/>
                <a:gd name="T31" fmla="*/ 349 h 401"/>
                <a:gd name="T32" fmla="*/ 278 w 278"/>
                <a:gd name="T33" fmla="*/ 307 h 401"/>
                <a:gd name="T34" fmla="*/ 277 w 278"/>
                <a:gd name="T35" fmla="*/ 303 h 401"/>
                <a:gd name="T36" fmla="*/ 273 w 278"/>
                <a:gd name="T37" fmla="*/ 290 h 401"/>
                <a:gd name="T38" fmla="*/ 267 w 278"/>
                <a:gd name="T39" fmla="*/ 271 h 401"/>
                <a:gd name="T40" fmla="*/ 260 w 278"/>
                <a:gd name="T41" fmla="*/ 250 h 401"/>
                <a:gd name="T42" fmla="*/ 250 w 278"/>
                <a:gd name="T43" fmla="*/ 223 h 401"/>
                <a:gd name="T44" fmla="*/ 240 w 278"/>
                <a:gd name="T45" fmla="*/ 196 h 401"/>
                <a:gd name="T46" fmla="*/ 230 w 278"/>
                <a:gd name="T47" fmla="*/ 171 h 401"/>
                <a:gd name="T48" fmla="*/ 218 w 278"/>
                <a:gd name="T49" fmla="*/ 147 h 401"/>
                <a:gd name="T50" fmla="*/ 211 w 278"/>
                <a:gd name="T51" fmla="*/ 135 h 401"/>
                <a:gd name="T52" fmla="*/ 200 w 278"/>
                <a:gd name="T53" fmla="*/ 122 h 401"/>
                <a:gd name="T54" fmla="*/ 186 w 278"/>
                <a:gd name="T55" fmla="*/ 108 h 401"/>
                <a:gd name="T56" fmla="*/ 169 w 278"/>
                <a:gd name="T57" fmla="*/ 93 h 401"/>
                <a:gd name="T58" fmla="*/ 150 w 278"/>
                <a:gd name="T59" fmla="*/ 78 h 401"/>
                <a:gd name="T60" fmla="*/ 131 w 278"/>
                <a:gd name="T61" fmla="*/ 63 h 401"/>
                <a:gd name="T62" fmla="*/ 111 w 278"/>
                <a:gd name="T63" fmla="*/ 49 h 401"/>
                <a:gd name="T64" fmla="*/ 91 w 278"/>
                <a:gd name="T65" fmla="*/ 36 h 401"/>
                <a:gd name="T66" fmla="*/ 72 w 278"/>
                <a:gd name="T67" fmla="*/ 25 h 401"/>
                <a:gd name="T68" fmla="*/ 53 w 278"/>
                <a:gd name="T69" fmla="*/ 14 h 401"/>
                <a:gd name="T70" fmla="*/ 38 w 278"/>
                <a:gd name="T71" fmla="*/ 7 h 401"/>
                <a:gd name="T72" fmla="*/ 24 w 278"/>
                <a:gd name="T73" fmla="*/ 3 h 401"/>
                <a:gd name="T74" fmla="*/ 15 w 278"/>
                <a:gd name="T75" fmla="*/ 0 h 401"/>
                <a:gd name="T76" fmla="*/ 10 w 278"/>
                <a:gd name="T77" fmla="*/ 2 h 401"/>
                <a:gd name="T78" fmla="*/ 8 w 278"/>
                <a:gd name="T79" fmla="*/ 7 h 401"/>
                <a:gd name="T80" fmla="*/ 12 w 278"/>
                <a:gd name="T81" fmla="*/ 17 h 401"/>
                <a:gd name="T82" fmla="*/ 21 w 278"/>
                <a:gd name="T83" fmla="*/ 41 h 401"/>
                <a:gd name="T84" fmla="*/ 24 w 278"/>
                <a:gd name="T85" fmla="*/ 66 h 401"/>
                <a:gd name="T86" fmla="*/ 23 w 278"/>
                <a:gd name="T87" fmla="*/ 90 h 401"/>
                <a:gd name="T88" fmla="*/ 19 w 278"/>
                <a:gd name="T89" fmla="*/ 116 h 401"/>
                <a:gd name="T90" fmla="*/ 13 w 278"/>
                <a:gd name="T91" fmla="*/ 139 h 401"/>
                <a:gd name="T92" fmla="*/ 7 w 278"/>
                <a:gd name="T93" fmla="*/ 160 h 401"/>
                <a:gd name="T94" fmla="*/ 1 w 278"/>
                <a:gd name="T95" fmla="*/ 178 h 401"/>
                <a:gd name="T96" fmla="*/ 0 w 278"/>
                <a:gd name="T97" fmla="*/ 19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8" h="401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2"/>
                  </a:lnTo>
                  <a:lnTo>
                    <a:pt x="88" y="308"/>
                  </a:lnTo>
                  <a:lnTo>
                    <a:pt x="113" y="334"/>
                  </a:lnTo>
                  <a:lnTo>
                    <a:pt x="136" y="356"/>
                  </a:lnTo>
                  <a:lnTo>
                    <a:pt x="156" y="372"/>
                  </a:lnTo>
                  <a:lnTo>
                    <a:pt x="174" y="384"/>
                  </a:lnTo>
                  <a:lnTo>
                    <a:pt x="196" y="395"/>
                  </a:lnTo>
                  <a:lnTo>
                    <a:pt x="218" y="401"/>
                  </a:lnTo>
                  <a:lnTo>
                    <a:pt x="239" y="401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9"/>
                  </a:lnTo>
                  <a:lnTo>
                    <a:pt x="278" y="307"/>
                  </a:lnTo>
                  <a:lnTo>
                    <a:pt x="277" y="303"/>
                  </a:lnTo>
                  <a:lnTo>
                    <a:pt x="273" y="290"/>
                  </a:lnTo>
                  <a:lnTo>
                    <a:pt x="267" y="271"/>
                  </a:lnTo>
                  <a:lnTo>
                    <a:pt x="260" y="250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2"/>
                  </a:lnTo>
                  <a:lnTo>
                    <a:pt x="186" y="108"/>
                  </a:lnTo>
                  <a:lnTo>
                    <a:pt x="169" y="93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8" y="7"/>
                  </a:lnTo>
                  <a:lnTo>
                    <a:pt x="12" y="17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60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2" name="Freeform 60"/>
            <p:cNvSpPr>
              <a:spLocks/>
            </p:cNvSpPr>
            <p:nvPr/>
          </p:nvSpPr>
          <p:spPr bwMode="auto">
            <a:xfrm>
              <a:off x="1731963" y="3049588"/>
              <a:ext cx="207963" cy="303213"/>
            </a:xfrm>
            <a:custGeom>
              <a:avLst/>
              <a:gdLst>
                <a:gd name="T0" fmla="*/ 0 w 261"/>
                <a:gd name="T1" fmla="*/ 184 h 382"/>
                <a:gd name="T2" fmla="*/ 4 w 261"/>
                <a:gd name="T3" fmla="*/ 199 h 382"/>
                <a:gd name="T4" fmla="*/ 17 w 261"/>
                <a:gd name="T5" fmla="*/ 219 h 382"/>
                <a:gd name="T6" fmla="*/ 35 w 261"/>
                <a:gd name="T7" fmla="*/ 243 h 382"/>
                <a:gd name="T8" fmla="*/ 57 w 261"/>
                <a:gd name="T9" fmla="*/ 269 h 382"/>
                <a:gd name="T10" fmla="*/ 81 w 261"/>
                <a:gd name="T11" fmla="*/ 294 h 382"/>
                <a:gd name="T12" fmla="*/ 106 w 261"/>
                <a:gd name="T13" fmla="*/ 318 h 382"/>
                <a:gd name="T14" fmla="*/ 128 w 261"/>
                <a:gd name="T15" fmla="*/ 339 h 382"/>
                <a:gd name="T16" fmla="*/ 146 w 261"/>
                <a:gd name="T17" fmla="*/ 354 h 382"/>
                <a:gd name="T18" fmla="*/ 163 w 261"/>
                <a:gd name="T19" fmla="*/ 366 h 382"/>
                <a:gd name="T20" fmla="*/ 183 w 261"/>
                <a:gd name="T21" fmla="*/ 376 h 382"/>
                <a:gd name="T22" fmla="*/ 204 w 261"/>
                <a:gd name="T23" fmla="*/ 382 h 382"/>
                <a:gd name="T24" fmla="*/ 224 w 261"/>
                <a:gd name="T25" fmla="*/ 382 h 382"/>
                <a:gd name="T26" fmla="*/ 242 w 261"/>
                <a:gd name="T27" fmla="*/ 375 h 382"/>
                <a:gd name="T28" fmla="*/ 254 w 261"/>
                <a:gd name="T29" fmla="*/ 359 h 382"/>
                <a:gd name="T30" fmla="*/ 261 w 261"/>
                <a:gd name="T31" fmla="*/ 332 h 382"/>
                <a:gd name="T32" fmla="*/ 261 w 261"/>
                <a:gd name="T33" fmla="*/ 292 h 382"/>
                <a:gd name="T34" fmla="*/ 260 w 261"/>
                <a:gd name="T35" fmla="*/ 287 h 382"/>
                <a:gd name="T36" fmla="*/ 257 w 261"/>
                <a:gd name="T37" fmla="*/ 276 h 382"/>
                <a:gd name="T38" fmla="*/ 251 w 261"/>
                <a:gd name="T39" fmla="*/ 258 h 382"/>
                <a:gd name="T40" fmla="*/ 244 w 261"/>
                <a:gd name="T41" fmla="*/ 236 h 382"/>
                <a:gd name="T42" fmla="*/ 235 w 261"/>
                <a:gd name="T43" fmla="*/ 212 h 382"/>
                <a:gd name="T44" fmla="*/ 226 w 261"/>
                <a:gd name="T45" fmla="*/ 187 h 382"/>
                <a:gd name="T46" fmla="*/ 215 w 261"/>
                <a:gd name="T47" fmla="*/ 163 h 382"/>
                <a:gd name="T48" fmla="*/ 205 w 261"/>
                <a:gd name="T49" fmla="*/ 140 h 382"/>
                <a:gd name="T50" fmla="*/ 198 w 261"/>
                <a:gd name="T51" fmla="*/ 128 h 382"/>
                <a:gd name="T52" fmla="*/ 188 w 261"/>
                <a:gd name="T53" fmla="*/ 115 h 382"/>
                <a:gd name="T54" fmla="*/ 174 w 261"/>
                <a:gd name="T55" fmla="*/ 101 h 382"/>
                <a:gd name="T56" fmla="*/ 158 w 261"/>
                <a:gd name="T57" fmla="*/ 88 h 382"/>
                <a:gd name="T58" fmla="*/ 140 w 261"/>
                <a:gd name="T59" fmla="*/ 74 h 382"/>
                <a:gd name="T60" fmla="*/ 122 w 261"/>
                <a:gd name="T61" fmla="*/ 59 h 382"/>
                <a:gd name="T62" fmla="*/ 103 w 261"/>
                <a:gd name="T63" fmla="*/ 46 h 382"/>
                <a:gd name="T64" fmla="*/ 85 w 261"/>
                <a:gd name="T65" fmla="*/ 33 h 382"/>
                <a:gd name="T66" fmla="*/ 67 w 261"/>
                <a:gd name="T67" fmla="*/ 23 h 382"/>
                <a:gd name="T68" fmla="*/ 50 w 261"/>
                <a:gd name="T69" fmla="*/ 14 h 382"/>
                <a:gd name="T70" fmla="*/ 35 w 261"/>
                <a:gd name="T71" fmla="*/ 6 h 382"/>
                <a:gd name="T72" fmla="*/ 23 w 261"/>
                <a:gd name="T73" fmla="*/ 1 h 382"/>
                <a:gd name="T74" fmla="*/ 13 w 261"/>
                <a:gd name="T75" fmla="*/ 0 h 382"/>
                <a:gd name="T76" fmla="*/ 9 w 261"/>
                <a:gd name="T77" fmla="*/ 1 h 382"/>
                <a:gd name="T78" fmla="*/ 8 w 261"/>
                <a:gd name="T79" fmla="*/ 6 h 382"/>
                <a:gd name="T80" fmla="*/ 11 w 261"/>
                <a:gd name="T81" fmla="*/ 15 h 382"/>
                <a:gd name="T82" fmla="*/ 20 w 261"/>
                <a:gd name="T83" fmla="*/ 38 h 382"/>
                <a:gd name="T84" fmla="*/ 24 w 261"/>
                <a:gd name="T85" fmla="*/ 62 h 382"/>
                <a:gd name="T86" fmla="*/ 22 w 261"/>
                <a:gd name="T87" fmla="*/ 86 h 382"/>
                <a:gd name="T88" fmla="*/ 18 w 261"/>
                <a:gd name="T89" fmla="*/ 110 h 382"/>
                <a:gd name="T90" fmla="*/ 11 w 261"/>
                <a:gd name="T91" fmla="*/ 133 h 382"/>
                <a:gd name="T92" fmla="*/ 5 w 261"/>
                <a:gd name="T93" fmla="*/ 153 h 382"/>
                <a:gd name="T94" fmla="*/ 1 w 261"/>
                <a:gd name="T95" fmla="*/ 171 h 382"/>
                <a:gd name="T96" fmla="*/ 0 w 261"/>
                <a:gd name="T97" fmla="*/ 18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1" h="382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9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4"/>
                  </a:lnTo>
                  <a:lnTo>
                    <a:pt x="163" y="366"/>
                  </a:lnTo>
                  <a:lnTo>
                    <a:pt x="183" y="376"/>
                  </a:lnTo>
                  <a:lnTo>
                    <a:pt x="204" y="382"/>
                  </a:lnTo>
                  <a:lnTo>
                    <a:pt x="224" y="382"/>
                  </a:lnTo>
                  <a:lnTo>
                    <a:pt x="242" y="375"/>
                  </a:lnTo>
                  <a:lnTo>
                    <a:pt x="254" y="359"/>
                  </a:lnTo>
                  <a:lnTo>
                    <a:pt x="261" y="332"/>
                  </a:lnTo>
                  <a:lnTo>
                    <a:pt x="261" y="292"/>
                  </a:lnTo>
                  <a:lnTo>
                    <a:pt x="260" y="287"/>
                  </a:lnTo>
                  <a:lnTo>
                    <a:pt x="257" y="276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7"/>
                  </a:lnTo>
                  <a:lnTo>
                    <a:pt x="215" y="163"/>
                  </a:lnTo>
                  <a:lnTo>
                    <a:pt x="205" y="140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8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10"/>
                  </a:lnTo>
                  <a:lnTo>
                    <a:pt x="11" y="133"/>
                  </a:lnTo>
                  <a:lnTo>
                    <a:pt x="5" y="153"/>
                  </a:lnTo>
                  <a:lnTo>
                    <a:pt x="1" y="171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3" name="Freeform 61"/>
            <p:cNvSpPr>
              <a:spLocks/>
            </p:cNvSpPr>
            <p:nvPr/>
          </p:nvSpPr>
          <p:spPr bwMode="auto">
            <a:xfrm>
              <a:off x="1739900" y="3059113"/>
              <a:ext cx="195263" cy="288925"/>
            </a:xfrm>
            <a:custGeom>
              <a:avLst/>
              <a:gdLst>
                <a:gd name="T0" fmla="*/ 0 w 246"/>
                <a:gd name="T1" fmla="*/ 177 h 366"/>
                <a:gd name="T2" fmla="*/ 5 w 246"/>
                <a:gd name="T3" fmla="*/ 191 h 366"/>
                <a:gd name="T4" fmla="*/ 16 w 246"/>
                <a:gd name="T5" fmla="*/ 210 h 366"/>
                <a:gd name="T6" fmla="*/ 33 w 246"/>
                <a:gd name="T7" fmla="*/ 233 h 366"/>
                <a:gd name="T8" fmla="*/ 54 w 246"/>
                <a:gd name="T9" fmla="*/ 257 h 366"/>
                <a:gd name="T10" fmla="*/ 76 w 246"/>
                <a:gd name="T11" fmla="*/ 282 h 366"/>
                <a:gd name="T12" fmla="*/ 98 w 246"/>
                <a:gd name="T13" fmla="*/ 305 h 366"/>
                <a:gd name="T14" fmla="*/ 119 w 246"/>
                <a:gd name="T15" fmla="*/ 324 h 366"/>
                <a:gd name="T16" fmla="*/ 136 w 246"/>
                <a:gd name="T17" fmla="*/ 339 h 366"/>
                <a:gd name="T18" fmla="*/ 153 w 246"/>
                <a:gd name="T19" fmla="*/ 351 h 366"/>
                <a:gd name="T20" fmla="*/ 172 w 246"/>
                <a:gd name="T21" fmla="*/ 360 h 366"/>
                <a:gd name="T22" fmla="*/ 191 w 246"/>
                <a:gd name="T23" fmla="*/ 366 h 366"/>
                <a:gd name="T24" fmla="*/ 210 w 246"/>
                <a:gd name="T25" fmla="*/ 366 h 366"/>
                <a:gd name="T26" fmla="*/ 227 w 246"/>
                <a:gd name="T27" fmla="*/ 359 h 366"/>
                <a:gd name="T28" fmla="*/ 239 w 246"/>
                <a:gd name="T29" fmla="*/ 343 h 366"/>
                <a:gd name="T30" fmla="*/ 246 w 246"/>
                <a:gd name="T31" fmla="*/ 317 h 366"/>
                <a:gd name="T32" fmla="*/ 246 w 246"/>
                <a:gd name="T33" fmla="*/ 279 h 366"/>
                <a:gd name="T34" fmla="*/ 244 w 246"/>
                <a:gd name="T35" fmla="*/ 276 h 366"/>
                <a:gd name="T36" fmla="*/ 241 w 246"/>
                <a:gd name="T37" fmla="*/ 264 h 366"/>
                <a:gd name="T38" fmla="*/ 236 w 246"/>
                <a:gd name="T39" fmla="*/ 248 h 366"/>
                <a:gd name="T40" fmla="*/ 229 w 246"/>
                <a:gd name="T41" fmla="*/ 228 h 366"/>
                <a:gd name="T42" fmla="*/ 221 w 246"/>
                <a:gd name="T43" fmla="*/ 204 h 366"/>
                <a:gd name="T44" fmla="*/ 212 w 246"/>
                <a:gd name="T45" fmla="*/ 180 h 366"/>
                <a:gd name="T46" fmla="*/ 203 w 246"/>
                <a:gd name="T47" fmla="*/ 156 h 366"/>
                <a:gd name="T48" fmla="*/ 192 w 246"/>
                <a:gd name="T49" fmla="*/ 134 h 366"/>
                <a:gd name="T50" fmla="*/ 186 w 246"/>
                <a:gd name="T51" fmla="*/ 124 h 366"/>
                <a:gd name="T52" fmla="*/ 176 w 246"/>
                <a:gd name="T53" fmla="*/ 111 h 366"/>
                <a:gd name="T54" fmla="*/ 164 w 246"/>
                <a:gd name="T55" fmla="*/ 98 h 366"/>
                <a:gd name="T56" fmla="*/ 149 w 246"/>
                <a:gd name="T57" fmla="*/ 85 h 366"/>
                <a:gd name="T58" fmla="*/ 133 w 246"/>
                <a:gd name="T59" fmla="*/ 71 h 366"/>
                <a:gd name="T60" fmla="*/ 115 w 246"/>
                <a:gd name="T61" fmla="*/ 58 h 366"/>
                <a:gd name="T62" fmla="*/ 98 w 246"/>
                <a:gd name="T63" fmla="*/ 45 h 366"/>
                <a:gd name="T64" fmla="*/ 81 w 246"/>
                <a:gd name="T65" fmla="*/ 33 h 366"/>
                <a:gd name="T66" fmla="*/ 63 w 246"/>
                <a:gd name="T67" fmla="*/ 22 h 366"/>
                <a:gd name="T68" fmla="*/ 48 w 246"/>
                <a:gd name="T69" fmla="*/ 14 h 366"/>
                <a:gd name="T70" fmla="*/ 35 w 246"/>
                <a:gd name="T71" fmla="*/ 7 h 366"/>
                <a:gd name="T72" fmla="*/ 23 w 246"/>
                <a:gd name="T73" fmla="*/ 3 h 366"/>
                <a:gd name="T74" fmla="*/ 14 w 246"/>
                <a:gd name="T75" fmla="*/ 0 h 366"/>
                <a:gd name="T76" fmla="*/ 9 w 246"/>
                <a:gd name="T77" fmla="*/ 2 h 366"/>
                <a:gd name="T78" fmla="*/ 8 w 246"/>
                <a:gd name="T79" fmla="*/ 7 h 366"/>
                <a:gd name="T80" fmla="*/ 12 w 246"/>
                <a:gd name="T81" fmla="*/ 15 h 366"/>
                <a:gd name="T82" fmla="*/ 20 w 246"/>
                <a:gd name="T83" fmla="*/ 37 h 366"/>
                <a:gd name="T84" fmla="*/ 23 w 246"/>
                <a:gd name="T85" fmla="*/ 60 h 366"/>
                <a:gd name="T86" fmla="*/ 21 w 246"/>
                <a:gd name="T87" fmla="*/ 83 h 366"/>
                <a:gd name="T88" fmla="*/ 17 w 246"/>
                <a:gd name="T89" fmla="*/ 106 h 366"/>
                <a:gd name="T90" fmla="*/ 12 w 246"/>
                <a:gd name="T91" fmla="*/ 127 h 366"/>
                <a:gd name="T92" fmla="*/ 6 w 246"/>
                <a:gd name="T93" fmla="*/ 147 h 366"/>
                <a:gd name="T94" fmla="*/ 1 w 246"/>
                <a:gd name="T95" fmla="*/ 164 h 366"/>
                <a:gd name="T96" fmla="*/ 0 w 246"/>
                <a:gd name="T97" fmla="*/ 177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" h="366">
                  <a:moveTo>
                    <a:pt x="0" y="177"/>
                  </a:moveTo>
                  <a:lnTo>
                    <a:pt x="5" y="191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2"/>
                  </a:lnTo>
                  <a:lnTo>
                    <a:pt x="98" y="305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1"/>
                  </a:lnTo>
                  <a:lnTo>
                    <a:pt x="172" y="360"/>
                  </a:lnTo>
                  <a:lnTo>
                    <a:pt x="191" y="366"/>
                  </a:lnTo>
                  <a:lnTo>
                    <a:pt x="210" y="366"/>
                  </a:lnTo>
                  <a:lnTo>
                    <a:pt x="227" y="359"/>
                  </a:lnTo>
                  <a:lnTo>
                    <a:pt x="239" y="343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8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4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5"/>
                  </a:lnTo>
                  <a:lnTo>
                    <a:pt x="133" y="71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2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E0B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4" name="Freeform 62"/>
            <p:cNvSpPr>
              <a:spLocks/>
            </p:cNvSpPr>
            <p:nvPr/>
          </p:nvSpPr>
          <p:spPr bwMode="auto">
            <a:xfrm>
              <a:off x="1747838" y="3067050"/>
              <a:ext cx="180975" cy="276225"/>
            </a:xfrm>
            <a:custGeom>
              <a:avLst/>
              <a:gdLst>
                <a:gd name="T0" fmla="*/ 0 w 229"/>
                <a:gd name="T1" fmla="*/ 168 h 347"/>
                <a:gd name="T2" fmla="*/ 5 w 229"/>
                <a:gd name="T3" fmla="*/ 182 h 347"/>
                <a:gd name="T4" fmla="*/ 15 w 229"/>
                <a:gd name="T5" fmla="*/ 201 h 347"/>
                <a:gd name="T6" fmla="*/ 32 w 229"/>
                <a:gd name="T7" fmla="*/ 222 h 347"/>
                <a:gd name="T8" fmla="*/ 50 w 229"/>
                <a:gd name="T9" fmla="*/ 245 h 347"/>
                <a:gd name="T10" fmla="*/ 71 w 229"/>
                <a:gd name="T11" fmla="*/ 269 h 347"/>
                <a:gd name="T12" fmla="*/ 91 w 229"/>
                <a:gd name="T13" fmla="*/ 290 h 347"/>
                <a:gd name="T14" fmla="*/ 111 w 229"/>
                <a:gd name="T15" fmla="*/ 309 h 347"/>
                <a:gd name="T16" fmla="*/ 127 w 229"/>
                <a:gd name="T17" fmla="*/ 323 h 347"/>
                <a:gd name="T18" fmla="*/ 142 w 229"/>
                <a:gd name="T19" fmla="*/ 333 h 347"/>
                <a:gd name="T20" fmla="*/ 161 w 229"/>
                <a:gd name="T21" fmla="*/ 342 h 347"/>
                <a:gd name="T22" fmla="*/ 179 w 229"/>
                <a:gd name="T23" fmla="*/ 347 h 347"/>
                <a:gd name="T24" fmla="*/ 196 w 229"/>
                <a:gd name="T25" fmla="*/ 347 h 347"/>
                <a:gd name="T26" fmla="*/ 211 w 229"/>
                <a:gd name="T27" fmla="*/ 341 h 347"/>
                <a:gd name="T28" fmla="*/ 223 w 229"/>
                <a:gd name="T29" fmla="*/ 326 h 347"/>
                <a:gd name="T30" fmla="*/ 229 w 229"/>
                <a:gd name="T31" fmla="*/ 301 h 347"/>
                <a:gd name="T32" fmla="*/ 229 w 229"/>
                <a:gd name="T33" fmla="*/ 265 h 347"/>
                <a:gd name="T34" fmla="*/ 227 w 229"/>
                <a:gd name="T35" fmla="*/ 262 h 347"/>
                <a:gd name="T36" fmla="*/ 224 w 229"/>
                <a:gd name="T37" fmla="*/ 250 h 347"/>
                <a:gd name="T38" fmla="*/ 219 w 229"/>
                <a:gd name="T39" fmla="*/ 235 h 347"/>
                <a:gd name="T40" fmla="*/ 214 w 229"/>
                <a:gd name="T41" fmla="*/ 214 h 347"/>
                <a:gd name="T42" fmla="*/ 207 w 229"/>
                <a:gd name="T43" fmla="*/ 192 h 347"/>
                <a:gd name="T44" fmla="*/ 197 w 229"/>
                <a:gd name="T45" fmla="*/ 169 h 347"/>
                <a:gd name="T46" fmla="*/ 189 w 229"/>
                <a:gd name="T47" fmla="*/ 146 h 347"/>
                <a:gd name="T48" fmla="*/ 180 w 229"/>
                <a:gd name="T49" fmla="*/ 126 h 347"/>
                <a:gd name="T50" fmla="*/ 174 w 229"/>
                <a:gd name="T51" fmla="*/ 115 h 347"/>
                <a:gd name="T52" fmla="*/ 165 w 229"/>
                <a:gd name="T53" fmla="*/ 104 h 347"/>
                <a:gd name="T54" fmla="*/ 154 w 229"/>
                <a:gd name="T55" fmla="*/ 92 h 347"/>
                <a:gd name="T56" fmla="*/ 140 w 229"/>
                <a:gd name="T57" fmla="*/ 79 h 347"/>
                <a:gd name="T58" fmla="*/ 125 w 229"/>
                <a:gd name="T59" fmla="*/ 67 h 347"/>
                <a:gd name="T60" fmla="*/ 109 w 229"/>
                <a:gd name="T61" fmla="*/ 54 h 347"/>
                <a:gd name="T62" fmla="*/ 93 w 229"/>
                <a:gd name="T63" fmla="*/ 41 h 347"/>
                <a:gd name="T64" fmla="*/ 76 w 229"/>
                <a:gd name="T65" fmla="*/ 30 h 347"/>
                <a:gd name="T66" fmla="*/ 60 w 229"/>
                <a:gd name="T67" fmla="*/ 21 h 347"/>
                <a:gd name="T68" fmla="*/ 45 w 229"/>
                <a:gd name="T69" fmla="*/ 11 h 347"/>
                <a:gd name="T70" fmla="*/ 33 w 229"/>
                <a:gd name="T71" fmla="*/ 6 h 347"/>
                <a:gd name="T72" fmla="*/ 22 w 229"/>
                <a:gd name="T73" fmla="*/ 1 h 347"/>
                <a:gd name="T74" fmla="*/ 14 w 229"/>
                <a:gd name="T75" fmla="*/ 0 h 347"/>
                <a:gd name="T76" fmla="*/ 8 w 229"/>
                <a:gd name="T77" fmla="*/ 1 h 347"/>
                <a:gd name="T78" fmla="*/ 7 w 229"/>
                <a:gd name="T79" fmla="*/ 6 h 347"/>
                <a:gd name="T80" fmla="*/ 11 w 229"/>
                <a:gd name="T81" fmla="*/ 14 h 347"/>
                <a:gd name="T82" fmla="*/ 19 w 229"/>
                <a:gd name="T83" fmla="*/ 34 h 347"/>
                <a:gd name="T84" fmla="*/ 21 w 229"/>
                <a:gd name="T85" fmla="*/ 56 h 347"/>
                <a:gd name="T86" fmla="*/ 20 w 229"/>
                <a:gd name="T87" fmla="*/ 78 h 347"/>
                <a:gd name="T88" fmla="*/ 17 w 229"/>
                <a:gd name="T89" fmla="*/ 100 h 347"/>
                <a:gd name="T90" fmla="*/ 11 w 229"/>
                <a:gd name="T91" fmla="*/ 121 h 347"/>
                <a:gd name="T92" fmla="*/ 6 w 229"/>
                <a:gd name="T93" fmla="*/ 139 h 347"/>
                <a:gd name="T94" fmla="*/ 2 w 229"/>
                <a:gd name="T95" fmla="*/ 156 h 347"/>
                <a:gd name="T96" fmla="*/ 0 w 229"/>
                <a:gd name="T97" fmla="*/ 16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" h="347">
                  <a:moveTo>
                    <a:pt x="0" y="168"/>
                  </a:moveTo>
                  <a:lnTo>
                    <a:pt x="5" y="182"/>
                  </a:lnTo>
                  <a:lnTo>
                    <a:pt x="15" y="201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9"/>
                  </a:lnTo>
                  <a:lnTo>
                    <a:pt x="91" y="290"/>
                  </a:lnTo>
                  <a:lnTo>
                    <a:pt x="111" y="309"/>
                  </a:lnTo>
                  <a:lnTo>
                    <a:pt x="127" y="323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7"/>
                  </a:lnTo>
                  <a:lnTo>
                    <a:pt x="196" y="347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1"/>
                  </a:lnTo>
                  <a:lnTo>
                    <a:pt x="229" y="265"/>
                  </a:lnTo>
                  <a:lnTo>
                    <a:pt x="227" y="262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6"/>
                  </a:lnTo>
                  <a:lnTo>
                    <a:pt x="174" y="115"/>
                  </a:lnTo>
                  <a:lnTo>
                    <a:pt x="165" y="104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1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5" name="Freeform 63"/>
            <p:cNvSpPr>
              <a:spLocks/>
            </p:cNvSpPr>
            <p:nvPr/>
          </p:nvSpPr>
          <p:spPr bwMode="auto">
            <a:xfrm>
              <a:off x="1755775" y="3076575"/>
              <a:ext cx="168275" cy="261938"/>
            </a:xfrm>
            <a:custGeom>
              <a:avLst/>
              <a:gdLst>
                <a:gd name="T0" fmla="*/ 0 w 212"/>
                <a:gd name="T1" fmla="*/ 160 h 330"/>
                <a:gd name="T2" fmla="*/ 3 w 212"/>
                <a:gd name="T3" fmla="*/ 172 h 330"/>
                <a:gd name="T4" fmla="*/ 14 w 212"/>
                <a:gd name="T5" fmla="*/ 191 h 330"/>
                <a:gd name="T6" fmla="*/ 29 w 212"/>
                <a:gd name="T7" fmla="*/ 210 h 330"/>
                <a:gd name="T8" fmla="*/ 46 w 212"/>
                <a:gd name="T9" fmla="*/ 233 h 330"/>
                <a:gd name="T10" fmla="*/ 65 w 212"/>
                <a:gd name="T11" fmla="*/ 255 h 330"/>
                <a:gd name="T12" fmla="*/ 85 w 212"/>
                <a:gd name="T13" fmla="*/ 276 h 330"/>
                <a:gd name="T14" fmla="*/ 102 w 212"/>
                <a:gd name="T15" fmla="*/ 293 h 330"/>
                <a:gd name="T16" fmla="*/ 117 w 212"/>
                <a:gd name="T17" fmla="*/ 307 h 330"/>
                <a:gd name="T18" fmla="*/ 131 w 212"/>
                <a:gd name="T19" fmla="*/ 318 h 330"/>
                <a:gd name="T20" fmla="*/ 147 w 212"/>
                <a:gd name="T21" fmla="*/ 326 h 330"/>
                <a:gd name="T22" fmla="*/ 165 w 212"/>
                <a:gd name="T23" fmla="*/ 330 h 330"/>
                <a:gd name="T24" fmla="*/ 181 w 212"/>
                <a:gd name="T25" fmla="*/ 330 h 330"/>
                <a:gd name="T26" fmla="*/ 195 w 212"/>
                <a:gd name="T27" fmla="*/ 323 h 330"/>
                <a:gd name="T28" fmla="*/ 206 w 212"/>
                <a:gd name="T29" fmla="*/ 309 h 330"/>
                <a:gd name="T30" fmla="*/ 212 w 212"/>
                <a:gd name="T31" fmla="*/ 286 h 330"/>
                <a:gd name="T32" fmla="*/ 212 w 212"/>
                <a:gd name="T33" fmla="*/ 252 h 330"/>
                <a:gd name="T34" fmla="*/ 211 w 212"/>
                <a:gd name="T35" fmla="*/ 248 h 330"/>
                <a:gd name="T36" fmla="*/ 208 w 212"/>
                <a:gd name="T37" fmla="*/ 238 h 330"/>
                <a:gd name="T38" fmla="*/ 204 w 212"/>
                <a:gd name="T39" fmla="*/ 223 h 330"/>
                <a:gd name="T40" fmla="*/ 198 w 212"/>
                <a:gd name="T41" fmla="*/ 205 h 330"/>
                <a:gd name="T42" fmla="*/ 191 w 212"/>
                <a:gd name="T43" fmla="*/ 183 h 330"/>
                <a:gd name="T44" fmla="*/ 184 w 212"/>
                <a:gd name="T45" fmla="*/ 161 h 330"/>
                <a:gd name="T46" fmla="*/ 176 w 212"/>
                <a:gd name="T47" fmla="*/ 139 h 330"/>
                <a:gd name="T48" fmla="*/ 168 w 212"/>
                <a:gd name="T49" fmla="*/ 119 h 330"/>
                <a:gd name="T50" fmla="*/ 162 w 212"/>
                <a:gd name="T51" fmla="*/ 110 h 330"/>
                <a:gd name="T52" fmla="*/ 153 w 212"/>
                <a:gd name="T53" fmla="*/ 98 h 330"/>
                <a:gd name="T54" fmla="*/ 143 w 212"/>
                <a:gd name="T55" fmla="*/ 87 h 330"/>
                <a:gd name="T56" fmla="*/ 130 w 212"/>
                <a:gd name="T57" fmla="*/ 75 h 330"/>
                <a:gd name="T58" fmla="*/ 116 w 212"/>
                <a:gd name="T59" fmla="*/ 63 h 330"/>
                <a:gd name="T60" fmla="*/ 101 w 212"/>
                <a:gd name="T61" fmla="*/ 51 h 330"/>
                <a:gd name="T62" fmla="*/ 85 w 212"/>
                <a:gd name="T63" fmla="*/ 40 h 330"/>
                <a:gd name="T64" fmla="*/ 70 w 212"/>
                <a:gd name="T65" fmla="*/ 29 h 330"/>
                <a:gd name="T66" fmla="*/ 55 w 212"/>
                <a:gd name="T67" fmla="*/ 20 h 330"/>
                <a:gd name="T68" fmla="*/ 42 w 212"/>
                <a:gd name="T69" fmla="*/ 12 h 330"/>
                <a:gd name="T70" fmla="*/ 30 w 212"/>
                <a:gd name="T71" fmla="*/ 5 h 330"/>
                <a:gd name="T72" fmla="*/ 19 w 212"/>
                <a:gd name="T73" fmla="*/ 2 h 330"/>
                <a:gd name="T74" fmla="*/ 12 w 212"/>
                <a:gd name="T75" fmla="*/ 0 h 330"/>
                <a:gd name="T76" fmla="*/ 8 w 212"/>
                <a:gd name="T77" fmla="*/ 2 h 330"/>
                <a:gd name="T78" fmla="*/ 7 w 212"/>
                <a:gd name="T79" fmla="*/ 5 h 330"/>
                <a:gd name="T80" fmla="*/ 10 w 212"/>
                <a:gd name="T81" fmla="*/ 13 h 330"/>
                <a:gd name="T82" fmla="*/ 17 w 212"/>
                <a:gd name="T83" fmla="*/ 33 h 330"/>
                <a:gd name="T84" fmla="*/ 19 w 212"/>
                <a:gd name="T85" fmla="*/ 55 h 330"/>
                <a:gd name="T86" fmla="*/ 18 w 212"/>
                <a:gd name="T87" fmla="*/ 75 h 330"/>
                <a:gd name="T88" fmla="*/ 15 w 212"/>
                <a:gd name="T89" fmla="*/ 96 h 330"/>
                <a:gd name="T90" fmla="*/ 9 w 212"/>
                <a:gd name="T91" fmla="*/ 116 h 330"/>
                <a:gd name="T92" fmla="*/ 4 w 212"/>
                <a:gd name="T93" fmla="*/ 133 h 330"/>
                <a:gd name="T94" fmla="*/ 1 w 212"/>
                <a:gd name="T95" fmla="*/ 148 h 330"/>
                <a:gd name="T96" fmla="*/ 0 w 212"/>
                <a:gd name="T97" fmla="*/ 16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330">
                  <a:moveTo>
                    <a:pt x="0" y="160"/>
                  </a:moveTo>
                  <a:lnTo>
                    <a:pt x="3" y="172"/>
                  </a:lnTo>
                  <a:lnTo>
                    <a:pt x="14" y="191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8"/>
                  </a:lnTo>
                  <a:lnTo>
                    <a:pt x="147" y="326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2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5"/>
                  </a:lnTo>
                  <a:lnTo>
                    <a:pt x="191" y="183"/>
                  </a:lnTo>
                  <a:lnTo>
                    <a:pt x="184" y="161"/>
                  </a:lnTo>
                  <a:lnTo>
                    <a:pt x="176" y="139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3"/>
                  </a:lnTo>
                  <a:lnTo>
                    <a:pt x="101" y="51"/>
                  </a:lnTo>
                  <a:lnTo>
                    <a:pt x="85" y="40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5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6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CC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6" name="Freeform 64"/>
            <p:cNvSpPr>
              <a:spLocks/>
            </p:cNvSpPr>
            <p:nvPr/>
          </p:nvSpPr>
          <p:spPr bwMode="auto">
            <a:xfrm>
              <a:off x="1765300" y="3086100"/>
              <a:ext cx="155575" cy="247650"/>
            </a:xfrm>
            <a:custGeom>
              <a:avLst/>
              <a:gdLst>
                <a:gd name="T0" fmla="*/ 0 w 196"/>
                <a:gd name="T1" fmla="*/ 151 h 312"/>
                <a:gd name="T2" fmla="*/ 4 w 196"/>
                <a:gd name="T3" fmla="*/ 164 h 312"/>
                <a:gd name="T4" fmla="*/ 13 w 196"/>
                <a:gd name="T5" fmla="*/ 180 h 312"/>
                <a:gd name="T6" fmla="*/ 26 w 196"/>
                <a:gd name="T7" fmla="*/ 199 h 312"/>
                <a:gd name="T8" fmla="*/ 42 w 196"/>
                <a:gd name="T9" fmla="*/ 220 h 312"/>
                <a:gd name="T10" fmla="*/ 60 w 196"/>
                <a:gd name="T11" fmla="*/ 242 h 312"/>
                <a:gd name="T12" fmla="*/ 77 w 196"/>
                <a:gd name="T13" fmla="*/ 262 h 312"/>
                <a:gd name="T14" fmla="*/ 93 w 196"/>
                <a:gd name="T15" fmla="*/ 278 h 312"/>
                <a:gd name="T16" fmla="*/ 107 w 196"/>
                <a:gd name="T17" fmla="*/ 291 h 312"/>
                <a:gd name="T18" fmla="*/ 121 w 196"/>
                <a:gd name="T19" fmla="*/ 300 h 312"/>
                <a:gd name="T20" fmla="*/ 136 w 196"/>
                <a:gd name="T21" fmla="*/ 308 h 312"/>
                <a:gd name="T22" fmla="*/ 152 w 196"/>
                <a:gd name="T23" fmla="*/ 312 h 312"/>
                <a:gd name="T24" fmla="*/ 167 w 196"/>
                <a:gd name="T25" fmla="*/ 312 h 312"/>
                <a:gd name="T26" fmla="*/ 180 w 196"/>
                <a:gd name="T27" fmla="*/ 306 h 312"/>
                <a:gd name="T28" fmla="*/ 190 w 196"/>
                <a:gd name="T29" fmla="*/ 293 h 312"/>
                <a:gd name="T30" fmla="*/ 196 w 196"/>
                <a:gd name="T31" fmla="*/ 270 h 312"/>
                <a:gd name="T32" fmla="*/ 196 w 196"/>
                <a:gd name="T33" fmla="*/ 237 h 312"/>
                <a:gd name="T34" fmla="*/ 195 w 196"/>
                <a:gd name="T35" fmla="*/ 234 h 312"/>
                <a:gd name="T36" fmla="*/ 193 w 196"/>
                <a:gd name="T37" fmla="*/ 225 h 312"/>
                <a:gd name="T38" fmla="*/ 188 w 196"/>
                <a:gd name="T39" fmla="*/ 210 h 312"/>
                <a:gd name="T40" fmla="*/ 183 w 196"/>
                <a:gd name="T41" fmla="*/ 191 h 312"/>
                <a:gd name="T42" fmla="*/ 178 w 196"/>
                <a:gd name="T43" fmla="*/ 172 h 312"/>
                <a:gd name="T44" fmla="*/ 171 w 196"/>
                <a:gd name="T45" fmla="*/ 151 h 312"/>
                <a:gd name="T46" fmla="*/ 163 w 196"/>
                <a:gd name="T47" fmla="*/ 130 h 312"/>
                <a:gd name="T48" fmla="*/ 156 w 196"/>
                <a:gd name="T49" fmla="*/ 112 h 312"/>
                <a:gd name="T50" fmla="*/ 143 w 196"/>
                <a:gd name="T51" fmla="*/ 92 h 312"/>
                <a:gd name="T52" fmla="*/ 121 w 196"/>
                <a:gd name="T53" fmla="*/ 70 h 312"/>
                <a:gd name="T54" fmla="*/ 93 w 196"/>
                <a:gd name="T55" fmla="*/ 47 h 312"/>
                <a:gd name="T56" fmla="*/ 66 w 196"/>
                <a:gd name="T57" fmla="*/ 26 h 312"/>
                <a:gd name="T58" fmla="*/ 39 w 196"/>
                <a:gd name="T59" fmla="*/ 10 h 312"/>
                <a:gd name="T60" fmla="*/ 20 w 196"/>
                <a:gd name="T61" fmla="*/ 0 h 312"/>
                <a:gd name="T62" fmla="*/ 8 w 196"/>
                <a:gd name="T63" fmla="*/ 0 h 312"/>
                <a:gd name="T64" fmla="*/ 11 w 196"/>
                <a:gd name="T65" fmla="*/ 11 h 312"/>
                <a:gd name="T66" fmla="*/ 17 w 196"/>
                <a:gd name="T67" fmla="*/ 31 h 312"/>
                <a:gd name="T68" fmla="*/ 19 w 196"/>
                <a:gd name="T69" fmla="*/ 51 h 312"/>
                <a:gd name="T70" fmla="*/ 17 w 196"/>
                <a:gd name="T71" fmla="*/ 70 h 312"/>
                <a:gd name="T72" fmla="*/ 14 w 196"/>
                <a:gd name="T73" fmla="*/ 90 h 312"/>
                <a:gd name="T74" fmla="*/ 9 w 196"/>
                <a:gd name="T75" fmla="*/ 108 h 312"/>
                <a:gd name="T76" fmla="*/ 5 w 196"/>
                <a:gd name="T77" fmla="*/ 126 h 312"/>
                <a:gd name="T78" fmla="*/ 1 w 196"/>
                <a:gd name="T79" fmla="*/ 139 h 312"/>
                <a:gd name="T80" fmla="*/ 0 w 196"/>
                <a:gd name="T81" fmla="*/ 15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312">
                  <a:moveTo>
                    <a:pt x="0" y="151"/>
                  </a:moveTo>
                  <a:lnTo>
                    <a:pt x="4" y="164"/>
                  </a:lnTo>
                  <a:lnTo>
                    <a:pt x="13" y="180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2"/>
                  </a:lnTo>
                  <a:lnTo>
                    <a:pt x="93" y="278"/>
                  </a:lnTo>
                  <a:lnTo>
                    <a:pt x="107" y="291"/>
                  </a:lnTo>
                  <a:lnTo>
                    <a:pt x="121" y="300"/>
                  </a:lnTo>
                  <a:lnTo>
                    <a:pt x="136" y="308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6"/>
                  </a:lnTo>
                  <a:lnTo>
                    <a:pt x="190" y="293"/>
                  </a:lnTo>
                  <a:lnTo>
                    <a:pt x="196" y="270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5"/>
                  </a:lnTo>
                  <a:lnTo>
                    <a:pt x="188" y="210"/>
                  </a:lnTo>
                  <a:lnTo>
                    <a:pt x="183" y="191"/>
                  </a:lnTo>
                  <a:lnTo>
                    <a:pt x="178" y="172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1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6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7" name="Freeform 65"/>
            <p:cNvSpPr>
              <a:spLocks/>
            </p:cNvSpPr>
            <p:nvPr/>
          </p:nvSpPr>
          <p:spPr bwMode="auto">
            <a:xfrm>
              <a:off x="1771650" y="3095625"/>
              <a:ext cx="142875" cy="233363"/>
            </a:xfrm>
            <a:custGeom>
              <a:avLst/>
              <a:gdLst>
                <a:gd name="T0" fmla="*/ 180 w 180"/>
                <a:gd name="T1" fmla="*/ 224 h 295"/>
                <a:gd name="T2" fmla="*/ 179 w 180"/>
                <a:gd name="T3" fmla="*/ 221 h 295"/>
                <a:gd name="T4" fmla="*/ 177 w 180"/>
                <a:gd name="T5" fmla="*/ 211 h 295"/>
                <a:gd name="T6" fmla="*/ 173 w 180"/>
                <a:gd name="T7" fmla="*/ 198 h 295"/>
                <a:gd name="T8" fmla="*/ 170 w 180"/>
                <a:gd name="T9" fmla="*/ 182 h 295"/>
                <a:gd name="T10" fmla="*/ 164 w 180"/>
                <a:gd name="T11" fmla="*/ 162 h 295"/>
                <a:gd name="T12" fmla="*/ 158 w 180"/>
                <a:gd name="T13" fmla="*/ 142 h 295"/>
                <a:gd name="T14" fmla="*/ 151 w 180"/>
                <a:gd name="T15" fmla="*/ 123 h 295"/>
                <a:gd name="T16" fmla="*/ 144 w 180"/>
                <a:gd name="T17" fmla="*/ 105 h 295"/>
                <a:gd name="T18" fmla="*/ 133 w 180"/>
                <a:gd name="T19" fmla="*/ 87 h 295"/>
                <a:gd name="T20" fmla="*/ 112 w 180"/>
                <a:gd name="T21" fmla="*/ 66 h 295"/>
                <a:gd name="T22" fmla="*/ 88 w 180"/>
                <a:gd name="T23" fmla="*/ 44 h 295"/>
                <a:gd name="T24" fmla="*/ 63 w 180"/>
                <a:gd name="T25" fmla="*/ 25 h 295"/>
                <a:gd name="T26" fmla="*/ 38 w 180"/>
                <a:gd name="T27" fmla="*/ 10 h 295"/>
                <a:gd name="T28" fmla="*/ 20 w 180"/>
                <a:gd name="T29" fmla="*/ 0 h 295"/>
                <a:gd name="T30" fmla="*/ 10 w 180"/>
                <a:gd name="T31" fmla="*/ 0 h 295"/>
                <a:gd name="T32" fmla="*/ 11 w 180"/>
                <a:gd name="T33" fmla="*/ 11 h 295"/>
                <a:gd name="T34" fmla="*/ 19 w 180"/>
                <a:gd name="T35" fmla="*/ 48 h 295"/>
                <a:gd name="T36" fmla="*/ 14 w 180"/>
                <a:gd name="T37" fmla="*/ 86 h 295"/>
                <a:gd name="T38" fmla="*/ 5 w 180"/>
                <a:gd name="T39" fmla="*/ 119 h 295"/>
                <a:gd name="T40" fmla="*/ 0 w 180"/>
                <a:gd name="T41" fmla="*/ 143 h 295"/>
                <a:gd name="T42" fmla="*/ 4 w 180"/>
                <a:gd name="T43" fmla="*/ 155 h 295"/>
                <a:gd name="T44" fmla="*/ 12 w 180"/>
                <a:gd name="T45" fmla="*/ 171 h 295"/>
                <a:gd name="T46" fmla="*/ 25 w 180"/>
                <a:gd name="T47" fmla="*/ 188 h 295"/>
                <a:gd name="T48" fmla="*/ 40 w 180"/>
                <a:gd name="T49" fmla="*/ 209 h 295"/>
                <a:gd name="T50" fmla="*/ 56 w 180"/>
                <a:gd name="T51" fmla="*/ 229 h 295"/>
                <a:gd name="T52" fmla="*/ 72 w 180"/>
                <a:gd name="T53" fmla="*/ 247 h 295"/>
                <a:gd name="T54" fmla="*/ 87 w 180"/>
                <a:gd name="T55" fmla="*/ 263 h 295"/>
                <a:gd name="T56" fmla="*/ 99 w 180"/>
                <a:gd name="T57" fmla="*/ 275 h 295"/>
                <a:gd name="T58" fmla="*/ 111 w 180"/>
                <a:gd name="T59" fmla="*/ 284 h 295"/>
                <a:gd name="T60" fmla="*/ 125 w 180"/>
                <a:gd name="T61" fmla="*/ 291 h 295"/>
                <a:gd name="T62" fmla="*/ 140 w 180"/>
                <a:gd name="T63" fmla="*/ 295 h 295"/>
                <a:gd name="T64" fmla="*/ 154 w 180"/>
                <a:gd name="T65" fmla="*/ 295 h 295"/>
                <a:gd name="T66" fmla="*/ 166 w 180"/>
                <a:gd name="T67" fmla="*/ 289 h 295"/>
                <a:gd name="T68" fmla="*/ 176 w 180"/>
                <a:gd name="T69" fmla="*/ 276 h 295"/>
                <a:gd name="T70" fmla="*/ 180 w 180"/>
                <a:gd name="T71" fmla="*/ 255 h 295"/>
                <a:gd name="T72" fmla="*/ 180 w 180"/>
                <a:gd name="T73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0" h="295">
                  <a:moveTo>
                    <a:pt x="180" y="224"/>
                  </a:moveTo>
                  <a:lnTo>
                    <a:pt x="179" y="221"/>
                  </a:lnTo>
                  <a:lnTo>
                    <a:pt x="177" y="211"/>
                  </a:lnTo>
                  <a:lnTo>
                    <a:pt x="173" y="198"/>
                  </a:lnTo>
                  <a:lnTo>
                    <a:pt x="170" y="182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3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5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9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5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5"/>
                  </a:lnTo>
                  <a:lnTo>
                    <a:pt x="154" y="295"/>
                  </a:lnTo>
                  <a:lnTo>
                    <a:pt x="166" y="289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B5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auto">
            <a:xfrm>
              <a:off x="2130425" y="2374900"/>
              <a:ext cx="315913" cy="534988"/>
            </a:xfrm>
            <a:custGeom>
              <a:avLst/>
              <a:gdLst>
                <a:gd name="T0" fmla="*/ 210 w 398"/>
                <a:gd name="T1" fmla="*/ 1 h 673"/>
                <a:gd name="T2" fmla="*/ 196 w 398"/>
                <a:gd name="T3" fmla="*/ 0 h 673"/>
                <a:gd name="T4" fmla="*/ 172 w 398"/>
                <a:gd name="T5" fmla="*/ 1 h 673"/>
                <a:gd name="T6" fmla="*/ 142 w 398"/>
                <a:gd name="T7" fmla="*/ 7 h 673"/>
                <a:gd name="T8" fmla="*/ 107 w 398"/>
                <a:gd name="T9" fmla="*/ 23 h 673"/>
                <a:gd name="T10" fmla="*/ 73 w 398"/>
                <a:gd name="T11" fmla="*/ 53 h 673"/>
                <a:gd name="T12" fmla="*/ 42 w 398"/>
                <a:gd name="T13" fmla="*/ 98 h 673"/>
                <a:gd name="T14" fmla="*/ 19 w 398"/>
                <a:gd name="T15" fmla="*/ 164 h 673"/>
                <a:gd name="T16" fmla="*/ 1 w 398"/>
                <a:gd name="T17" fmla="*/ 288 h 673"/>
                <a:gd name="T18" fmla="*/ 5 w 398"/>
                <a:gd name="T19" fmla="*/ 420 h 673"/>
                <a:gd name="T20" fmla="*/ 30 w 398"/>
                <a:gd name="T21" fmla="*/ 507 h 673"/>
                <a:gd name="T22" fmla="*/ 73 w 398"/>
                <a:gd name="T23" fmla="*/ 558 h 673"/>
                <a:gd name="T24" fmla="*/ 104 w 398"/>
                <a:gd name="T25" fmla="*/ 575 h 673"/>
                <a:gd name="T26" fmla="*/ 118 w 398"/>
                <a:gd name="T27" fmla="*/ 608 h 673"/>
                <a:gd name="T28" fmla="*/ 117 w 398"/>
                <a:gd name="T29" fmla="*/ 647 h 673"/>
                <a:gd name="T30" fmla="*/ 128 w 398"/>
                <a:gd name="T31" fmla="*/ 665 h 673"/>
                <a:gd name="T32" fmla="*/ 155 w 398"/>
                <a:gd name="T33" fmla="*/ 673 h 673"/>
                <a:gd name="T34" fmla="*/ 191 w 398"/>
                <a:gd name="T35" fmla="*/ 669 h 673"/>
                <a:gd name="T36" fmla="*/ 234 w 398"/>
                <a:gd name="T37" fmla="*/ 652 h 673"/>
                <a:gd name="T38" fmla="*/ 280 w 398"/>
                <a:gd name="T39" fmla="*/ 623 h 673"/>
                <a:gd name="T40" fmla="*/ 322 w 398"/>
                <a:gd name="T41" fmla="*/ 579 h 673"/>
                <a:gd name="T42" fmla="*/ 349 w 398"/>
                <a:gd name="T43" fmla="*/ 520 h 673"/>
                <a:gd name="T44" fmla="*/ 361 w 398"/>
                <a:gd name="T45" fmla="*/ 446 h 673"/>
                <a:gd name="T46" fmla="*/ 383 w 398"/>
                <a:gd name="T47" fmla="*/ 375 h 673"/>
                <a:gd name="T48" fmla="*/ 398 w 398"/>
                <a:gd name="T49" fmla="*/ 314 h 673"/>
                <a:gd name="T50" fmla="*/ 379 w 398"/>
                <a:gd name="T51" fmla="*/ 270 h 673"/>
                <a:gd name="T52" fmla="*/ 348 w 398"/>
                <a:gd name="T53" fmla="*/ 254 h 673"/>
                <a:gd name="T54" fmla="*/ 335 w 398"/>
                <a:gd name="T55" fmla="*/ 234 h 673"/>
                <a:gd name="T56" fmla="*/ 323 w 398"/>
                <a:gd name="T57" fmla="*/ 203 h 673"/>
                <a:gd name="T58" fmla="*/ 324 w 398"/>
                <a:gd name="T59" fmla="*/ 172 h 673"/>
                <a:gd name="T60" fmla="*/ 342 w 398"/>
                <a:gd name="T61" fmla="*/ 153 h 673"/>
                <a:gd name="T62" fmla="*/ 357 w 398"/>
                <a:gd name="T63" fmla="*/ 136 h 673"/>
                <a:gd name="T64" fmla="*/ 371 w 398"/>
                <a:gd name="T65" fmla="*/ 114 h 673"/>
                <a:gd name="T66" fmla="*/ 378 w 398"/>
                <a:gd name="T67" fmla="*/ 89 h 673"/>
                <a:gd name="T68" fmla="*/ 375 w 398"/>
                <a:gd name="T69" fmla="*/ 65 h 673"/>
                <a:gd name="T70" fmla="*/ 355 w 398"/>
                <a:gd name="T71" fmla="*/ 40 h 673"/>
                <a:gd name="T72" fmla="*/ 316 w 398"/>
                <a:gd name="T73" fmla="*/ 21 h 673"/>
                <a:gd name="T74" fmla="*/ 254 w 398"/>
                <a:gd name="T75" fmla="*/ 6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8" h="673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4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6"/>
                  </a:lnTo>
                  <a:lnTo>
                    <a:pt x="73" y="53"/>
                  </a:lnTo>
                  <a:lnTo>
                    <a:pt x="57" y="73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4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60"/>
                  </a:lnTo>
                  <a:lnTo>
                    <a:pt x="5" y="420"/>
                  </a:lnTo>
                  <a:lnTo>
                    <a:pt x="15" y="468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8"/>
                  </a:lnTo>
                  <a:lnTo>
                    <a:pt x="99" y="571"/>
                  </a:lnTo>
                  <a:lnTo>
                    <a:pt x="104" y="575"/>
                  </a:lnTo>
                  <a:lnTo>
                    <a:pt x="112" y="587"/>
                  </a:lnTo>
                  <a:lnTo>
                    <a:pt x="118" y="608"/>
                  </a:lnTo>
                  <a:lnTo>
                    <a:pt x="117" y="635"/>
                  </a:lnTo>
                  <a:lnTo>
                    <a:pt x="117" y="647"/>
                  </a:lnTo>
                  <a:lnTo>
                    <a:pt x="120" y="657"/>
                  </a:lnTo>
                  <a:lnTo>
                    <a:pt x="128" y="665"/>
                  </a:lnTo>
                  <a:lnTo>
                    <a:pt x="141" y="671"/>
                  </a:lnTo>
                  <a:lnTo>
                    <a:pt x="155" y="673"/>
                  </a:lnTo>
                  <a:lnTo>
                    <a:pt x="172" y="672"/>
                  </a:lnTo>
                  <a:lnTo>
                    <a:pt x="191" y="669"/>
                  </a:lnTo>
                  <a:lnTo>
                    <a:pt x="212" y="662"/>
                  </a:lnTo>
                  <a:lnTo>
                    <a:pt x="234" y="652"/>
                  </a:lnTo>
                  <a:lnTo>
                    <a:pt x="257" y="639"/>
                  </a:lnTo>
                  <a:lnTo>
                    <a:pt x="280" y="623"/>
                  </a:lnTo>
                  <a:lnTo>
                    <a:pt x="302" y="602"/>
                  </a:lnTo>
                  <a:lnTo>
                    <a:pt x="322" y="579"/>
                  </a:lnTo>
                  <a:lnTo>
                    <a:pt x="338" y="551"/>
                  </a:lnTo>
                  <a:lnTo>
                    <a:pt x="349" y="520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1"/>
                  </a:lnTo>
                  <a:lnTo>
                    <a:pt x="383" y="375"/>
                  </a:lnTo>
                  <a:lnTo>
                    <a:pt x="393" y="342"/>
                  </a:lnTo>
                  <a:lnTo>
                    <a:pt x="398" y="314"/>
                  </a:lnTo>
                  <a:lnTo>
                    <a:pt x="394" y="289"/>
                  </a:lnTo>
                  <a:lnTo>
                    <a:pt x="379" y="270"/>
                  </a:lnTo>
                  <a:lnTo>
                    <a:pt x="350" y="257"/>
                  </a:lnTo>
                  <a:lnTo>
                    <a:pt x="348" y="254"/>
                  </a:lnTo>
                  <a:lnTo>
                    <a:pt x="342" y="246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7"/>
                  </a:lnTo>
                  <a:lnTo>
                    <a:pt x="324" y="172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6"/>
                  </a:lnTo>
                  <a:lnTo>
                    <a:pt x="371" y="114"/>
                  </a:lnTo>
                  <a:lnTo>
                    <a:pt x="376" y="102"/>
                  </a:lnTo>
                  <a:lnTo>
                    <a:pt x="378" y="89"/>
                  </a:lnTo>
                  <a:lnTo>
                    <a:pt x="378" y="76"/>
                  </a:lnTo>
                  <a:lnTo>
                    <a:pt x="375" y="65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2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auto">
            <a:xfrm>
              <a:off x="2135188" y="2378075"/>
              <a:ext cx="303213" cy="520700"/>
            </a:xfrm>
            <a:custGeom>
              <a:avLst/>
              <a:gdLst>
                <a:gd name="T0" fmla="*/ 94 w 382"/>
                <a:gd name="T1" fmla="*/ 562 h 656"/>
                <a:gd name="T2" fmla="*/ 112 w 382"/>
                <a:gd name="T3" fmla="*/ 591 h 656"/>
                <a:gd name="T4" fmla="*/ 113 w 382"/>
                <a:gd name="T5" fmla="*/ 622 h 656"/>
                <a:gd name="T6" fmla="*/ 117 w 382"/>
                <a:gd name="T7" fmla="*/ 635 h 656"/>
                <a:gd name="T8" fmla="*/ 127 w 382"/>
                <a:gd name="T9" fmla="*/ 647 h 656"/>
                <a:gd name="T10" fmla="*/ 142 w 382"/>
                <a:gd name="T11" fmla="*/ 653 h 656"/>
                <a:gd name="T12" fmla="*/ 162 w 382"/>
                <a:gd name="T13" fmla="*/ 656 h 656"/>
                <a:gd name="T14" fmla="*/ 189 w 382"/>
                <a:gd name="T15" fmla="*/ 650 h 656"/>
                <a:gd name="T16" fmla="*/ 223 w 382"/>
                <a:gd name="T17" fmla="*/ 635 h 656"/>
                <a:gd name="T18" fmla="*/ 268 w 382"/>
                <a:gd name="T19" fmla="*/ 607 h 656"/>
                <a:gd name="T20" fmla="*/ 309 w 382"/>
                <a:gd name="T21" fmla="*/ 566 h 656"/>
                <a:gd name="T22" fmla="*/ 336 w 382"/>
                <a:gd name="T23" fmla="*/ 509 h 656"/>
                <a:gd name="T24" fmla="*/ 348 w 382"/>
                <a:gd name="T25" fmla="*/ 438 h 656"/>
                <a:gd name="T26" fmla="*/ 369 w 382"/>
                <a:gd name="T27" fmla="*/ 370 h 656"/>
                <a:gd name="T28" fmla="*/ 382 w 382"/>
                <a:gd name="T29" fmla="*/ 312 h 656"/>
                <a:gd name="T30" fmla="*/ 365 w 382"/>
                <a:gd name="T31" fmla="*/ 268 h 656"/>
                <a:gd name="T32" fmla="*/ 335 w 382"/>
                <a:gd name="T33" fmla="*/ 251 h 656"/>
                <a:gd name="T34" fmla="*/ 323 w 382"/>
                <a:gd name="T35" fmla="*/ 230 h 656"/>
                <a:gd name="T36" fmla="*/ 310 w 382"/>
                <a:gd name="T37" fmla="*/ 199 h 656"/>
                <a:gd name="T38" fmla="*/ 310 w 382"/>
                <a:gd name="T39" fmla="*/ 168 h 656"/>
                <a:gd name="T40" fmla="*/ 327 w 382"/>
                <a:gd name="T41" fmla="*/ 150 h 656"/>
                <a:gd name="T42" fmla="*/ 342 w 382"/>
                <a:gd name="T43" fmla="*/ 132 h 656"/>
                <a:gd name="T44" fmla="*/ 355 w 382"/>
                <a:gd name="T45" fmla="*/ 112 h 656"/>
                <a:gd name="T46" fmla="*/ 362 w 382"/>
                <a:gd name="T47" fmla="*/ 87 h 656"/>
                <a:gd name="T48" fmla="*/ 358 w 382"/>
                <a:gd name="T49" fmla="*/ 62 h 656"/>
                <a:gd name="T50" fmla="*/ 340 w 382"/>
                <a:gd name="T51" fmla="*/ 39 h 656"/>
                <a:gd name="T52" fmla="*/ 302 w 382"/>
                <a:gd name="T53" fmla="*/ 19 h 656"/>
                <a:gd name="T54" fmla="*/ 242 w 382"/>
                <a:gd name="T55" fmla="*/ 5 h 656"/>
                <a:gd name="T56" fmla="*/ 200 w 382"/>
                <a:gd name="T57" fmla="*/ 1 h 656"/>
                <a:gd name="T58" fmla="*/ 188 w 382"/>
                <a:gd name="T59" fmla="*/ 0 h 656"/>
                <a:gd name="T60" fmla="*/ 165 w 382"/>
                <a:gd name="T61" fmla="*/ 1 h 656"/>
                <a:gd name="T62" fmla="*/ 135 w 382"/>
                <a:gd name="T63" fmla="*/ 7 h 656"/>
                <a:gd name="T64" fmla="*/ 102 w 382"/>
                <a:gd name="T65" fmla="*/ 23 h 656"/>
                <a:gd name="T66" fmla="*/ 70 w 382"/>
                <a:gd name="T67" fmla="*/ 52 h 656"/>
                <a:gd name="T68" fmla="*/ 40 w 382"/>
                <a:gd name="T69" fmla="*/ 95 h 656"/>
                <a:gd name="T70" fmla="*/ 18 w 382"/>
                <a:gd name="T71" fmla="*/ 160 h 656"/>
                <a:gd name="T72" fmla="*/ 2 w 382"/>
                <a:gd name="T73" fmla="*/ 281 h 656"/>
                <a:gd name="T74" fmla="*/ 3 w 382"/>
                <a:gd name="T75" fmla="*/ 409 h 656"/>
                <a:gd name="T76" fmla="*/ 28 w 382"/>
                <a:gd name="T77" fmla="*/ 497 h 656"/>
                <a:gd name="T78" fmla="*/ 67 w 382"/>
                <a:gd name="T79" fmla="*/ 546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09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3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2"/>
                  </a:lnTo>
                  <a:lnTo>
                    <a:pt x="379" y="288"/>
                  </a:lnTo>
                  <a:lnTo>
                    <a:pt x="365" y="268"/>
                  </a:lnTo>
                  <a:lnTo>
                    <a:pt x="338" y="254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0"/>
                  </a:lnTo>
                  <a:lnTo>
                    <a:pt x="316" y="215"/>
                  </a:lnTo>
                  <a:lnTo>
                    <a:pt x="310" y="199"/>
                  </a:lnTo>
                  <a:lnTo>
                    <a:pt x="308" y="183"/>
                  </a:lnTo>
                  <a:lnTo>
                    <a:pt x="310" y="168"/>
                  </a:lnTo>
                  <a:lnTo>
                    <a:pt x="320" y="155"/>
                  </a:lnTo>
                  <a:lnTo>
                    <a:pt x="327" y="150"/>
                  </a:lnTo>
                  <a:lnTo>
                    <a:pt x="335" y="141"/>
                  </a:lnTo>
                  <a:lnTo>
                    <a:pt x="342" y="132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7"/>
                  </a:lnTo>
                  <a:lnTo>
                    <a:pt x="362" y="75"/>
                  </a:lnTo>
                  <a:lnTo>
                    <a:pt x="358" y="62"/>
                  </a:lnTo>
                  <a:lnTo>
                    <a:pt x="350" y="50"/>
                  </a:lnTo>
                  <a:lnTo>
                    <a:pt x="340" y="39"/>
                  </a:lnTo>
                  <a:lnTo>
                    <a:pt x="324" y="28"/>
                  </a:lnTo>
                  <a:lnTo>
                    <a:pt x="302" y="19"/>
                  </a:lnTo>
                  <a:lnTo>
                    <a:pt x="275" y="11"/>
                  </a:lnTo>
                  <a:lnTo>
                    <a:pt x="242" y="5"/>
                  </a:lnTo>
                  <a:lnTo>
                    <a:pt x="203" y="1"/>
                  </a:lnTo>
                  <a:lnTo>
                    <a:pt x="200" y="1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1"/>
                  </a:lnTo>
                  <a:lnTo>
                    <a:pt x="151" y="3"/>
                  </a:lnTo>
                  <a:lnTo>
                    <a:pt x="135" y="7"/>
                  </a:lnTo>
                  <a:lnTo>
                    <a:pt x="119" y="13"/>
                  </a:lnTo>
                  <a:lnTo>
                    <a:pt x="102" y="23"/>
                  </a:lnTo>
                  <a:lnTo>
                    <a:pt x="86" y="35"/>
                  </a:lnTo>
                  <a:lnTo>
                    <a:pt x="70" y="52"/>
                  </a:lnTo>
                  <a:lnTo>
                    <a:pt x="54" y="71"/>
                  </a:lnTo>
                  <a:lnTo>
                    <a:pt x="40" y="95"/>
                  </a:lnTo>
                  <a:lnTo>
                    <a:pt x="29" y="125"/>
                  </a:lnTo>
                  <a:lnTo>
                    <a:pt x="18" y="160"/>
                  </a:lnTo>
                  <a:lnTo>
                    <a:pt x="10" y="200"/>
                  </a:lnTo>
                  <a:lnTo>
                    <a:pt x="2" y="281"/>
                  </a:lnTo>
                  <a:lnTo>
                    <a:pt x="0" y="351"/>
                  </a:lnTo>
                  <a:lnTo>
                    <a:pt x="3" y="409"/>
                  </a:lnTo>
                  <a:lnTo>
                    <a:pt x="14" y="457"/>
                  </a:lnTo>
                  <a:lnTo>
                    <a:pt x="28" y="497"/>
                  </a:lnTo>
                  <a:lnTo>
                    <a:pt x="45" y="525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auto">
            <a:xfrm>
              <a:off x="2139950" y="2382838"/>
              <a:ext cx="292100" cy="508000"/>
            </a:xfrm>
            <a:custGeom>
              <a:avLst/>
              <a:gdLst>
                <a:gd name="T0" fmla="*/ 84 w 367"/>
                <a:gd name="T1" fmla="*/ 552 h 639"/>
                <a:gd name="T2" fmla="*/ 105 w 367"/>
                <a:gd name="T3" fmla="*/ 576 h 639"/>
                <a:gd name="T4" fmla="*/ 110 w 367"/>
                <a:gd name="T5" fmla="*/ 605 h 639"/>
                <a:gd name="T6" fmla="*/ 114 w 367"/>
                <a:gd name="T7" fmla="*/ 616 h 639"/>
                <a:gd name="T8" fmla="*/ 122 w 367"/>
                <a:gd name="T9" fmla="*/ 628 h 639"/>
                <a:gd name="T10" fmla="*/ 136 w 367"/>
                <a:gd name="T11" fmla="*/ 637 h 639"/>
                <a:gd name="T12" fmla="*/ 155 w 367"/>
                <a:gd name="T13" fmla="*/ 639 h 639"/>
                <a:gd name="T14" fmla="*/ 180 w 367"/>
                <a:gd name="T15" fmla="*/ 635 h 639"/>
                <a:gd name="T16" fmla="*/ 213 w 367"/>
                <a:gd name="T17" fmla="*/ 620 h 639"/>
                <a:gd name="T18" fmla="*/ 257 w 367"/>
                <a:gd name="T19" fmla="*/ 593 h 639"/>
                <a:gd name="T20" fmla="*/ 296 w 367"/>
                <a:gd name="T21" fmla="*/ 554 h 639"/>
                <a:gd name="T22" fmla="*/ 322 w 367"/>
                <a:gd name="T23" fmla="*/ 500 h 639"/>
                <a:gd name="T24" fmla="*/ 334 w 367"/>
                <a:gd name="T25" fmla="*/ 432 h 639"/>
                <a:gd name="T26" fmla="*/ 354 w 367"/>
                <a:gd name="T27" fmla="*/ 367 h 639"/>
                <a:gd name="T28" fmla="*/ 367 w 367"/>
                <a:gd name="T29" fmla="*/ 312 h 639"/>
                <a:gd name="T30" fmla="*/ 351 w 367"/>
                <a:gd name="T31" fmla="*/ 269 h 639"/>
                <a:gd name="T32" fmla="*/ 322 w 367"/>
                <a:gd name="T33" fmla="*/ 249 h 639"/>
                <a:gd name="T34" fmla="*/ 309 w 367"/>
                <a:gd name="T35" fmla="*/ 229 h 639"/>
                <a:gd name="T36" fmla="*/ 296 w 367"/>
                <a:gd name="T37" fmla="*/ 196 h 639"/>
                <a:gd name="T38" fmla="*/ 296 w 367"/>
                <a:gd name="T39" fmla="*/ 164 h 639"/>
                <a:gd name="T40" fmla="*/ 312 w 367"/>
                <a:gd name="T41" fmla="*/ 147 h 639"/>
                <a:gd name="T42" fmla="*/ 326 w 367"/>
                <a:gd name="T43" fmla="*/ 131 h 639"/>
                <a:gd name="T44" fmla="*/ 339 w 367"/>
                <a:gd name="T45" fmla="*/ 110 h 639"/>
                <a:gd name="T46" fmla="*/ 344 w 367"/>
                <a:gd name="T47" fmla="*/ 86 h 639"/>
                <a:gd name="T48" fmla="*/ 341 w 367"/>
                <a:gd name="T49" fmla="*/ 62 h 639"/>
                <a:gd name="T50" fmla="*/ 322 w 367"/>
                <a:gd name="T51" fmla="*/ 40 h 639"/>
                <a:gd name="T52" fmla="*/ 288 w 367"/>
                <a:gd name="T53" fmla="*/ 20 h 639"/>
                <a:gd name="T54" fmla="*/ 230 w 367"/>
                <a:gd name="T55" fmla="*/ 6 h 639"/>
                <a:gd name="T56" fmla="*/ 185 w 367"/>
                <a:gd name="T57" fmla="*/ 0 h 639"/>
                <a:gd name="T58" fmla="*/ 143 w 367"/>
                <a:gd name="T59" fmla="*/ 4 h 639"/>
                <a:gd name="T60" fmla="*/ 82 w 367"/>
                <a:gd name="T61" fmla="*/ 35 h 639"/>
                <a:gd name="T62" fmla="*/ 27 w 367"/>
                <a:gd name="T63" fmla="*/ 123 h 639"/>
                <a:gd name="T64" fmla="*/ 2 w 367"/>
                <a:gd name="T65" fmla="*/ 275 h 639"/>
                <a:gd name="T66" fmla="*/ 3 w 367"/>
                <a:gd name="T67" fmla="*/ 401 h 639"/>
                <a:gd name="T68" fmla="*/ 24 w 367"/>
                <a:gd name="T69" fmla="*/ 487 h 639"/>
                <a:gd name="T70" fmla="*/ 59 w 367"/>
                <a:gd name="T71" fmla="*/ 53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7" h="639">
                  <a:moveTo>
                    <a:pt x="79" y="548"/>
                  </a:moveTo>
                  <a:lnTo>
                    <a:pt x="84" y="552"/>
                  </a:lnTo>
                  <a:lnTo>
                    <a:pt x="94" y="561"/>
                  </a:lnTo>
                  <a:lnTo>
                    <a:pt x="105" y="576"/>
                  </a:lnTo>
                  <a:lnTo>
                    <a:pt x="109" y="598"/>
                  </a:lnTo>
                  <a:lnTo>
                    <a:pt x="110" y="605"/>
                  </a:lnTo>
                  <a:lnTo>
                    <a:pt x="112" y="610"/>
                  </a:lnTo>
                  <a:lnTo>
                    <a:pt x="114" y="616"/>
                  </a:lnTo>
                  <a:lnTo>
                    <a:pt x="117" y="622"/>
                  </a:lnTo>
                  <a:lnTo>
                    <a:pt x="122" y="628"/>
                  </a:lnTo>
                  <a:lnTo>
                    <a:pt x="129" y="633"/>
                  </a:lnTo>
                  <a:lnTo>
                    <a:pt x="136" y="637"/>
                  </a:lnTo>
                  <a:lnTo>
                    <a:pt x="145" y="639"/>
                  </a:lnTo>
                  <a:lnTo>
                    <a:pt x="155" y="639"/>
                  </a:lnTo>
                  <a:lnTo>
                    <a:pt x="167" y="638"/>
                  </a:lnTo>
                  <a:lnTo>
                    <a:pt x="180" y="635"/>
                  </a:lnTo>
                  <a:lnTo>
                    <a:pt x="193" y="629"/>
                  </a:lnTo>
                  <a:lnTo>
                    <a:pt x="213" y="620"/>
                  </a:lnTo>
                  <a:lnTo>
                    <a:pt x="235" y="608"/>
                  </a:lnTo>
                  <a:lnTo>
                    <a:pt x="257" y="593"/>
                  </a:lnTo>
                  <a:lnTo>
                    <a:pt x="278" y="575"/>
                  </a:lnTo>
                  <a:lnTo>
                    <a:pt x="296" y="554"/>
                  </a:lnTo>
                  <a:lnTo>
                    <a:pt x="312" y="529"/>
                  </a:lnTo>
                  <a:lnTo>
                    <a:pt x="322" y="500"/>
                  </a:lnTo>
                  <a:lnTo>
                    <a:pt x="328" y="466"/>
                  </a:lnTo>
                  <a:lnTo>
                    <a:pt x="334" y="432"/>
                  </a:lnTo>
                  <a:lnTo>
                    <a:pt x="343" y="398"/>
                  </a:lnTo>
                  <a:lnTo>
                    <a:pt x="354" y="367"/>
                  </a:lnTo>
                  <a:lnTo>
                    <a:pt x="363" y="338"/>
                  </a:lnTo>
                  <a:lnTo>
                    <a:pt x="367" y="312"/>
                  </a:lnTo>
                  <a:lnTo>
                    <a:pt x="364" y="289"/>
                  </a:lnTo>
                  <a:lnTo>
                    <a:pt x="351" y="269"/>
                  </a:lnTo>
                  <a:lnTo>
                    <a:pt x="325" y="253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9"/>
                  </a:lnTo>
                  <a:lnTo>
                    <a:pt x="302" y="213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3"/>
                  </a:lnTo>
                  <a:lnTo>
                    <a:pt x="312" y="147"/>
                  </a:lnTo>
                  <a:lnTo>
                    <a:pt x="319" y="139"/>
                  </a:lnTo>
                  <a:lnTo>
                    <a:pt x="326" y="131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6"/>
                  </a:lnTo>
                  <a:lnTo>
                    <a:pt x="344" y="74"/>
                  </a:lnTo>
                  <a:lnTo>
                    <a:pt x="341" y="62"/>
                  </a:lnTo>
                  <a:lnTo>
                    <a:pt x="334" y="50"/>
                  </a:lnTo>
                  <a:lnTo>
                    <a:pt x="322" y="40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2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1"/>
                  </a:lnTo>
                  <a:lnTo>
                    <a:pt x="27" y="123"/>
                  </a:lnTo>
                  <a:lnTo>
                    <a:pt x="10" y="196"/>
                  </a:lnTo>
                  <a:lnTo>
                    <a:pt x="2" y="275"/>
                  </a:lnTo>
                  <a:lnTo>
                    <a:pt x="0" y="343"/>
                  </a:lnTo>
                  <a:lnTo>
                    <a:pt x="3" y="401"/>
                  </a:lnTo>
                  <a:lnTo>
                    <a:pt x="11" y="448"/>
                  </a:lnTo>
                  <a:lnTo>
                    <a:pt x="24" y="487"/>
                  </a:lnTo>
                  <a:lnTo>
                    <a:pt x="40" y="516"/>
                  </a:lnTo>
                  <a:lnTo>
                    <a:pt x="59" y="535"/>
                  </a:lnTo>
                  <a:lnTo>
                    <a:pt x="79" y="548"/>
                  </a:lnTo>
                  <a:close/>
                </a:path>
              </a:pathLst>
            </a:custGeom>
            <a:solidFill>
              <a:srgbClr val="E5C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auto">
            <a:xfrm>
              <a:off x="2141538" y="2389188"/>
              <a:ext cx="279400" cy="492125"/>
            </a:xfrm>
            <a:custGeom>
              <a:avLst/>
              <a:gdLst>
                <a:gd name="T0" fmla="*/ 71 w 351"/>
                <a:gd name="T1" fmla="*/ 538 h 621"/>
                <a:gd name="T2" fmla="*/ 79 w 351"/>
                <a:gd name="T3" fmla="*/ 542 h 621"/>
                <a:gd name="T4" fmla="*/ 92 w 351"/>
                <a:gd name="T5" fmla="*/ 553 h 621"/>
                <a:gd name="T6" fmla="*/ 103 w 351"/>
                <a:gd name="T7" fmla="*/ 568 h 621"/>
                <a:gd name="T8" fmla="*/ 107 w 351"/>
                <a:gd name="T9" fmla="*/ 584 h 621"/>
                <a:gd name="T10" fmla="*/ 113 w 351"/>
                <a:gd name="T11" fmla="*/ 594 h 621"/>
                <a:gd name="T12" fmla="*/ 119 w 351"/>
                <a:gd name="T13" fmla="*/ 607 h 621"/>
                <a:gd name="T14" fmla="*/ 130 w 351"/>
                <a:gd name="T15" fmla="*/ 617 h 621"/>
                <a:gd name="T16" fmla="*/ 146 w 351"/>
                <a:gd name="T17" fmla="*/ 621 h 621"/>
                <a:gd name="T18" fmla="*/ 171 w 351"/>
                <a:gd name="T19" fmla="*/ 617 h 621"/>
                <a:gd name="T20" fmla="*/ 204 w 351"/>
                <a:gd name="T21" fmla="*/ 602 h 621"/>
                <a:gd name="T22" fmla="*/ 245 w 351"/>
                <a:gd name="T23" fmla="*/ 577 h 621"/>
                <a:gd name="T24" fmla="*/ 285 w 351"/>
                <a:gd name="T25" fmla="*/ 540 h 621"/>
                <a:gd name="T26" fmla="*/ 310 w 351"/>
                <a:gd name="T27" fmla="*/ 488 h 621"/>
                <a:gd name="T28" fmla="*/ 319 w 351"/>
                <a:gd name="T29" fmla="*/ 422 h 621"/>
                <a:gd name="T30" fmla="*/ 339 w 351"/>
                <a:gd name="T31" fmla="*/ 361 h 621"/>
                <a:gd name="T32" fmla="*/ 351 w 351"/>
                <a:gd name="T33" fmla="*/ 308 h 621"/>
                <a:gd name="T34" fmla="*/ 338 w 351"/>
                <a:gd name="T35" fmla="*/ 267 h 621"/>
                <a:gd name="T36" fmla="*/ 310 w 351"/>
                <a:gd name="T37" fmla="*/ 246 h 621"/>
                <a:gd name="T38" fmla="*/ 296 w 351"/>
                <a:gd name="T39" fmla="*/ 224 h 621"/>
                <a:gd name="T40" fmla="*/ 282 w 351"/>
                <a:gd name="T41" fmla="*/ 192 h 621"/>
                <a:gd name="T42" fmla="*/ 281 w 351"/>
                <a:gd name="T43" fmla="*/ 159 h 621"/>
                <a:gd name="T44" fmla="*/ 297 w 351"/>
                <a:gd name="T45" fmla="*/ 142 h 621"/>
                <a:gd name="T46" fmla="*/ 311 w 351"/>
                <a:gd name="T47" fmla="*/ 126 h 621"/>
                <a:gd name="T48" fmla="*/ 323 w 351"/>
                <a:gd name="T49" fmla="*/ 105 h 621"/>
                <a:gd name="T50" fmla="*/ 328 w 351"/>
                <a:gd name="T51" fmla="*/ 83 h 621"/>
                <a:gd name="T52" fmla="*/ 325 w 351"/>
                <a:gd name="T53" fmla="*/ 59 h 621"/>
                <a:gd name="T54" fmla="*/ 308 w 351"/>
                <a:gd name="T55" fmla="*/ 37 h 621"/>
                <a:gd name="T56" fmla="*/ 274 w 351"/>
                <a:gd name="T57" fmla="*/ 19 h 621"/>
                <a:gd name="T58" fmla="*/ 220 w 351"/>
                <a:gd name="T59" fmla="*/ 6 h 621"/>
                <a:gd name="T60" fmla="*/ 179 w 351"/>
                <a:gd name="T61" fmla="*/ 0 h 621"/>
                <a:gd name="T62" fmla="*/ 137 w 351"/>
                <a:gd name="T63" fmla="*/ 4 h 621"/>
                <a:gd name="T64" fmla="*/ 78 w 351"/>
                <a:gd name="T65" fmla="*/ 34 h 621"/>
                <a:gd name="T66" fmla="*/ 25 w 351"/>
                <a:gd name="T67" fmla="*/ 119 h 621"/>
                <a:gd name="T68" fmla="*/ 1 w 351"/>
                <a:gd name="T69" fmla="*/ 268 h 621"/>
                <a:gd name="T70" fmla="*/ 2 w 351"/>
                <a:gd name="T71" fmla="*/ 390 h 621"/>
                <a:gd name="T72" fmla="*/ 21 w 351"/>
                <a:gd name="T73" fmla="*/ 475 h 621"/>
                <a:gd name="T74" fmla="*/ 52 w 351"/>
                <a:gd name="T75" fmla="*/ 52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1" h="621">
                  <a:moveTo>
                    <a:pt x="70" y="537"/>
                  </a:moveTo>
                  <a:lnTo>
                    <a:pt x="71" y="538"/>
                  </a:lnTo>
                  <a:lnTo>
                    <a:pt x="75" y="539"/>
                  </a:lnTo>
                  <a:lnTo>
                    <a:pt x="79" y="542"/>
                  </a:lnTo>
                  <a:lnTo>
                    <a:pt x="86" y="547"/>
                  </a:lnTo>
                  <a:lnTo>
                    <a:pt x="92" y="553"/>
                  </a:lnTo>
                  <a:lnTo>
                    <a:pt x="98" y="560"/>
                  </a:lnTo>
                  <a:lnTo>
                    <a:pt x="103" y="568"/>
                  </a:lnTo>
                  <a:lnTo>
                    <a:pt x="106" y="578"/>
                  </a:lnTo>
                  <a:lnTo>
                    <a:pt x="107" y="584"/>
                  </a:lnTo>
                  <a:lnTo>
                    <a:pt x="109" y="590"/>
                  </a:lnTo>
                  <a:lnTo>
                    <a:pt x="113" y="594"/>
                  </a:lnTo>
                  <a:lnTo>
                    <a:pt x="115" y="600"/>
                  </a:lnTo>
                  <a:lnTo>
                    <a:pt x="119" y="607"/>
                  </a:lnTo>
                  <a:lnTo>
                    <a:pt x="123" y="614"/>
                  </a:lnTo>
                  <a:lnTo>
                    <a:pt x="130" y="617"/>
                  </a:lnTo>
                  <a:lnTo>
                    <a:pt x="138" y="621"/>
                  </a:lnTo>
                  <a:lnTo>
                    <a:pt x="146" y="621"/>
                  </a:lnTo>
                  <a:lnTo>
                    <a:pt x="158" y="620"/>
                  </a:lnTo>
                  <a:lnTo>
                    <a:pt x="171" y="617"/>
                  </a:lnTo>
                  <a:lnTo>
                    <a:pt x="184" y="611"/>
                  </a:lnTo>
                  <a:lnTo>
                    <a:pt x="204" y="602"/>
                  </a:lnTo>
                  <a:lnTo>
                    <a:pt x="225" y="591"/>
                  </a:lnTo>
                  <a:lnTo>
                    <a:pt x="245" y="577"/>
                  </a:lnTo>
                  <a:lnTo>
                    <a:pt x="266" y="561"/>
                  </a:lnTo>
                  <a:lnTo>
                    <a:pt x="285" y="540"/>
                  </a:lnTo>
                  <a:lnTo>
                    <a:pt x="300" y="517"/>
                  </a:lnTo>
                  <a:lnTo>
                    <a:pt x="310" y="488"/>
                  </a:lnTo>
                  <a:lnTo>
                    <a:pt x="315" y="456"/>
                  </a:lnTo>
                  <a:lnTo>
                    <a:pt x="319" y="422"/>
                  </a:lnTo>
                  <a:lnTo>
                    <a:pt x="328" y="390"/>
                  </a:lnTo>
                  <a:lnTo>
                    <a:pt x="339" y="361"/>
                  </a:lnTo>
                  <a:lnTo>
                    <a:pt x="348" y="334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7"/>
                  </a:lnTo>
                  <a:lnTo>
                    <a:pt x="312" y="249"/>
                  </a:lnTo>
                  <a:lnTo>
                    <a:pt x="310" y="246"/>
                  </a:lnTo>
                  <a:lnTo>
                    <a:pt x="304" y="237"/>
                  </a:lnTo>
                  <a:lnTo>
                    <a:pt x="296" y="224"/>
                  </a:lnTo>
                  <a:lnTo>
                    <a:pt x="289" y="208"/>
                  </a:lnTo>
                  <a:lnTo>
                    <a:pt x="282" y="192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8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7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1"/>
                  </a:lnTo>
                  <a:lnTo>
                    <a:pt x="325" y="59"/>
                  </a:lnTo>
                  <a:lnTo>
                    <a:pt x="318" y="49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9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4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1"/>
                  </a:lnTo>
                  <a:lnTo>
                    <a:pt x="1" y="268"/>
                  </a:lnTo>
                  <a:lnTo>
                    <a:pt x="0" y="334"/>
                  </a:lnTo>
                  <a:lnTo>
                    <a:pt x="2" y="390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4"/>
                  </a:lnTo>
                  <a:lnTo>
                    <a:pt x="52" y="524"/>
                  </a:lnTo>
                  <a:lnTo>
                    <a:pt x="70" y="537"/>
                  </a:lnTo>
                  <a:close/>
                </a:path>
              </a:pathLst>
            </a:custGeom>
            <a:solidFill>
              <a:srgbClr val="DBAF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2" name="Freeform 70"/>
            <p:cNvSpPr>
              <a:spLocks/>
            </p:cNvSpPr>
            <p:nvPr/>
          </p:nvSpPr>
          <p:spPr bwMode="auto">
            <a:xfrm>
              <a:off x="2146300" y="2393950"/>
              <a:ext cx="268288" cy="479425"/>
            </a:xfrm>
            <a:custGeom>
              <a:avLst/>
              <a:gdLst>
                <a:gd name="T0" fmla="*/ 61 w 338"/>
                <a:gd name="T1" fmla="*/ 525 h 604"/>
                <a:gd name="T2" fmla="*/ 70 w 338"/>
                <a:gd name="T3" fmla="*/ 529 h 604"/>
                <a:gd name="T4" fmla="*/ 84 w 338"/>
                <a:gd name="T5" fmla="*/ 537 h 604"/>
                <a:gd name="T6" fmla="*/ 98 w 338"/>
                <a:gd name="T7" fmla="*/ 550 h 604"/>
                <a:gd name="T8" fmla="*/ 105 w 338"/>
                <a:gd name="T9" fmla="*/ 564 h 604"/>
                <a:gd name="T10" fmla="*/ 110 w 338"/>
                <a:gd name="T11" fmla="*/ 574 h 604"/>
                <a:gd name="T12" fmla="*/ 115 w 338"/>
                <a:gd name="T13" fmla="*/ 588 h 604"/>
                <a:gd name="T14" fmla="*/ 124 w 338"/>
                <a:gd name="T15" fmla="*/ 601 h 604"/>
                <a:gd name="T16" fmla="*/ 139 w 338"/>
                <a:gd name="T17" fmla="*/ 604 h 604"/>
                <a:gd name="T18" fmla="*/ 161 w 338"/>
                <a:gd name="T19" fmla="*/ 600 h 604"/>
                <a:gd name="T20" fmla="*/ 193 w 338"/>
                <a:gd name="T21" fmla="*/ 586 h 604"/>
                <a:gd name="T22" fmla="*/ 234 w 338"/>
                <a:gd name="T23" fmla="*/ 562 h 604"/>
                <a:gd name="T24" fmla="*/ 272 w 338"/>
                <a:gd name="T25" fmla="*/ 527 h 604"/>
                <a:gd name="T26" fmla="*/ 296 w 338"/>
                <a:gd name="T27" fmla="*/ 477 h 604"/>
                <a:gd name="T28" fmla="*/ 306 w 338"/>
                <a:gd name="T29" fmla="*/ 414 h 604"/>
                <a:gd name="T30" fmla="*/ 325 w 338"/>
                <a:gd name="T31" fmla="*/ 356 h 604"/>
                <a:gd name="T32" fmla="*/ 338 w 338"/>
                <a:gd name="T33" fmla="*/ 307 h 604"/>
                <a:gd name="T34" fmla="*/ 324 w 338"/>
                <a:gd name="T35" fmla="*/ 265 h 604"/>
                <a:gd name="T36" fmla="*/ 298 w 338"/>
                <a:gd name="T37" fmla="*/ 243 h 604"/>
                <a:gd name="T38" fmla="*/ 285 w 338"/>
                <a:gd name="T39" fmla="*/ 221 h 604"/>
                <a:gd name="T40" fmla="*/ 270 w 338"/>
                <a:gd name="T41" fmla="*/ 188 h 604"/>
                <a:gd name="T42" fmla="*/ 267 w 338"/>
                <a:gd name="T43" fmla="*/ 156 h 604"/>
                <a:gd name="T44" fmla="*/ 281 w 338"/>
                <a:gd name="T45" fmla="*/ 138 h 604"/>
                <a:gd name="T46" fmla="*/ 295 w 338"/>
                <a:gd name="T47" fmla="*/ 123 h 604"/>
                <a:gd name="T48" fmla="*/ 305 w 338"/>
                <a:gd name="T49" fmla="*/ 104 h 604"/>
                <a:gd name="T50" fmla="*/ 311 w 338"/>
                <a:gd name="T51" fmla="*/ 81 h 604"/>
                <a:gd name="T52" fmla="*/ 309 w 338"/>
                <a:gd name="T53" fmla="*/ 59 h 604"/>
                <a:gd name="T54" fmla="*/ 293 w 338"/>
                <a:gd name="T55" fmla="*/ 37 h 604"/>
                <a:gd name="T56" fmla="*/ 260 w 338"/>
                <a:gd name="T57" fmla="*/ 19 h 604"/>
                <a:gd name="T58" fmla="*/ 210 w 338"/>
                <a:gd name="T59" fmla="*/ 6 h 604"/>
                <a:gd name="T60" fmla="*/ 169 w 338"/>
                <a:gd name="T61" fmla="*/ 0 h 604"/>
                <a:gd name="T62" fmla="*/ 130 w 338"/>
                <a:gd name="T63" fmla="*/ 4 h 604"/>
                <a:gd name="T64" fmla="*/ 74 w 338"/>
                <a:gd name="T65" fmla="*/ 32 h 604"/>
                <a:gd name="T66" fmla="*/ 24 w 338"/>
                <a:gd name="T67" fmla="*/ 115 h 604"/>
                <a:gd name="T68" fmla="*/ 1 w 338"/>
                <a:gd name="T69" fmla="*/ 260 h 604"/>
                <a:gd name="T70" fmla="*/ 2 w 338"/>
                <a:gd name="T71" fmla="*/ 381 h 604"/>
                <a:gd name="T72" fmla="*/ 17 w 338"/>
                <a:gd name="T73" fmla="*/ 465 h 604"/>
                <a:gd name="T74" fmla="*/ 45 w 338"/>
                <a:gd name="T75" fmla="*/ 51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8" h="604">
                  <a:moveTo>
                    <a:pt x="60" y="525"/>
                  </a:moveTo>
                  <a:lnTo>
                    <a:pt x="61" y="525"/>
                  </a:lnTo>
                  <a:lnTo>
                    <a:pt x="66" y="527"/>
                  </a:lnTo>
                  <a:lnTo>
                    <a:pt x="70" y="529"/>
                  </a:lnTo>
                  <a:lnTo>
                    <a:pt x="77" y="533"/>
                  </a:lnTo>
                  <a:lnTo>
                    <a:pt x="84" y="537"/>
                  </a:lnTo>
                  <a:lnTo>
                    <a:pt x="91" y="543"/>
                  </a:lnTo>
                  <a:lnTo>
                    <a:pt x="98" y="550"/>
                  </a:lnTo>
                  <a:lnTo>
                    <a:pt x="102" y="558"/>
                  </a:lnTo>
                  <a:lnTo>
                    <a:pt x="105" y="564"/>
                  </a:lnTo>
                  <a:lnTo>
                    <a:pt x="108" y="569"/>
                  </a:lnTo>
                  <a:lnTo>
                    <a:pt x="110" y="574"/>
                  </a:lnTo>
                  <a:lnTo>
                    <a:pt x="112" y="580"/>
                  </a:lnTo>
                  <a:lnTo>
                    <a:pt x="115" y="588"/>
                  </a:lnTo>
                  <a:lnTo>
                    <a:pt x="119" y="595"/>
                  </a:lnTo>
                  <a:lnTo>
                    <a:pt x="124" y="601"/>
                  </a:lnTo>
                  <a:lnTo>
                    <a:pt x="131" y="603"/>
                  </a:lnTo>
                  <a:lnTo>
                    <a:pt x="139" y="604"/>
                  </a:lnTo>
                  <a:lnTo>
                    <a:pt x="149" y="603"/>
                  </a:lnTo>
                  <a:lnTo>
                    <a:pt x="161" y="600"/>
                  </a:lnTo>
                  <a:lnTo>
                    <a:pt x="175" y="594"/>
                  </a:lnTo>
                  <a:lnTo>
                    <a:pt x="193" y="586"/>
                  </a:lnTo>
                  <a:lnTo>
                    <a:pt x="213" y="575"/>
                  </a:lnTo>
                  <a:lnTo>
                    <a:pt x="234" y="562"/>
                  </a:lnTo>
                  <a:lnTo>
                    <a:pt x="253" y="547"/>
                  </a:lnTo>
                  <a:lnTo>
                    <a:pt x="272" y="527"/>
                  </a:lnTo>
                  <a:lnTo>
                    <a:pt x="286" y="505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4"/>
                  </a:lnTo>
                  <a:lnTo>
                    <a:pt x="314" y="384"/>
                  </a:lnTo>
                  <a:lnTo>
                    <a:pt x="325" y="356"/>
                  </a:lnTo>
                  <a:lnTo>
                    <a:pt x="333" y="330"/>
                  </a:lnTo>
                  <a:lnTo>
                    <a:pt x="338" y="307"/>
                  </a:lnTo>
                  <a:lnTo>
                    <a:pt x="335" y="285"/>
                  </a:lnTo>
                  <a:lnTo>
                    <a:pt x="324" y="265"/>
                  </a:lnTo>
                  <a:lnTo>
                    <a:pt x="301" y="247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1"/>
                  </a:lnTo>
                  <a:lnTo>
                    <a:pt x="267" y="156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2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4"/>
                  </a:lnTo>
                  <a:lnTo>
                    <a:pt x="310" y="92"/>
                  </a:lnTo>
                  <a:lnTo>
                    <a:pt x="311" y="81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8"/>
                  </a:lnTo>
                  <a:lnTo>
                    <a:pt x="260" y="19"/>
                  </a:lnTo>
                  <a:lnTo>
                    <a:pt x="237" y="12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4"/>
                  </a:lnTo>
                  <a:lnTo>
                    <a:pt x="102" y="13"/>
                  </a:lnTo>
                  <a:lnTo>
                    <a:pt x="74" y="32"/>
                  </a:lnTo>
                  <a:lnTo>
                    <a:pt x="47" y="66"/>
                  </a:lnTo>
                  <a:lnTo>
                    <a:pt x="24" y="115"/>
                  </a:lnTo>
                  <a:lnTo>
                    <a:pt x="9" y="185"/>
                  </a:lnTo>
                  <a:lnTo>
                    <a:pt x="1" y="260"/>
                  </a:lnTo>
                  <a:lnTo>
                    <a:pt x="0" y="325"/>
                  </a:lnTo>
                  <a:lnTo>
                    <a:pt x="2" y="381"/>
                  </a:lnTo>
                  <a:lnTo>
                    <a:pt x="8" y="427"/>
                  </a:lnTo>
                  <a:lnTo>
                    <a:pt x="17" y="465"/>
                  </a:lnTo>
                  <a:lnTo>
                    <a:pt x="30" y="492"/>
                  </a:lnTo>
                  <a:lnTo>
                    <a:pt x="45" y="513"/>
                  </a:lnTo>
                  <a:lnTo>
                    <a:pt x="60" y="525"/>
                  </a:lnTo>
                  <a:close/>
                </a:path>
              </a:pathLst>
            </a:custGeom>
            <a:solidFill>
              <a:srgbClr val="CE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Freeform 71"/>
            <p:cNvSpPr>
              <a:spLocks/>
            </p:cNvSpPr>
            <p:nvPr/>
          </p:nvSpPr>
          <p:spPr bwMode="auto">
            <a:xfrm>
              <a:off x="2152650" y="2398713"/>
              <a:ext cx="255588" cy="465138"/>
            </a:xfrm>
            <a:custGeom>
              <a:avLst/>
              <a:gdLst>
                <a:gd name="T0" fmla="*/ 52 w 322"/>
                <a:gd name="T1" fmla="*/ 512 h 587"/>
                <a:gd name="T2" fmla="*/ 62 w 322"/>
                <a:gd name="T3" fmla="*/ 515 h 587"/>
                <a:gd name="T4" fmla="*/ 77 w 322"/>
                <a:gd name="T5" fmla="*/ 522 h 587"/>
                <a:gd name="T6" fmla="*/ 92 w 322"/>
                <a:gd name="T7" fmla="*/ 532 h 587"/>
                <a:gd name="T8" fmla="*/ 102 w 322"/>
                <a:gd name="T9" fmla="*/ 543 h 587"/>
                <a:gd name="T10" fmla="*/ 108 w 322"/>
                <a:gd name="T11" fmla="*/ 553 h 587"/>
                <a:gd name="T12" fmla="*/ 112 w 322"/>
                <a:gd name="T13" fmla="*/ 568 h 587"/>
                <a:gd name="T14" fmla="*/ 118 w 322"/>
                <a:gd name="T15" fmla="*/ 581 h 587"/>
                <a:gd name="T16" fmla="*/ 131 w 322"/>
                <a:gd name="T17" fmla="*/ 587 h 587"/>
                <a:gd name="T18" fmla="*/ 152 w 322"/>
                <a:gd name="T19" fmla="*/ 582 h 587"/>
                <a:gd name="T20" fmla="*/ 183 w 322"/>
                <a:gd name="T21" fmla="*/ 568 h 587"/>
                <a:gd name="T22" fmla="*/ 222 w 322"/>
                <a:gd name="T23" fmla="*/ 547 h 587"/>
                <a:gd name="T24" fmla="*/ 259 w 322"/>
                <a:gd name="T25" fmla="*/ 513 h 587"/>
                <a:gd name="T26" fmla="*/ 283 w 322"/>
                <a:gd name="T27" fmla="*/ 466 h 587"/>
                <a:gd name="T28" fmla="*/ 292 w 322"/>
                <a:gd name="T29" fmla="*/ 405 h 587"/>
                <a:gd name="T30" fmla="*/ 310 w 322"/>
                <a:gd name="T31" fmla="*/ 351 h 587"/>
                <a:gd name="T32" fmla="*/ 322 w 322"/>
                <a:gd name="T33" fmla="*/ 304 h 587"/>
                <a:gd name="T34" fmla="*/ 310 w 322"/>
                <a:gd name="T35" fmla="*/ 263 h 587"/>
                <a:gd name="T36" fmla="*/ 286 w 322"/>
                <a:gd name="T37" fmla="*/ 240 h 587"/>
                <a:gd name="T38" fmla="*/ 272 w 322"/>
                <a:gd name="T39" fmla="*/ 217 h 587"/>
                <a:gd name="T40" fmla="*/ 257 w 322"/>
                <a:gd name="T41" fmla="*/ 183 h 587"/>
                <a:gd name="T42" fmla="*/ 254 w 322"/>
                <a:gd name="T43" fmla="*/ 151 h 587"/>
                <a:gd name="T44" fmla="*/ 267 w 322"/>
                <a:gd name="T45" fmla="*/ 134 h 587"/>
                <a:gd name="T46" fmla="*/ 280 w 322"/>
                <a:gd name="T47" fmla="*/ 119 h 587"/>
                <a:gd name="T48" fmla="*/ 290 w 322"/>
                <a:gd name="T49" fmla="*/ 99 h 587"/>
                <a:gd name="T50" fmla="*/ 295 w 322"/>
                <a:gd name="T51" fmla="*/ 78 h 587"/>
                <a:gd name="T52" fmla="*/ 292 w 322"/>
                <a:gd name="T53" fmla="*/ 57 h 587"/>
                <a:gd name="T54" fmla="*/ 278 w 322"/>
                <a:gd name="T55" fmla="*/ 36 h 587"/>
                <a:gd name="T56" fmla="*/ 246 w 322"/>
                <a:gd name="T57" fmla="*/ 17 h 587"/>
                <a:gd name="T58" fmla="*/ 198 w 322"/>
                <a:gd name="T59" fmla="*/ 5 h 587"/>
                <a:gd name="T60" fmla="*/ 160 w 322"/>
                <a:gd name="T61" fmla="*/ 0 h 587"/>
                <a:gd name="T62" fmla="*/ 123 w 322"/>
                <a:gd name="T63" fmla="*/ 2 h 587"/>
                <a:gd name="T64" fmla="*/ 70 w 322"/>
                <a:gd name="T65" fmla="*/ 31 h 587"/>
                <a:gd name="T66" fmla="*/ 23 w 322"/>
                <a:gd name="T67" fmla="*/ 112 h 587"/>
                <a:gd name="T68" fmla="*/ 2 w 322"/>
                <a:gd name="T69" fmla="*/ 251 h 587"/>
                <a:gd name="T70" fmla="*/ 1 w 322"/>
                <a:gd name="T71" fmla="*/ 370 h 587"/>
                <a:gd name="T72" fmla="*/ 15 w 322"/>
                <a:gd name="T73" fmla="*/ 452 h 587"/>
                <a:gd name="T74" fmla="*/ 38 w 322"/>
                <a:gd name="T75" fmla="*/ 50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2" h="587">
                  <a:moveTo>
                    <a:pt x="50" y="512"/>
                  </a:moveTo>
                  <a:lnTo>
                    <a:pt x="52" y="512"/>
                  </a:lnTo>
                  <a:lnTo>
                    <a:pt x="56" y="513"/>
                  </a:lnTo>
                  <a:lnTo>
                    <a:pt x="62" y="515"/>
                  </a:lnTo>
                  <a:lnTo>
                    <a:pt x="69" y="518"/>
                  </a:lnTo>
                  <a:lnTo>
                    <a:pt x="77" y="522"/>
                  </a:lnTo>
                  <a:lnTo>
                    <a:pt x="85" y="527"/>
                  </a:lnTo>
                  <a:lnTo>
                    <a:pt x="92" y="532"/>
                  </a:lnTo>
                  <a:lnTo>
                    <a:pt x="99" y="538"/>
                  </a:lnTo>
                  <a:lnTo>
                    <a:pt x="102" y="543"/>
                  </a:lnTo>
                  <a:lnTo>
                    <a:pt x="106" y="548"/>
                  </a:lnTo>
                  <a:lnTo>
                    <a:pt x="108" y="553"/>
                  </a:lnTo>
                  <a:lnTo>
                    <a:pt x="109" y="559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1"/>
                  </a:lnTo>
                  <a:lnTo>
                    <a:pt x="124" y="585"/>
                  </a:lnTo>
                  <a:lnTo>
                    <a:pt x="131" y="587"/>
                  </a:lnTo>
                  <a:lnTo>
                    <a:pt x="140" y="586"/>
                  </a:lnTo>
                  <a:lnTo>
                    <a:pt x="152" y="582"/>
                  </a:lnTo>
                  <a:lnTo>
                    <a:pt x="166" y="577"/>
                  </a:lnTo>
                  <a:lnTo>
                    <a:pt x="183" y="568"/>
                  </a:lnTo>
                  <a:lnTo>
                    <a:pt x="203" y="558"/>
                  </a:lnTo>
                  <a:lnTo>
                    <a:pt x="222" y="547"/>
                  </a:lnTo>
                  <a:lnTo>
                    <a:pt x="242" y="532"/>
                  </a:lnTo>
                  <a:lnTo>
                    <a:pt x="259" y="513"/>
                  </a:lnTo>
                  <a:lnTo>
                    <a:pt x="273" y="492"/>
                  </a:lnTo>
                  <a:lnTo>
                    <a:pt x="283" y="466"/>
                  </a:lnTo>
                  <a:lnTo>
                    <a:pt x="288" y="436"/>
                  </a:lnTo>
                  <a:lnTo>
                    <a:pt x="292" y="405"/>
                  </a:lnTo>
                  <a:lnTo>
                    <a:pt x="301" y="376"/>
                  </a:lnTo>
                  <a:lnTo>
                    <a:pt x="310" y="351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3"/>
                  </a:lnTo>
                  <a:lnTo>
                    <a:pt x="310" y="263"/>
                  </a:lnTo>
                  <a:lnTo>
                    <a:pt x="288" y="243"/>
                  </a:lnTo>
                  <a:lnTo>
                    <a:pt x="286" y="240"/>
                  </a:lnTo>
                  <a:lnTo>
                    <a:pt x="280" y="231"/>
                  </a:lnTo>
                  <a:lnTo>
                    <a:pt x="272" y="217"/>
                  </a:lnTo>
                  <a:lnTo>
                    <a:pt x="264" y="201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40"/>
                  </a:lnTo>
                  <a:lnTo>
                    <a:pt x="267" y="134"/>
                  </a:lnTo>
                  <a:lnTo>
                    <a:pt x="273" y="127"/>
                  </a:lnTo>
                  <a:lnTo>
                    <a:pt x="280" y="119"/>
                  </a:lnTo>
                  <a:lnTo>
                    <a:pt x="286" y="110"/>
                  </a:lnTo>
                  <a:lnTo>
                    <a:pt x="290" y="99"/>
                  </a:lnTo>
                  <a:lnTo>
                    <a:pt x="294" y="89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7"/>
                  </a:lnTo>
                  <a:lnTo>
                    <a:pt x="286" y="45"/>
                  </a:lnTo>
                  <a:lnTo>
                    <a:pt x="278" y="36"/>
                  </a:lnTo>
                  <a:lnTo>
                    <a:pt x="264" y="27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5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2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2"/>
                  </a:lnTo>
                  <a:lnTo>
                    <a:pt x="9" y="179"/>
                  </a:lnTo>
                  <a:lnTo>
                    <a:pt x="2" y="251"/>
                  </a:lnTo>
                  <a:lnTo>
                    <a:pt x="0" y="316"/>
                  </a:lnTo>
                  <a:lnTo>
                    <a:pt x="1" y="370"/>
                  </a:lnTo>
                  <a:lnTo>
                    <a:pt x="7" y="415"/>
                  </a:lnTo>
                  <a:lnTo>
                    <a:pt x="15" y="452"/>
                  </a:lnTo>
                  <a:lnTo>
                    <a:pt x="25" y="481"/>
                  </a:lnTo>
                  <a:lnTo>
                    <a:pt x="38" y="500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C17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0" name="Freeform 72"/>
            <p:cNvSpPr>
              <a:spLocks/>
            </p:cNvSpPr>
            <p:nvPr/>
          </p:nvSpPr>
          <p:spPr bwMode="auto">
            <a:xfrm>
              <a:off x="2157413" y="2403475"/>
              <a:ext cx="244475" cy="452438"/>
            </a:xfrm>
            <a:custGeom>
              <a:avLst/>
              <a:gdLst>
                <a:gd name="T0" fmla="*/ 151 w 307"/>
                <a:gd name="T1" fmla="*/ 0 h 569"/>
                <a:gd name="T2" fmla="*/ 116 w 307"/>
                <a:gd name="T3" fmla="*/ 3 h 569"/>
                <a:gd name="T4" fmla="*/ 67 w 307"/>
                <a:gd name="T5" fmla="*/ 31 h 569"/>
                <a:gd name="T6" fmla="*/ 23 w 307"/>
                <a:gd name="T7" fmla="*/ 109 h 569"/>
                <a:gd name="T8" fmla="*/ 2 w 307"/>
                <a:gd name="T9" fmla="*/ 244 h 569"/>
                <a:gd name="T10" fmla="*/ 1 w 307"/>
                <a:gd name="T11" fmla="*/ 361 h 569"/>
                <a:gd name="T12" fmla="*/ 12 w 307"/>
                <a:gd name="T13" fmla="*/ 441 h 569"/>
                <a:gd name="T14" fmla="*/ 31 w 307"/>
                <a:gd name="T15" fmla="*/ 490 h 569"/>
                <a:gd name="T16" fmla="*/ 43 w 307"/>
                <a:gd name="T17" fmla="*/ 501 h 569"/>
                <a:gd name="T18" fmla="*/ 62 w 307"/>
                <a:gd name="T19" fmla="*/ 505 h 569"/>
                <a:gd name="T20" fmla="*/ 86 w 307"/>
                <a:gd name="T21" fmla="*/ 513 h 569"/>
                <a:gd name="T22" fmla="*/ 105 w 307"/>
                <a:gd name="T23" fmla="*/ 528 h 569"/>
                <a:gd name="T24" fmla="*/ 107 w 307"/>
                <a:gd name="T25" fmla="*/ 549 h 569"/>
                <a:gd name="T26" fmla="*/ 111 w 307"/>
                <a:gd name="T27" fmla="*/ 564 h 569"/>
                <a:gd name="T28" fmla="*/ 123 w 307"/>
                <a:gd name="T29" fmla="*/ 569 h 569"/>
                <a:gd name="T30" fmla="*/ 143 w 307"/>
                <a:gd name="T31" fmla="*/ 565 h 569"/>
                <a:gd name="T32" fmla="*/ 174 w 307"/>
                <a:gd name="T33" fmla="*/ 551 h 569"/>
                <a:gd name="T34" fmla="*/ 211 w 307"/>
                <a:gd name="T35" fmla="*/ 531 h 569"/>
                <a:gd name="T36" fmla="*/ 246 w 307"/>
                <a:gd name="T37" fmla="*/ 500 h 569"/>
                <a:gd name="T38" fmla="*/ 271 w 307"/>
                <a:gd name="T39" fmla="*/ 455 h 569"/>
                <a:gd name="T40" fmla="*/ 280 w 307"/>
                <a:gd name="T41" fmla="*/ 396 h 569"/>
                <a:gd name="T42" fmla="*/ 296 w 307"/>
                <a:gd name="T43" fmla="*/ 346 h 569"/>
                <a:gd name="T44" fmla="*/ 307 w 307"/>
                <a:gd name="T45" fmla="*/ 302 h 569"/>
                <a:gd name="T46" fmla="*/ 296 w 307"/>
                <a:gd name="T47" fmla="*/ 262 h 569"/>
                <a:gd name="T48" fmla="*/ 274 w 307"/>
                <a:gd name="T49" fmla="*/ 237 h 569"/>
                <a:gd name="T50" fmla="*/ 259 w 307"/>
                <a:gd name="T51" fmla="*/ 213 h 569"/>
                <a:gd name="T52" fmla="*/ 244 w 307"/>
                <a:gd name="T53" fmla="*/ 179 h 569"/>
                <a:gd name="T54" fmla="*/ 239 w 307"/>
                <a:gd name="T55" fmla="*/ 146 h 569"/>
                <a:gd name="T56" fmla="*/ 258 w 307"/>
                <a:gd name="T57" fmla="*/ 123 h 569"/>
                <a:gd name="T58" fmla="*/ 276 w 307"/>
                <a:gd name="T59" fmla="*/ 86 h 569"/>
                <a:gd name="T60" fmla="*/ 271 w 307"/>
                <a:gd name="T61" fmla="*/ 45 h 569"/>
                <a:gd name="T62" fmla="*/ 213 w 307"/>
                <a:gd name="T63" fmla="*/ 1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569">
                  <a:moveTo>
                    <a:pt x="156" y="1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3"/>
                  </a:lnTo>
                  <a:lnTo>
                    <a:pt x="92" y="12"/>
                  </a:lnTo>
                  <a:lnTo>
                    <a:pt x="67" y="31"/>
                  </a:lnTo>
                  <a:lnTo>
                    <a:pt x="42" y="62"/>
                  </a:lnTo>
                  <a:lnTo>
                    <a:pt x="23" y="109"/>
                  </a:lnTo>
                  <a:lnTo>
                    <a:pt x="9" y="174"/>
                  </a:lnTo>
                  <a:lnTo>
                    <a:pt x="2" y="244"/>
                  </a:lnTo>
                  <a:lnTo>
                    <a:pt x="0" y="306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1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1"/>
                  </a:lnTo>
                  <a:lnTo>
                    <a:pt x="43" y="501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69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6"/>
                  </a:lnTo>
                  <a:lnTo>
                    <a:pt x="280" y="396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2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7"/>
                  </a:lnTo>
                  <a:lnTo>
                    <a:pt x="268" y="228"/>
                  </a:lnTo>
                  <a:lnTo>
                    <a:pt x="259" y="213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1"/>
                  </a:lnTo>
                  <a:lnTo>
                    <a:pt x="239" y="146"/>
                  </a:lnTo>
                  <a:lnTo>
                    <a:pt x="246" y="135"/>
                  </a:lnTo>
                  <a:lnTo>
                    <a:pt x="258" y="123"/>
                  </a:lnTo>
                  <a:lnTo>
                    <a:pt x="269" y="106"/>
                  </a:lnTo>
                  <a:lnTo>
                    <a:pt x="276" y="86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5"/>
                  </a:lnTo>
                  <a:lnTo>
                    <a:pt x="213" y="1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B5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1" name="Freeform 73"/>
            <p:cNvSpPr>
              <a:spLocks/>
            </p:cNvSpPr>
            <p:nvPr/>
          </p:nvSpPr>
          <p:spPr bwMode="auto">
            <a:xfrm>
              <a:off x="2312988" y="2359025"/>
              <a:ext cx="180975" cy="223838"/>
            </a:xfrm>
            <a:custGeom>
              <a:avLst/>
              <a:gdLst>
                <a:gd name="T0" fmla="*/ 44 w 229"/>
                <a:gd name="T1" fmla="*/ 42 h 283"/>
                <a:gd name="T2" fmla="*/ 41 w 229"/>
                <a:gd name="T3" fmla="*/ 41 h 283"/>
                <a:gd name="T4" fmla="*/ 32 w 229"/>
                <a:gd name="T5" fmla="*/ 36 h 283"/>
                <a:gd name="T6" fmla="*/ 20 w 229"/>
                <a:gd name="T7" fmla="*/ 30 h 283"/>
                <a:gd name="T8" fmla="*/ 9 w 229"/>
                <a:gd name="T9" fmla="*/ 23 h 283"/>
                <a:gd name="T10" fmla="*/ 2 w 229"/>
                <a:gd name="T11" fmla="*/ 16 h 283"/>
                <a:gd name="T12" fmla="*/ 0 w 229"/>
                <a:gd name="T13" fmla="*/ 11 h 283"/>
                <a:gd name="T14" fmla="*/ 10 w 229"/>
                <a:gd name="T15" fmla="*/ 5 h 283"/>
                <a:gd name="T16" fmla="*/ 32 w 229"/>
                <a:gd name="T17" fmla="*/ 1 h 283"/>
                <a:gd name="T18" fmla="*/ 53 w 229"/>
                <a:gd name="T19" fmla="*/ 0 h 283"/>
                <a:gd name="T20" fmla="*/ 75 w 229"/>
                <a:gd name="T21" fmla="*/ 3 h 283"/>
                <a:gd name="T22" fmla="*/ 95 w 229"/>
                <a:gd name="T23" fmla="*/ 6 h 283"/>
                <a:gd name="T24" fmla="*/ 115 w 229"/>
                <a:gd name="T25" fmla="*/ 12 h 283"/>
                <a:gd name="T26" fmla="*/ 133 w 229"/>
                <a:gd name="T27" fmla="*/ 19 h 283"/>
                <a:gd name="T28" fmla="*/ 150 w 229"/>
                <a:gd name="T29" fmla="*/ 28 h 283"/>
                <a:gd name="T30" fmla="*/ 166 w 229"/>
                <a:gd name="T31" fmla="*/ 39 h 283"/>
                <a:gd name="T32" fmla="*/ 180 w 229"/>
                <a:gd name="T33" fmla="*/ 52 h 283"/>
                <a:gd name="T34" fmla="*/ 193 w 229"/>
                <a:gd name="T35" fmla="*/ 67 h 283"/>
                <a:gd name="T36" fmla="*/ 203 w 229"/>
                <a:gd name="T37" fmla="*/ 83 h 283"/>
                <a:gd name="T38" fmla="*/ 212 w 229"/>
                <a:gd name="T39" fmla="*/ 101 h 283"/>
                <a:gd name="T40" fmla="*/ 221 w 229"/>
                <a:gd name="T41" fmla="*/ 119 h 283"/>
                <a:gd name="T42" fmla="*/ 225 w 229"/>
                <a:gd name="T43" fmla="*/ 139 h 283"/>
                <a:gd name="T44" fmla="*/ 229 w 229"/>
                <a:gd name="T45" fmla="*/ 159 h 283"/>
                <a:gd name="T46" fmla="*/ 229 w 229"/>
                <a:gd name="T47" fmla="*/ 182 h 283"/>
                <a:gd name="T48" fmla="*/ 227 w 229"/>
                <a:gd name="T49" fmla="*/ 206 h 283"/>
                <a:gd name="T50" fmla="*/ 226 w 229"/>
                <a:gd name="T51" fmla="*/ 209 h 283"/>
                <a:gd name="T52" fmla="*/ 222 w 229"/>
                <a:gd name="T53" fmla="*/ 219 h 283"/>
                <a:gd name="T54" fmla="*/ 215 w 229"/>
                <a:gd name="T55" fmla="*/ 233 h 283"/>
                <a:gd name="T56" fmla="*/ 207 w 229"/>
                <a:gd name="T57" fmla="*/ 248 h 283"/>
                <a:gd name="T58" fmla="*/ 196 w 229"/>
                <a:gd name="T59" fmla="*/ 263 h 283"/>
                <a:gd name="T60" fmla="*/ 185 w 229"/>
                <a:gd name="T61" fmla="*/ 276 h 283"/>
                <a:gd name="T62" fmla="*/ 173 w 229"/>
                <a:gd name="T63" fmla="*/ 283 h 283"/>
                <a:gd name="T64" fmla="*/ 161 w 229"/>
                <a:gd name="T65" fmla="*/ 282 h 283"/>
                <a:gd name="T66" fmla="*/ 147 w 229"/>
                <a:gd name="T67" fmla="*/ 276 h 283"/>
                <a:gd name="T68" fmla="*/ 133 w 229"/>
                <a:gd name="T69" fmla="*/ 268 h 283"/>
                <a:gd name="T70" fmla="*/ 120 w 229"/>
                <a:gd name="T71" fmla="*/ 257 h 283"/>
                <a:gd name="T72" fmla="*/ 110 w 229"/>
                <a:gd name="T73" fmla="*/ 246 h 283"/>
                <a:gd name="T74" fmla="*/ 103 w 229"/>
                <a:gd name="T75" fmla="*/ 232 h 283"/>
                <a:gd name="T76" fmla="*/ 101 w 229"/>
                <a:gd name="T77" fmla="*/ 217 h 283"/>
                <a:gd name="T78" fmla="*/ 106 w 229"/>
                <a:gd name="T79" fmla="*/ 200 h 283"/>
                <a:gd name="T80" fmla="*/ 120 w 229"/>
                <a:gd name="T81" fmla="*/ 180 h 283"/>
                <a:gd name="T82" fmla="*/ 138 w 229"/>
                <a:gd name="T83" fmla="*/ 159 h 283"/>
                <a:gd name="T84" fmla="*/ 149 w 229"/>
                <a:gd name="T85" fmla="*/ 140 h 283"/>
                <a:gd name="T86" fmla="*/ 155 w 229"/>
                <a:gd name="T87" fmla="*/ 120 h 283"/>
                <a:gd name="T88" fmla="*/ 153 w 229"/>
                <a:gd name="T89" fmla="*/ 102 h 283"/>
                <a:gd name="T90" fmla="*/ 141 w 229"/>
                <a:gd name="T91" fmla="*/ 84 h 283"/>
                <a:gd name="T92" fmla="*/ 120 w 229"/>
                <a:gd name="T93" fmla="*/ 68 h 283"/>
                <a:gd name="T94" fmla="*/ 89 w 229"/>
                <a:gd name="T95" fmla="*/ 53 h 283"/>
                <a:gd name="T96" fmla="*/ 44 w 229"/>
                <a:gd name="T97" fmla="*/ 4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" h="283">
                  <a:moveTo>
                    <a:pt x="44" y="42"/>
                  </a:moveTo>
                  <a:lnTo>
                    <a:pt x="41" y="41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3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9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1"/>
                  </a:lnTo>
                  <a:lnTo>
                    <a:pt x="221" y="119"/>
                  </a:lnTo>
                  <a:lnTo>
                    <a:pt x="225" y="139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6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6"/>
                  </a:lnTo>
                  <a:lnTo>
                    <a:pt x="173" y="283"/>
                  </a:lnTo>
                  <a:lnTo>
                    <a:pt x="161" y="282"/>
                  </a:lnTo>
                  <a:lnTo>
                    <a:pt x="147" y="276"/>
                  </a:lnTo>
                  <a:lnTo>
                    <a:pt x="133" y="268"/>
                  </a:lnTo>
                  <a:lnTo>
                    <a:pt x="120" y="257"/>
                  </a:lnTo>
                  <a:lnTo>
                    <a:pt x="110" y="246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200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40"/>
                  </a:lnTo>
                  <a:lnTo>
                    <a:pt x="155" y="120"/>
                  </a:lnTo>
                  <a:lnTo>
                    <a:pt x="153" y="102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2" name="Freeform 74"/>
            <p:cNvSpPr>
              <a:spLocks/>
            </p:cNvSpPr>
            <p:nvPr/>
          </p:nvSpPr>
          <p:spPr bwMode="auto">
            <a:xfrm>
              <a:off x="2319338" y="2360613"/>
              <a:ext cx="171450" cy="219075"/>
            </a:xfrm>
            <a:custGeom>
              <a:avLst/>
              <a:gdLst>
                <a:gd name="T0" fmla="*/ 28 w 214"/>
                <a:gd name="T1" fmla="*/ 1 h 274"/>
                <a:gd name="T2" fmla="*/ 49 w 214"/>
                <a:gd name="T3" fmla="*/ 0 h 274"/>
                <a:gd name="T4" fmla="*/ 69 w 214"/>
                <a:gd name="T5" fmla="*/ 2 h 274"/>
                <a:gd name="T6" fmla="*/ 88 w 214"/>
                <a:gd name="T7" fmla="*/ 6 h 274"/>
                <a:gd name="T8" fmla="*/ 106 w 214"/>
                <a:gd name="T9" fmla="*/ 10 h 274"/>
                <a:gd name="T10" fmla="*/ 123 w 214"/>
                <a:gd name="T11" fmla="*/ 18 h 274"/>
                <a:gd name="T12" fmla="*/ 139 w 214"/>
                <a:gd name="T13" fmla="*/ 27 h 274"/>
                <a:gd name="T14" fmla="*/ 154 w 214"/>
                <a:gd name="T15" fmla="*/ 38 h 274"/>
                <a:gd name="T16" fmla="*/ 168 w 214"/>
                <a:gd name="T17" fmla="*/ 50 h 274"/>
                <a:gd name="T18" fmla="*/ 179 w 214"/>
                <a:gd name="T19" fmla="*/ 64 h 274"/>
                <a:gd name="T20" fmla="*/ 190 w 214"/>
                <a:gd name="T21" fmla="*/ 79 h 274"/>
                <a:gd name="T22" fmla="*/ 198 w 214"/>
                <a:gd name="T23" fmla="*/ 97 h 274"/>
                <a:gd name="T24" fmla="*/ 205 w 214"/>
                <a:gd name="T25" fmla="*/ 115 h 274"/>
                <a:gd name="T26" fmla="*/ 211 w 214"/>
                <a:gd name="T27" fmla="*/ 135 h 274"/>
                <a:gd name="T28" fmla="*/ 213 w 214"/>
                <a:gd name="T29" fmla="*/ 155 h 274"/>
                <a:gd name="T30" fmla="*/ 214 w 214"/>
                <a:gd name="T31" fmla="*/ 176 h 274"/>
                <a:gd name="T32" fmla="*/ 213 w 214"/>
                <a:gd name="T33" fmla="*/ 199 h 274"/>
                <a:gd name="T34" fmla="*/ 212 w 214"/>
                <a:gd name="T35" fmla="*/ 203 h 274"/>
                <a:gd name="T36" fmla="*/ 207 w 214"/>
                <a:gd name="T37" fmla="*/ 213 h 274"/>
                <a:gd name="T38" fmla="*/ 200 w 214"/>
                <a:gd name="T39" fmla="*/ 226 h 274"/>
                <a:gd name="T40" fmla="*/ 192 w 214"/>
                <a:gd name="T41" fmla="*/ 242 h 274"/>
                <a:gd name="T42" fmla="*/ 183 w 214"/>
                <a:gd name="T43" fmla="*/ 256 h 274"/>
                <a:gd name="T44" fmla="*/ 173 w 214"/>
                <a:gd name="T45" fmla="*/ 267 h 274"/>
                <a:gd name="T46" fmla="*/ 161 w 214"/>
                <a:gd name="T47" fmla="*/ 274 h 274"/>
                <a:gd name="T48" fmla="*/ 149 w 214"/>
                <a:gd name="T49" fmla="*/ 274 h 274"/>
                <a:gd name="T50" fmla="*/ 138 w 214"/>
                <a:gd name="T51" fmla="*/ 268 h 274"/>
                <a:gd name="T52" fmla="*/ 126 w 214"/>
                <a:gd name="T53" fmla="*/ 261 h 274"/>
                <a:gd name="T54" fmla="*/ 115 w 214"/>
                <a:gd name="T55" fmla="*/ 253 h 274"/>
                <a:gd name="T56" fmla="*/ 105 w 214"/>
                <a:gd name="T57" fmla="*/ 243 h 274"/>
                <a:gd name="T58" fmla="*/ 98 w 214"/>
                <a:gd name="T59" fmla="*/ 230 h 274"/>
                <a:gd name="T60" fmla="*/ 95 w 214"/>
                <a:gd name="T61" fmla="*/ 217 h 274"/>
                <a:gd name="T62" fmla="*/ 98 w 214"/>
                <a:gd name="T63" fmla="*/ 202 h 274"/>
                <a:gd name="T64" fmla="*/ 107 w 214"/>
                <a:gd name="T65" fmla="*/ 184 h 274"/>
                <a:gd name="T66" fmla="*/ 108 w 214"/>
                <a:gd name="T67" fmla="*/ 182 h 274"/>
                <a:gd name="T68" fmla="*/ 110 w 214"/>
                <a:gd name="T69" fmla="*/ 180 h 274"/>
                <a:gd name="T70" fmla="*/ 111 w 214"/>
                <a:gd name="T71" fmla="*/ 177 h 274"/>
                <a:gd name="T72" fmla="*/ 114 w 214"/>
                <a:gd name="T73" fmla="*/ 175 h 274"/>
                <a:gd name="T74" fmla="*/ 130 w 214"/>
                <a:gd name="T75" fmla="*/ 155 h 274"/>
                <a:gd name="T76" fmla="*/ 140 w 214"/>
                <a:gd name="T77" fmla="*/ 137 h 274"/>
                <a:gd name="T78" fmla="*/ 145 w 214"/>
                <a:gd name="T79" fmla="*/ 119 h 274"/>
                <a:gd name="T80" fmla="*/ 143 w 214"/>
                <a:gd name="T81" fmla="*/ 101 h 274"/>
                <a:gd name="T82" fmla="*/ 132 w 214"/>
                <a:gd name="T83" fmla="*/ 84 h 274"/>
                <a:gd name="T84" fmla="*/ 113 w 214"/>
                <a:gd name="T85" fmla="*/ 68 h 274"/>
                <a:gd name="T86" fmla="*/ 83 w 214"/>
                <a:gd name="T87" fmla="*/ 53 h 274"/>
                <a:gd name="T88" fmla="*/ 42 w 214"/>
                <a:gd name="T89" fmla="*/ 39 h 274"/>
                <a:gd name="T90" fmla="*/ 42 w 214"/>
                <a:gd name="T91" fmla="*/ 39 h 274"/>
                <a:gd name="T92" fmla="*/ 41 w 214"/>
                <a:gd name="T93" fmla="*/ 38 h 274"/>
                <a:gd name="T94" fmla="*/ 39 w 214"/>
                <a:gd name="T95" fmla="*/ 38 h 274"/>
                <a:gd name="T96" fmla="*/ 38 w 214"/>
                <a:gd name="T97" fmla="*/ 37 h 274"/>
                <a:gd name="T98" fmla="*/ 31 w 214"/>
                <a:gd name="T99" fmla="*/ 33 h 274"/>
                <a:gd name="T100" fmla="*/ 22 w 214"/>
                <a:gd name="T101" fmla="*/ 30 h 274"/>
                <a:gd name="T102" fmla="*/ 12 w 214"/>
                <a:gd name="T103" fmla="*/ 24 h 274"/>
                <a:gd name="T104" fmla="*/ 4 w 214"/>
                <a:gd name="T105" fmla="*/ 18 h 274"/>
                <a:gd name="T106" fmla="*/ 0 w 214"/>
                <a:gd name="T107" fmla="*/ 12 h 274"/>
                <a:gd name="T108" fmla="*/ 1 w 214"/>
                <a:gd name="T109" fmla="*/ 8 h 274"/>
                <a:gd name="T110" fmla="*/ 10 w 214"/>
                <a:gd name="T111" fmla="*/ 3 h 274"/>
                <a:gd name="T112" fmla="*/ 28 w 214"/>
                <a:gd name="T113" fmla="*/ 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6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7"/>
                  </a:lnTo>
                  <a:lnTo>
                    <a:pt x="205" y="115"/>
                  </a:lnTo>
                  <a:lnTo>
                    <a:pt x="211" y="135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3"/>
                  </a:lnTo>
                  <a:lnTo>
                    <a:pt x="207" y="213"/>
                  </a:lnTo>
                  <a:lnTo>
                    <a:pt x="200" y="226"/>
                  </a:lnTo>
                  <a:lnTo>
                    <a:pt x="192" y="242"/>
                  </a:lnTo>
                  <a:lnTo>
                    <a:pt x="183" y="256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7"/>
                  </a:lnTo>
                  <a:lnTo>
                    <a:pt x="98" y="202"/>
                  </a:lnTo>
                  <a:lnTo>
                    <a:pt x="107" y="184"/>
                  </a:lnTo>
                  <a:lnTo>
                    <a:pt x="108" y="182"/>
                  </a:lnTo>
                  <a:lnTo>
                    <a:pt x="110" y="180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9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8"/>
                  </a:lnTo>
                  <a:lnTo>
                    <a:pt x="83" y="53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7"/>
                  </a:lnTo>
                  <a:lnTo>
                    <a:pt x="31" y="33"/>
                  </a:lnTo>
                  <a:lnTo>
                    <a:pt x="22" y="30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3" name="Freeform 75"/>
            <p:cNvSpPr>
              <a:spLocks/>
            </p:cNvSpPr>
            <p:nvPr/>
          </p:nvSpPr>
          <p:spPr bwMode="auto">
            <a:xfrm>
              <a:off x="2330450" y="2363788"/>
              <a:ext cx="157163" cy="212725"/>
            </a:xfrm>
            <a:custGeom>
              <a:avLst/>
              <a:gdLst>
                <a:gd name="T0" fmla="*/ 27 w 200"/>
                <a:gd name="T1" fmla="*/ 1 h 268"/>
                <a:gd name="T2" fmla="*/ 46 w 200"/>
                <a:gd name="T3" fmla="*/ 0 h 268"/>
                <a:gd name="T4" fmla="*/ 65 w 200"/>
                <a:gd name="T5" fmla="*/ 3 h 268"/>
                <a:gd name="T6" fmla="*/ 82 w 200"/>
                <a:gd name="T7" fmla="*/ 6 h 268"/>
                <a:gd name="T8" fmla="*/ 99 w 200"/>
                <a:gd name="T9" fmla="*/ 11 h 268"/>
                <a:gd name="T10" fmla="*/ 116 w 200"/>
                <a:gd name="T11" fmla="*/ 18 h 268"/>
                <a:gd name="T12" fmla="*/ 131 w 200"/>
                <a:gd name="T13" fmla="*/ 27 h 268"/>
                <a:gd name="T14" fmla="*/ 144 w 200"/>
                <a:gd name="T15" fmla="*/ 37 h 268"/>
                <a:gd name="T16" fmla="*/ 157 w 200"/>
                <a:gd name="T17" fmla="*/ 50 h 268"/>
                <a:gd name="T18" fmla="*/ 167 w 200"/>
                <a:gd name="T19" fmla="*/ 62 h 268"/>
                <a:gd name="T20" fmla="*/ 178 w 200"/>
                <a:gd name="T21" fmla="*/ 79 h 268"/>
                <a:gd name="T22" fmla="*/ 186 w 200"/>
                <a:gd name="T23" fmla="*/ 95 h 268"/>
                <a:gd name="T24" fmla="*/ 192 w 200"/>
                <a:gd name="T25" fmla="*/ 112 h 268"/>
                <a:gd name="T26" fmla="*/ 196 w 200"/>
                <a:gd name="T27" fmla="*/ 132 h 268"/>
                <a:gd name="T28" fmla="*/ 199 w 200"/>
                <a:gd name="T29" fmla="*/ 151 h 268"/>
                <a:gd name="T30" fmla="*/ 200 w 200"/>
                <a:gd name="T31" fmla="*/ 173 h 268"/>
                <a:gd name="T32" fmla="*/ 199 w 200"/>
                <a:gd name="T33" fmla="*/ 195 h 268"/>
                <a:gd name="T34" fmla="*/ 197 w 200"/>
                <a:gd name="T35" fmla="*/ 199 h 268"/>
                <a:gd name="T36" fmla="*/ 194 w 200"/>
                <a:gd name="T37" fmla="*/ 208 h 268"/>
                <a:gd name="T38" fmla="*/ 187 w 200"/>
                <a:gd name="T39" fmla="*/ 222 h 268"/>
                <a:gd name="T40" fmla="*/ 180 w 200"/>
                <a:gd name="T41" fmla="*/ 235 h 268"/>
                <a:gd name="T42" fmla="*/ 171 w 200"/>
                <a:gd name="T43" fmla="*/ 249 h 268"/>
                <a:gd name="T44" fmla="*/ 162 w 200"/>
                <a:gd name="T45" fmla="*/ 261 h 268"/>
                <a:gd name="T46" fmla="*/ 150 w 200"/>
                <a:gd name="T47" fmla="*/ 268 h 268"/>
                <a:gd name="T48" fmla="*/ 140 w 200"/>
                <a:gd name="T49" fmla="*/ 268 h 268"/>
                <a:gd name="T50" fmla="*/ 129 w 200"/>
                <a:gd name="T51" fmla="*/ 263 h 268"/>
                <a:gd name="T52" fmla="*/ 118 w 200"/>
                <a:gd name="T53" fmla="*/ 256 h 268"/>
                <a:gd name="T54" fmla="*/ 108 w 200"/>
                <a:gd name="T55" fmla="*/ 247 h 268"/>
                <a:gd name="T56" fmla="*/ 98 w 200"/>
                <a:gd name="T57" fmla="*/ 237 h 268"/>
                <a:gd name="T58" fmla="*/ 93 w 200"/>
                <a:gd name="T59" fmla="*/ 225 h 268"/>
                <a:gd name="T60" fmla="*/ 90 w 200"/>
                <a:gd name="T61" fmla="*/ 211 h 268"/>
                <a:gd name="T62" fmla="*/ 94 w 200"/>
                <a:gd name="T63" fmla="*/ 196 h 268"/>
                <a:gd name="T64" fmla="*/ 102 w 200"/>
                <a:gd name="T65" fmla="*/ 180 h 268"/>
                <a:gd name="T66" fmla="*/ 104 w 200"/>
                <a:gd name="T67" fmla="*/ 178 h 268"/>
                <a:gd name="T68" fmla="*/ 105 w 200"/>
                <a:gd name="T69" fmla="*/ 175 h 268"/>
                <a:gd name="T70" fmla="*/ 108 w 200"/>
                <a:gd name="T71" fmla="*/ 173 h 268"/>
                <a:gd name="T72" fmla="*/ 110 w 200"/>
                <a:gd name="T73" fmla="*/ 171 h 268"/>
                <a:gd name="T74" fmla="*/ 124 w 200"/>
                <a:gd name="T75" fmla="*/ 151 h 268"/>
                <a:gd name="T76" fmla="*/ 133 w 200"/>
                <a:gd name="T77" fmla="*/ 133 h 268"/>
                <a:gd name="T78" fmla="*/ 137 w 200"/>
                <a:gd name="T79" fmla="*/ 114 h 268"/>
                <a:gd name="T80" fmla="*/ 135 w 200"/>
                <a:gd name="T81" fmla="*/ 97 h 268"/>
                <a:gd name="T82" fmla="*/ 126 w 200"/>
                <a:gd name="T83" fmla="*/ 81 h 268"/>
                <a:gd name="T84" fmla="*/ 108 w 200"/>
                <a:gd name="T85" fmla="*/ 65 h 268"/>
                <a:gd name="T86" fmla="*/ 80 w 200"/>
                <a:gd name="T87" fmla="*/ 51 h 268"/>
                <a:gd name="T88" fmla="*/ 43 w 200"/>
                <a:gd name="T89" fmla="*/ 37 h 268"/>
                <a:gd name="T90" fmla="*/ 42 w 200"/>
                <a:gd name="T91" fmla="*/ 37 h 268"/>
                <a:gd name="T92" fmla="*/ 41 w 200"/>
                <a:gd name="T93" fmla="*/ 36 h 268"/>
                <a:gd name="T94" fmla="*/ 38 w 200"/>
                <a:gd name="T95" fmla="*/ 36 h 268"/>
                <a:gd name="T96" fmla="*/ 37 w 200"/>
                <a:gd name="T97" fmla="*/ 35 h 268"/>
                <a:gd name="T98" fmla="*/ 31 w 200"/>
                <a:gd name="T99" fmla="*/ 32 h 268"/>
                <a:gd name="T100" fmla="*/ 22 w 200"/>
                <a:gd name="T101" fmla="*/ 28 h 268"/>
                <a:gd name="T102" fmla="*/ 13 w 200"/>
                <a:gd name="T103" fmla="*/ 23 h 268"/>
                <a:gd name="T104" fmla="*/ 5 w 200"/>
                <a:gd name="T105" fmla="*/ 18 h 268"/>
                <a:gd name="T106" fmla="*/ 0 w 200"/>
                <a:gd name="T107" fmla="*/ 13 h 268"/>
                <a:gd name="T108" fmla="*/ 2 w 200"/>
                <a:gd name="T109" fmla="*/ 8 h 268"/>
                <a:gd name="T110" fmla="*/ 10 w 200"/>
                <a:gd name="T111" fmla="*/ 4 h 268"/>
                <a:gd name="T112" fmla="*/ 27 w 200"/>
                <a:gd name="T113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0" h="268">
                  <a:moveTo>
                    <a:pt x="27" y="1"/>
                  </a:moveTo>
                  <a:lnTo>
                    <a:pt x="46" y="0"/>
                  </a:lnTo>
                  <a:lnTo>
                    <a:pt x="65" y="3"/>
                  </a:lnTo>
                  <a:lnTo>
                    <a:pt x="82" y="6"/>
                  </a:lnTo>
                  <a:lnTo>
                    <a:pt x="99" y="11"/>
                  </a:lnTo>
                  <a:lnTo>
                    <a:pt x="116" y="18"/>
                  </a:lnTo>
                  <a:lnTo>
                    <a:pt x="131" y="27"/>
                  </a:lnTo>
                  <a:lnTo>
                    <a:pt x="144" y="37"/>
                  </a:lnTo>
                  <a:lnTo>
                    <a:pt x="157" y="50"/>
                  </a:lnTo>
                  <a:lnTo>
                    <a:pt x="167" y="62"/>
                  </a:lnTo>
                  <a:lnTo>
                    <a:pt x="178" y="79"/>
                  </a:lnTo>
                  <a:lnTo>
                    <a:pt x="186" y="95"/>
                  </a:lnTo>
                  <a:lnTo>
                    <a:pt x="192" y="112"/>
                  </a:lnTo>
                  <a:lnTo>
                    <a:pt x="196" y="132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9"/>
                  </a:lnTo>
                  <a:lnTo>
                    <a:pt x="194" y="208"/>
                  </a:lnTo>
                  <a:lnTo>
                    <a:pt x="187" y="222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1"/>
                  </a:lnTo>
                  <a:lnTo>
                    <a:pt x="150" y="268"/>
                  </a:lnTo>
                  <a:lnTo>
                    <a:pt x="140" y="268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7"/>
                  </a:lnTo>
                  <a:lnTo>
                    <a:pt x="98" y="237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8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1"/>
                  </a:lnTo>
                  <a:lnTo>
                    <a:pt x="124" y="151"/>
                  </a:lnTo>
                  <a:lnTo>
                    <a:pt x="133" y="133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5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8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4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4" name="Freeform 76"/>
            <p:cNvSpPr>
              <a:spLocks/>
            </p:cNvSpPr>
            <p:nvPr/>
          </p:nvSpPr>
          <p:spPr bwMode="auto">
            <a:xfrm>
              <a:off x="2339975" y="2366963"/>
              <a:ext cx="146050" cy="206375"/>
            </a:xfrm>
            <a:custGeom>
              <a:avLst/>
              <a:gdLst>
                <a:gd name="T0" fmla="*/ 23 w 183"/>
                <a:gd name="T1" fmla="*/ 0 h 259"/>
                <a:gd name="T2" fmla="*/ 59 w 183"/>
                <a:gd name="T3" fmla="*/ 1 h 259"/>
                <a:gd name="T4" fmla="*/ 91 w 183"/>
                <a:gd name="T5" fmla="*/ 9 h 259"/>
                <a:gd name="T6" fmla="*/ 120 w 183"/>
                <a:gd name="T7" fmla="*/ 25 h 259"/>
                <a:gd name="T8" fmla="*/ 144 w 183"/>
                <a:gd name="T9" fmla="*/ 47 h 259"/>
                <a:gd name="T10" fmla="*/ 164 w 183"/>
                <a:gd name="T11" fmla="*/ 75 h 259"/>
                <a:gd name="T12" fmla="*/ 176 w 183"/>
                <a:gd name="T13" fmla="*/ 108 h 259"/>
                <a:gd name="T14" fmla="*/ 183 w 183"/>
                <a:gd name="T15" fmla="*/ 146 h 259"/>
                <a:gd name="T16" fmla="*/ 182 w 183"/>
                <a:gd name="T17" fmla="*/ 189 h 259"/>
                <a:gd name="T18" fmla="*/ 181 w 183"/>
                <a:gd name="T19" fmla="*/ 192 h 259"/>
                <a:gd name="T20" fmla="*/ 177 w 183"/>
                <a:gd name="T21" fmla="*/ 201 h 259"/>
                <a:gd name="T22" fmla="*/ 172 w 183"/>
                <a:gd name="T23" fmla="*/ 214 h 259"/>
                <a:gd name="T24" fmla="*/ 165 w 183"/>
                <a:gd name="T25" fmla="*/ 228 h 259"/>
                <a:gd name="T26" fmla="*/ 157 w 183"/>
                <a:gd name="T27" fmla="*/ 242 h 259"/>
                <a:gd name="T28" fmla="*/ 148 w 183"/>
                <a:gd name="T29" fmla="*/ 253 h 259"/>
                <a:gd name="T30" fmla="*/ 138 w 183"/>
                <a:gd name="T31" fmla="*/ 259 h 259"/>
                <a:gd name="T32" fmla="*/ 128 w 183"/>
                <a:gd name="T33" fmla="*/ 259 h 259"/>
                <a:gd name="T34" fmla="*/ 118 w 183"/>
                <a:gd name="T35" fmla="*/ 254 h 259"/>
                <a:gd name="T36" fmla="*/ 108 w 183"/>
                <a:gd name="T37" fmla="*/ 248 h 259"/>
                <a:gd name="T38" fmla="*/ 98 w 183"/>
                <a:gd name="T39" fmla="*/ 240 h 259"/>
                <a:gd name="T40" fmla="*/ 91 w 183"/>
                <a:gd name="T41" fmla="*/ 229 h 259"/>
                <a:gd name="T42" fmla="*/ 85 w 183"/>
                <a:gd name="T43" fmla="*/ 218 h 259"/>
                <a:gd name="T44" fmla="*/ 84 w 183"/>
                <a:gd name="T45" fmla="*/ 205 h 259"/>
                <a:gd name="T46" fmla="*/ 88 w 183"/>
                <a:gd name="T47" fmla="*/ 190 h 259"/>
                <a:gd name="T48" fmla="*/ 96 w 183"/>
                <a:gd name="T49" fmla="*/ 174 h 259"/>
                <a:gd name="T50" fmla="*/ 98 w 183"/>
                <a:gd name="T51" fmla="*/ 171 h 259"/>
                <a:gd name="T52" fmla="*/ 99 w 183"/>
                <a:gd name="T53" fmla="*/ 169 h 259"/>
                <a:gd name="T54" fmla="*/ 101 w 183"/>
                <a:gd name="T55" fmla="*/ 167 h 259"/>
                <a:gd name="T56" fmla="*/ 103 w 183"/>
                <a:gd name="T57" fmla="*/ 165 h 259"/>
                <a:gd name="T58" fmla="*/ 115 w 183"/>
                <a:gd name="T59" fmla="*/ 146 h 259"/>
                <a:gd name="T60" fmla="*/ 124 w 183"/>
                <a:gd name="T61" fmla="*/ 128 h 259"/>
                <a:gd name="T62" fmla="*/ 128 w 183"/>
                <a:gd name="T63" fmla="*/ 110 h 259"/>
                <a:gd name="T64" fmla="*/ 126 w 183"/>
                <a:gd name="T65" fmla="*/ 93 h 259"/>
                <a:gd name="T66" fmla="*/ 116 w 183"/>
                <a:gd name="T67" fmla="*/ 77 h 259"/>
                <a:gd name="T68" fmla="*/ 99 w 183"/>
                <a:gd name="T69" fmla="*/ 61 h 259"/>
                <a:gd name="T70" fmla="*/ 75 w 183"/>
                <a:gd name="T71" fmla="*/ 47 h 259"/>
                <a:gd name="T72" fmla="*/ 40 w 183"/>
                <a:gd name="T73" fmla="*/ 34 h 259"/>
                <a:gd name="T74" fmla="*/ 39 w 183"/>
                <a:gd name="T75" fmla="*/ 34 h 259"/>
                <a:gd name="T76" fmla="*/ 38 w 183"/>
                <a:gd name="T77" fmla="*/ 33 h 259"/>
                <a:gd name="T78" fmla="*/ 36 w 183"/>
                <a:gd name="T79" fmla="*/ 33 h 259"/>
                <a:gd name="T80" fmla="*/ 35 w 183"/>
                <a:gd name="T81" fmla="*/ 32 h 259"/>
                <a:gd name="T82" fmla="*/ 29 w 183"/>
                <a:gd name="T83" fmla="*/ 30 h 259"/>
                <a:gd name="T84" fmla="*/ 21 w 183"/>
                <a:gd name="T85" fmla="*/ 26 h 259"/>
                <a:gd name="T86" fmla="*/ 12 w 183"/>
                <a:gd name="T87" fmla="*/ 22 h 259"/>
                <a:gd name="T88" fmla="*/ 5 w 183"/>
                <a:gd name="T89" fmla="*/ 17 h 259"/>
                <a:gd name="T90" fmla="*/ 0 w 183"/>
                <a:gd name="T91" fmla="*/ 11 h 259"/>
                <a:gd name="T92" fmla="*/ 0 w 183"/>
                <a:gd name="T93" fmla="*/ 7 h 259"/>
                <a:gd name="T94" fmla="*/ 7 w 183"/>
                <a:gd name="T95" fmla="*/ 3 h 259"/>
                <a:gd name="T96" fmla="*/ 23 w 183"/>
                <a:gd name="T9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" h="259">
                  <a:moveTo>
                    <a:pt x="23" y="0"/>
                  </a:moveTo>
                  <a:lnTo>
                    <a:pt x="59" y="1"/>
                  </a:lnTo>
                  <a:lnTo>
                    <a:pt x="91" y="9"/>
                  </a:lnTo>
                  <a:lnTo>
                    <a:pt x="120" y="25"/>
                  </a:lnTo>
                  <a:lnTo>
                    <a:pt x="144" y="47"/>
                  </a:lnTo>
                  <a:lnTo>
                    <a:pt x="164" y="75"/>
                  </a:lnTo>
                  <a:lnTo>
                    <a:pt x="176" y="108"/>
                  </a:lnTo>
                  <a:lnTo>
                    <a:pt x="183" y="146"/>
                  </a:lnTo>
                  <a:lnTo>
                    <a:pt x="182" y="189"/>
                  </a:lnTo>
                  <a:lnTo>
                    <a:pt x="181" y="192"/>
                  </a:lnTo>
                  <a:lnTo>
                    <a:pt x="177" y="201"/>
                  </a:lnTo>
                  <a:lnTo>
                    <a:pt x="172" y="214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3"/>
                  </a:lnTo>
                  <a:lnTo>
                    <a:pt x="138" y="259"/>
                  </a:lnTo>
                  <a:lnTo>
                    <a:pt x="128" y="259"/>
                  </a:lnTo>
                  <a:lnTo>
                    <a:pt x="118" y="254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29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1"/>
                  </a:lnTo>
                  <a:lnTo>
                    <a:pt x="99" y="169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6"/>
                  </a:lnTo>
                  <a:lnTo>
                    <a:pt x="124" y="128"/>
                  </a:lnTo>
                  <a:lnTo>
                    <a:pt x="128" y="110"/>
                  </a:lnTo>
                  <a:lnTo>
                    <a:pt x="126" y="93"/>
                  </a:lnTo>
                  <a:lnTo>
                    <a:pt x="116" y="77"/>
                  </a:lnTo>
                  <a:lnTo>
                    <a:pt x="99" y="61"/>
                  </a:lnTo>
                  <a:lnTo>
                    <a:pt x="75" y="47"/>
                  </a:lnTo>
                  <a:lnTo>
                    <a:pt x="40" y="34"/>
                  </a:lnTo>
                  <a:lnTo>
                    <a:pt x="39" y="34"/>
                  </a:lnTo>
                  <a:lnTo>
                    <a:pt x="38" y="33"/>
                  </a:lnTo>
                  <a:lnTo>
                    <a:pt x="36" y="33"/>
                  </a:lnTo>
                  <a:lnTo>
                    <a:pt x="35" y="32"/>
                  </a:lnTo>
                  <a:lnTo>
                    <a:pt x="29" y="30"/>
                  </a:lnTo>
                  <a:lnTo>
                    <a:pt x="21" y="26"/>
                  </a:lnTo>
                  <a:lnTo>
                    <a:pt x="12" y="22"/>
                  </a:lnTo>
                  <a:lnTo>
                    <a:pt x="5" y="1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7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5" name="Freeform 77"/>
            <p:cNvSpPr>
              <a:spLocks/>
            </p:cNvSpPr>
            <p:nvPr/>
          </p:nvSpPr>
          <p:spPr bwMode="auto">
            <a:xfrm>
              <a:off x="2347913" y="2370138"/>
              <a:ext cx="134938" cy="200025"/>
            </a:xfrm>
            <a:custGeom>
              <a:avLst/>
              <a:gdLst>
                <a:gd name="T0" fmla="*/ 22 w 170"/>
                <a:gd name="T1" fmla="*/ 0 h 253"/>
                <a:gd name="T2" fmla="*/ 55 w 170"/>
                <a:gd name="T3" fmla="*/ 1 h 253"/>
                <a:gd name="T4" fmla="*/ 85 w 170"/>
                <a:gd name="T5" fmla="*/ 9 h 253"/>
                <a:gd name="T6" fmla="*/ 111 w 170"/>
                <a:gd name="T7" fmla="*/ 24 h 253"/>
                <a:gd name="T8" fmla="*/ 134 w 170"/>
                <a:gd name="T9" fmla="*/ 46 h 253"/>
                <a:gd name="T10" fmla="*/ 151 w 170"/>
                <a:gd name="T11" fmla="*/ 73 h 253"/>
                <a:gd name="T12" fmla="*/ 164 w 170"/>
                <a:gd name="T13" fmla="*/ 105 h 253"/>
                <a:gd name="T14" fmla="*/ 170 w 170"/>
                <a:gd name="T15" fmla="*/ 142 h 253"/>
                <a:gd name="T16" fmla="*/ 170 w 170"/>
                <a:gd name="T17" fmla="*/ 183 h 253"/>
                <a:gd name="T18" fmla="*/ 169 w 170"/>
                <a:gd name="T19" fmla="*/ 187 h 253"/>
                <a:gd name="T20" fmla="*/ 165 w 170"/>
                <a:gd name="T21" fmla="*/ 196 h 253"/>
                <a:gd name="T22" fmla="*/ 161 w 170"/>
                <a:gd name="T23" fmla="*/ 209 h 253"/>
                <a:gd name="T24" fmla="*/ 154 w 170"/>
                <a:gd name="T25" fmla="*/ 223 h 253"/>
                <a:gd name="T26" fmla="*/ 146 w 170"/>
                <a:gd name="T27" fmla="*/ 235 h 253"/>
                <a:gd name="T28" fmla="*/ 138 w 170"/>
                <a:gd name="T29" fmla="*/ 247 h 253"/>
                <a:gd name="T30" fmla="*/ 128 w 170"/>
                <a:gd name="T31" fmla="*/ 253 h 253"/>
                <a:gd name="T32" fmla="*/ 119 w 170"/>
                <a:gd name="T33" fmla="*/ 253 h 253"/>
                <a:gd name="T34" fmla="*/ 110 w 170"/>
                <a:gd name="T35" fmla="*/ 248 h 253"/>
                <a:gd name="T36" fmla="*/ 101 w 170"/>
                <a:gd name="T37" fmla="*/ 241 h 253"/>
                <a:gd name="T38" fmla="*/ 91 w 170"/>
                <a:gd name="T39" fmla="*/ 233 h 253"/>
                <a:gd name="T40" fmla="*/ 86 w 170"/>
                <a:gd name="T41" fmla="*/ 224 h 253"/>
                <a:gd name="T42" fmla="*/ 81 w 170"/>
                <a:gd name="T43" fmla="*/ 212 h 253"/>
                <a:gd name="T44" fmla="*/ 80 w 170"/>
                <a:gd name="T45" fmla="*/ 200 h 253"/>
                <a:gd name="T46" fmla="*/ 83 w 170"/>
                <a:gd name="T47" fmla="*/ 186 h 253"/>
                <a:gd name="T48" fmla="*/ 93 w 170"/>
                <a:gd name="T49" fmla="*/ 170 h 253"/>
                <a:gd name="T50" fmla="*/ 94 w 170"/>
                <a:gd name="T51" fmla="*/ 167 h 253"/>
                <a:gd name="T52" fmla="*/ 95 w 170"/>
                <a:gd name="T53" fmla="*/ 165 h 253"/>
                <a:gd name="T54" fmla="*/ 97 w 170"/>
                <a:gd name="T55" fmla="*/ 163 h 253"/>
                <a:gd name="T56" fmla="*/ 98 w 170"/>
                <a:gd name="T57" fmla="*/ 160 h 253"/>
                <a:gd name="T58" fmla="*/ 110 w 170"/>
                <a:gd name="T59" fmla="*/ 143 h 253"/>
                <a:gd name="T60" fmla="*/ 117 w 170"/>
                <a:gd name="T61" fmla="*/ 125 h 253"/>
                <a:gd name="T62" fmla="*/ 120 w 170"/>
                <a:gd name="T63" fmla="*/ 107 h 253"/>
                <a:gd name="T64" fmla="*/ 118 w 170"/>
                <a:gd name="T65" fmla="*/ 90 h 253"/>
                <a:gd name="T66" fmla="*/ 110 w 170"/>
                <a:gd name="T67" fmla="*/ 74 h 253"/>
                <a:gd name="T68" fmla="*/ 95 w 170"/>
                <a:gd name="T69" fmla="*/ 59 h 253"/>
                <a:gd name="T70" fmla="*/ 72 w 170"/>
                <a:gd name="T71" fmla="*/ 45 h 253"/>
                <a:gd name="T72" fmla="*/ 41 w 170"/>
                <a:gd name="T73" fmla="*/ 32 h 253"/>
                <a:gd name="T74" fmla="*/ 40 w 170"/>
                <a:gd name="T75" fmla="*/ 31 h 253"/>
                <a:gd name="T76" fmla="*/ 38 w 170"/>
                <a:gd name="T77" fmla="*/ 31 h 253"/>
                <a:gd name="T78" fmla="*/ 36 w 170"/>
                <a:gd name="T79" fmla="*/ 31 h 253"/>
                <a:gd name="T80" fmla="*/ 35 w 170"/>
                <a:gd name="T81" fmla="*/ 30 h 253"/>
                <a:gd name="T82" fmla="*/ 30 w 170"/>
                <a:gd name="T83" fmla="*/ 28 h 253"/>
                <a:gd name="T84" fmla="*/ 22 w 170"/>
                <a:gd name="T85" fmla="*/ 25 h 253"/>
                <a:gd name="T86" fmla="*/ 14 w 170"/>
                <a:gd name="T87" fmla="*/ 21 h 253"/>
                <a:gd name="T88" fmla="*/ 6 w 170"/>
                <a:gd name="T89" fmla="*/ 16 h 253"/>
                <a:gd name="T90" fmla="*/ 2 w 170"/>
                <a:gd name="T91" fmla="*/ 11 h 253"/>
                <a:gd name="T92" fmla="*/ 0 w 170"/>
                <a:gd name="T93" fmla="*/ 6 h 253"/>
                <a:gd name="T94" fmla="*/ 7 w 170"/>
                <a:gd name="T95" fmla="*/ 2 h 253"/>
                <a:gd name="T96" fmla="*/ 22 w 170"/>
                <a:gd name="T97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53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3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7"/>
                  </a:lnTo>
                  <a:lnTo>
                    <a:pt x="165" y="196"/>
                  </a:lnTo>
                  <a:lnTo>
                    <a:pt x="161" y="209"/>
                  </a:lnTo>
                  <a:lnTo>
                    <a:pt x="154" y="223"/>
                  </a:lnTo>
                  <a:lnTo>
                    <a:pt x="146" y="235"/>
                  </a:lnTo>
                  <a:lnTo>
                    <a:pt x="138" y="247"/>
                  </a:lnTo>
                  <a:lnTo>
                    <a:pt x="128" y="253"/>
                  </a:lnTo>
                  <a:lnTo>
                    <a:pt x="119" y="253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4"/>
                  </a:lnTo>
                  <a:lnTo>
                    <a:pt x="81" y="212"/>
                  </a:lnTo>
                  <a:lnTo>
                    <a:pt x="80" y="200"/>
                  </a:lnTo>
                  <a:lnTo>
                    <a:pt x="83" y="186"/>
                  </a:lnTo>
                  <a:lnTo>
                    <a:pt x="93" y="170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3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5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1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6" name="Freeform 78"/>
            <p:cNvSpPr>
              <a:spLocks/>
            </p:cNvSpPr>
            <p:nvPr/>
          </p:nvSpPr>
          <p:spPr bwMode="auto">
            <a:xfrm>
              <a:off x="2357438" y="2371725"/>
              <a:ext cx="122238" cy="195263"/>
            </a:xfrm>
            <a:custGeom>
              <a:avLst/>
              <a:gdLst>
                <a:gd name="T0" fmla="*/ 20 w 154"/>
                <a:gd name="T1" fmla="*/ 0 h 244"/>
                <a:gd name="T2" fmla="*/ 49 w 154"/>
                <a:gd name="T3" fmla="*/ 1 h 244"/>
                <a:gd name="T4" fmla="*/ 76 w 154"/>
                <a:gd name="T5" fmla="*/ 9 h 244"/>
                <a:gd name="T6" fmla="*/ 100 w 154"/>
                <a:gd name="T7" fmla="*/ 23 h 244"/>
                <a:gd name="T8" fmla="*/ 121 w 154"/>
                <a:gd name="T9" fmla="*/ 43 h 244"/>
                <a:gd name="T10" fmla="*/ 137 w 154"/>
                <a:gd name="T11" fmla="*/ 70 h 244"/>
                <a:gd name="T12" fmla="*/ 149 w 154"/>
                <a:gd name="T13" fmla="*/ 101 h 244"/>
                <a:gd name="T14" fmla="*/ 154 w 154"/>
                <a:gd name="T15" fmla="*/ 138 h 244"/>
                <a:gd name="T16" fmla="*/ 154 w 154"/>
                <a:gd name="T17" fmla="*/ 177 h 244"/>
                <a:gd name="T18" fmla="*/ 153 w 154"/>
                <a:gd name="T19" fmla="*/ 181 h 244"/>
                <a:gd name="T20" fmla="*/ 150 w 154"/>
                <a:gd name="T21" fmla="*/ 189 h 244"/>
                <a:gd name="T22" fmla="*/ 145 w 154"/>
                <a:gd name="T23" fmla="*/ 201 h 244"/>
                <a:gd name="T24" fmla="*/ 139 w 154"/>
                <a:gd name="T25" fmla="*/ 215 h 244"/>
                <a:gd name="T26" fmla="*/ 132 w 154"/>
                <a:gd name="T27" fmla="*/ 228 h 244"/>
                <a:gd name="T28" fmla="*/ 124 w 154"/>
                <a:gd name="T29" fmla="*/ 238 h 244"/>
                <a:gd name="T30" fmla="*/ 116 w 154"/>
                <a:gd name="T31" fmla="*/ 244 h 244"/>
                <a:gd name="T32" fmla="*/ 108 w 154"/>
                <a:gd name="T33" fmla="*/ 244 h 244"/>
                <a:gd name="T34" fmla="*/ 100 w 154"/>
                <a:gd name="T35" fmla="*/ 239 h 244"/>
                <a:gd name="T36" fmla="*/ 92 w 154"/>
                <a:gd name="T37" fmla="*/ 234 h 244"/>
                <a:gd name="T38" fmla="*/ 84 w 154"/>
                <a:gd name="T39" fmla="*/ 226 h 244"/>
                <a:gd name="T40" fmla="*/ 78 w 154"/>
                <a:gd name="T41" fmla="*/ 216 h 244"/>
                <a:gd name="T42" fmla="*/ 75 w 154"/>
                <a:gd name="T43" fmla="*/ 206 h 244"/>
                <a:gd name="T44" fmla="*/ 75 w 154"/>
                <a:gd name="T45" fmla="*/ 193 h 244"/>
                <a:gd name="T46" fmla="*/ 78 w 154"/>
                <a:gd name="T47" fmla="*/ 179 h 244"/>
                <a:gd name="T48" fmla="*/ 86 w 154"/>
                <a:gd name="T49" fmla="*/ 163 h 244"/>
                <a:gd name="T50" fmla="*/ 88 w 154"/>
                <a:gd name="T51" fmla="*/ 161 h 244"/>
                <a:gd name="T52" fmla="*/ 90 w 154"/>
                <a:gd name="T53" fmla="*/ 159 h 244"/>
                <a:gd name="T54" fmla="*/ 91 w 154"/>
                <a:gd name="T55" fmla="*/ 158 h 244"/>
                <a:gd name="T56" fmla="*/ 92 w 154"/>
                <a:gd name="T57" fmla="*/ 155 h 244"/>
                <a:gd name="T58" fmla="*/ 102 w 154"/>
                <a:gd name="T59" fmla="*/ 138 h 244"/>
                <a:gd name="T60" fmla="*/ 109 w 154"/>
                <a:gd name="T61" fmla="*/ 120 h 244"/>
                <a:gd name="T62" fmla="*/ 112 w 154"/>
                <a:gd name="T63" fmla="*/ 102 h 244"/>
                <a:gd name="T64" fmla="*/ 109 w 154"/>
                <a:gd name="T65" fmla="*/ 85 h 244"/>
                <a:gd name="T66" fmla="*/ 101 w 154"/>
                <a:gd name="T67" fmla="*/ 69 h 244"/>
                <a:gd name="T68" fmla="*/ 88 w 154"/>
                <a:gd name="T69" fmla="*/ 55 h 244"/>
                <a:gd name="T70" fmla="*/ 67 w 154"/>
                <a:gd name="T71" fmla="*/ 41 h 244"/>
                <a:gd name="T72" fmla="*/ 39 w 154"/>
                <a:gd name="T73" fmla="*/ 30 h 244"/>
                <a:gd name="T74" fmla="*/ 38 w 154"/>
                <a:gd name="T75" fmla="*/ 28 h 244"/>
                <a:gd name="T76" fmla="*/ 37 w 154"/>
                <a:gd name="T77" fmla="*/ 28 h 244"/>
                <a:gd name="T78" fmla="*/ 34 w 154"/>
                <a:gd name="T79" fmla="*/ 28 h 244"/>
                <a:gd name="T80" fmla="*/ 33 w 154"/>
                <a:gd name="T81" fmla="*/ 27 h 244"/>
                <a:gd name="T82" fmla="*/ 30 w 154"/>
                <a:gd name="T83" fmla="*/ 26 h 244"/>
                <a:gd name="T84" fmla="*/ 22 w 154"/>
                <a:gd name="T85" fmla="*/ 23 h 244"/>
                <a:gd name="T86" fmla="*/ 14 w 154"/>
                <a:gd name="T87" fmla="*/ 19 h 244"/>
                <a:gd name="T88" fmla="*/ 6 w 154"/>
                <a:gd name="T89" fmla="*/ 15 h 244"/>
                <a:gd name="T90" fmla="*/ 1 w 154"/>
                <a:gd name="T91" fmla="*/ 10 h 244"/>
                <a:gd name="T92" fmla="*/ 0 w 154"/>
                <a:gd name="T93" fmla="*/ 5 h 244"/>
                <a:gd name="T94" fmla="*/ 6 w 154"/>
                <a:gd name="T95" fmla="*/ 2 h 244"/>
                <a:gd name="T96" fmla="*/ 20 w 154"/>
                <a:gd name="T9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244">
                  <a:moveTo>
                    <a:pt x="20" y="0"/>
                  </a:moveTo>
                  <a:lnTo>
                    <a:pt x="49" y="1"/>
                  </a:lnTo>
                  <a:lnTo>
                    <a:pt x="76" y="9"/>
                  </a:lnTo>
                  <a:lnTo>
                    <a:pt x="100" y="23"/>
                  </a:lnTo>
                  <a:lnTo>
                    <a:pt x="121" y="43"/>
                  </a:lnTo>
                  <a:lnTo>
                    <a:pt x="137" y="70"/>
                  </a:lnTo>
                  <a:lnTo>
                    <a:pt x="149" y="101"/>
                  </a:lnTo>
                  <a:lnTo>
                    <a:pt x="154" y="138"/>
                  </a:lnTo>
                  <a:lnTo>
                    <a:pt x="154" y="177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1"/>
                  </a:lnTo>
                  <a:lnTo>
                    <a:pt x="139" y="215"/>
                  </a:lnTo>
                  <a:lnTo>
                    <a:pt x="132" y="228"/>
                  </a:lnTo>
                  <a:lnTo>
                    <a:pt x="124" y="238"/>
                  </a:lnTo>
                  <a:lnTo>
                    <a:pt x="116" y="244"/>
                  </a:lnTo>
                  <a:lnTo>
                    <a:pt x="108" y="244"/>
                  </a:lnTo>
                  <a:lnTo>
                    <a:pt x="100" y="239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6"/>
                  </a:lnTo>
                  <a:lnTo>
                    <a:pt x="75" y="206"/>
                  </a:lnTo>
                  <a:lnTo>
                    <a:pt x="75" y="193"/>
                  </a:lnTo>
                  <a:lnTo>
                    <a:pt x="78" y="179"/>
                  </a:lnTo>
                  <a:lnTo>
                    <a:pt x="86" y="163"/>
                  </a:lnTo>
                  <a:lnTo>
                    <a:pt x="88" y="161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5"/>
                  </a:lnTo>
                  <a:lnTo>
                    <a:pt x="102" y="138"/>
                  </a:lnTo>
                  <a:lnTo>
                    <a:pt x="109" y="120"/>
                  </a:lnTo>
                  <a:lnTo>
                    <a:pt x="112" y="102"/>
                  </a:lnTo>
                  <a:lnTo>
                    <a:pt x="109" y="85"/>
                  </a:lnTo>
                  <a:lnTo>
                    <a:pt x="101" y="69"/>
                  </a:lnTo>
                  <a:lnTo>
                    <a:pt x="88" y="55"/>
                  </a:lnTo>
                  <a:lnTo>
                    <a:pt x="67" y="41"/>
                  </a:lnTo>
                  <a:lnTo>
                    <a:pt x="39" y="30"/>
                  </a:lnTo>
                  <a:lnTo>
                    <a:pt x="38" y="28"/>
                  </a:lnTo>
                  <a:lnTo>
                    <a:pt x="37" y="28"/>
                  </a:lnTo>
                  <a:lnTo>
                    <a:pt x="34" y="28"/>
                  </a:lnTo>
                  <a:lnTo>
                    <a:pt x="33" y="27"/>
                  </a:lnTo>
                  <a:lnTo>
                    <a:pt x="30" y="26"/>
                  </a:lnTo>
                  <a:lnTo>
                    <a:pt x="22" y="23"/>
                  </a:lnTo>
                  <a:lnTo>
                    <a:pt x="14" y="19"/>
                  </a:lnTo>
                  <a:lnTo>
                    <a:pt x="6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6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7" name="Freeform 79"/>
            <p:cNvSpPr>
              <a:spLocks/>
            </p:cNvSpPr>
            <p:nvPr/>
          </p:nvSpPr>
          <p:spPr bwMode="auto">
            <a:xfrm>
              <a:off x="2366963" y="2373313"/>
              <a:ext cx="109538" cy="190500"/>
            </a:xfrm>
            <a:custGeom>
              <a:avLst/>
              <a:gdLst>
                <a:gd name="T0" fmla="*/ 18 w 140"/>
                <a:gd name="T1" fmla="*/ 0 h 239"/>
                <a:gd name="T2" fmla="*/ 45 w 140"/>
                <a:gd name="T3" fmla="*/ 1 h 239"/>
                <a:gd name="T4" fmla="*/ 70 w 140"/>
                <a:gd name="T5" fmla="*/ 9 h 239"/>
                <a:gd name="T6" fmla="*/ 91 w 140"/>
                <a:gd name="T7" fmla="*/ 23 h 239"/>
                <a:gd name="T8" fmla="*/ 110 w 140"/>
                <a:gd name="T9" fmla="*/ 44 h 239"/>
                <a:gd name="T10" fmla="*/ 125 w 140"/>
                <a:gd name="T11" fmla="*/ 69 h 239"/>
                <a:gd name="T12" fmla="*/ 135 w 140"/>
                <a:gd name="T13" fmla="*/ 99 h 239"/>
                <a:gd name="T14" fmla="*/ 140 w 140"/>
                <a:gd name="T15" fmla="*/ 135 h 239"/>
                <a:gd name="T16" fmla="*/ 140 w 140"/>
                <a:gd name="T17" fmla="*/ 173 h 239"/>
                <a:gd name="T18" fmla="*/ 139 w 140"/>
                <a:gd name="T19" fmla="*/ 176 h 239"/>
                <a:gd name="T20" fmla="*/ 136 w 140"/>
                <a:gd name="T21" fmla="*/ 184 h 239"/>
                <a:gd name="T22" fmla="*/ 132 w 140"/>
                <a:gd name="T23" fmla="*/ 196 h 239"/>
                <a:gd name="T24" fmla="*/ 126 w 140"/>
                <a:gd name="T25" fmla="*/ 210 h 239"/>
                <a:gd name="T26" fmla="*/ 120 w 140"/>
                <a:gd name="T27" fmla="*/ 222 h 239"/>
                <a:gd name="T28" fmla="*/ 113 w 140"/>
                <a:gd name="T29" fmla="*/ 233 h 239"/>
                <a:gd name="T30" fmla="*/ 105 w 140"/>
                <a:gd name="T31" fmla="*/ 239 h 239"/>
                <a:gd name="T32" fmla="*/ 98 w 140"/>
                <a:gd name="T33" fmla="*/ 239 h 239"/>
                <a:gd name="T34" fmla="*/ 90 w 140"/>
                <a:gd name="T35" fmla="*/ 234 h 239"/>
                <a:gd name="T36" fmla="*/ 83 w 140"/>
                <a:gd name="T37" fmla="*/ 227 h 239"/>
                <a:gd name="T38" fmla="*/ 77 w 140"/>
                <a:gd name="T39" fmla="*/ 220 h 239"/>
                <a:gd name="T40" fmla="*/ 72 w 140"/>
                <a:gd name="T41" fmla="*/ 211 h 239"/>
                <a:gd name="T42" fmla="*/ 70 w 140"/>
                <a:gd name="T43" fmla="*/ 202 h 239"/>
                <a:gd name="T44" fmla="*/ 70 w 140"/>
                <a:gd name="T45" fmla="*/ 189 h 239"/>
                <a:gd name="T46" fmla="*/ 74 w 140"/>
                <a:gd name="T47" fmla="*/ 175 h 239"/>
                <a:gd name="T48" fmla="*/ 82 w 140"/>
                <a:gd name="T49" fmla="*/ 160 h 239"/>
                <a:gd name="T50" fmla="*/ 83 w 140"/>
                <a:gd name="T51" fmla="*/ 158 h 239"/>
                <a:gd name="T52" fmla="*/ 85 w 140"/>
                <a:gd name="T53" fmla="*/ 156 h 239"/>
                <a:gd name="T54" fmla="*/ 86 w 140"/>
                <a:gd name="T55" fmla="*/ 154 h 239"/>
                <a:gd name="T56" fmla="*/ 87 w 140"/>
                <a:gd name="T57" fmla="*/ 152 h 239"/>
                <a:gd name="T58" fmla="*/ 96 w 140"/>
                <a:gd name="T59" fmla="*/ 135 h 239"/>
                <a:gd name="T60" fmla="*/ 102 w 140"/>
                <a:gd name="T61" fmla="*/ 118 h 239"/>
                <a:gd name="T62" fmla="*/ 103 w 140"/>
                <a:gd name="T63" fmla="*/ 100 h 239"/>
                <a:gd name="T64" fmla="*/ 101 w 140"/>
                <a:gd name="T65" fmla="*/ 83 h 239"/>
                <a:gd name="T66" fmla="*/ 94 w 140"/>
                <a:gd name="T67" fmla="*/ 67 h 239"/>
                <a:gd name="T68" fmla="*/ 81 w 140"/>
                <a:gd name="T69" fmla="*/ 53 h 239"/>
                <a:gd name="T70" fmla="*/ 63 w 140"/>
                <a:gd name="T71" fmla="*/ 39 h 239"/>
                <a:gd name="T72" fmla="*/ 38 w 140"/>
                <a:gd name="T73" fmla="*/ 29 h 239"/>
                <a:gd name="T74" fmla="*/ 37 w 140"/>
                <a:gd name="T75" fmla="*/ 28 h 239"/>
                <a:gd name="T76" fmla="*/ 36 w 140"/>
                <a:gd name="T77" fmla="*/ 28 h 239"/>
                <a:gd name="T78" fmla="*/ 34 w 140"/>
                <a:gd name="T79" fmla="*/ 28 h 239"/>
                <a:gd name="T80" fmla="*/ 33 w 140"/>
                <a:gd name="T81" fmla="*/ 26 h 239"/>
                <a:gd name="T82" fmla="*/ 29 w 140"/>
                <a:gd name="T83" fmla="*/ 25 h 239"/>
                <a:gd name="T84" fmla="*/ 23 w 140"/>
                <a:gd name="T85" fmla="*/ 23 h 239"/>
                <a:gd name="T86" fmla="*/ 14 w 140"/>
                <a:gd name="T87" fmla="*/ 19 h 239"/>
                <a:gd name="T88" fmla="*/ 7 w 140"/>
                <a:gd name="T89" fmla="*/ 15 h 239"/>
                <a:gd name="T90" fmla="*/ 2 w 140"/>
                <a:gd name="T91" fmla="*/ 10 h 239"/>
                <a:gd name="T92" fmla="*/ 0 w 140"/>
                <a:gd name="T93" fmla="*/ 7 h 239"/>
                <a:gd name="T94" fmla="*/ 5 w 140"/>
                <a:gd name="T95" fmla="*/ 2 h 239"/>
                <a:gd name="T96" fmla="*/ 18 w 140"/>
                <a:gd name="T9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0" h="239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4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5"/>
                  </a:lnTo>
                  <a:lnTo>
                    <a:pt x="140" y="173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6"/>
                  </a:lnTo>
                  <a:lnTo>
                    <a:pt x="126" y="210"/>
                  </a:lnTo>
                  <a:lnTo>
                    <a:pt x="120" y="222"/>
                  </a:lnTo>
                  <a:lnTo>
                    <a:pt x="113" y="233"/>
                  </a:lnTo>
                  <a:lnTo>
                    <a:pt x="105" y="239"/>
                  </a:lnTo>
                  <a:lnTo>
                    <a:pt x="98" y="239"/>
                  </a:lnTo>
                  <a:lnTo>
                    <a:pt x="90" y="234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1"/>
                  </a:lnTo>
                  <a:lnTo>
                    <a:pt x="70" y="202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8"/>
                  </a:lnTo>
                  <a:lnTo>
                    <a:pt x="85" y="156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5"/>
                  </a:lnTo>
                  <a:lnTo>
                    <a:pt x="102" y="118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7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9"/>
                  </a:lnTo>
                  <a:lnTo>
                    <a:pt x="37" y="28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8" name="Freeform 80"/>
            <p:cNvSpPr>
              <a:spLocks/>
            </p:cNvSpPr>
            <p:nvPr/>
          </p:nvSpPr>
          <p:spPr bwMode="auto">
            <a:xfrm>
              <a:off x="2374900" y="2376488"/>
              <a:ext cx="100013" cy="182563"/>
            </a:xfrm>
            <a:custGeom>
              <a:avLst/>
              <a:gdLst>
                <a:gd name="T0" fmla="*/ 31 w 124"/>
                <a:gd name="T1" fmla="*/ 25 h 231"/>
                <a:gd name="T2" fmla="*/ 29 w 124"/>
                <a:gd name="T3" fmla="*/ 23 h 231"/>
                <a:gd name="T4" fmla="*/ 23 w 124"/>
                <a:gd name="T5" fmla="*/ 21 h 231"/>
                <a:gd name="T6" fmla="*/ 15 w 124"/>
                <a:gd name="T7" fmla="*/ 18 h 231"/>
                <a:gd name="T8" fmla="*/ 7 w 124"/>
                <a:gd name="T9" fmla="*/ 14 h 231"/>
                <a:gd name="T10" fmla="*/ 1 w 124"/>
                <a:gd name="T11" fmla="*/ 10 h 231"/>
                <a:gd name="T12" fmla="*/ 0 w 124"/>
                <a:gd name="T13" fmla="*/ 6 h 231"/>
                <a:gd name="T14" fmla="*/ 3 w 124"/>
                <a:gd name="T15" fmla="*/ 3 h 231"/>
                <a:gd name="T16" fmla="*/ 15 w 124"/>
                <a:gd name="T17" fmla="*/ 0 h 231"/>
                <a:gd name="T18" fmla="*/ 39 w 124"/>
                <a:gd name="T19" fmla="*/ 2 h 231"/>
                <a:gd name="T20" fmla="*/ 61 w 124"/>
                <a:gd name="T21" fmla="*/ 8 h 231"/>
                <a:gd name="T22" fmla="*/ 81 w 124"/>
                <a:gd name="T23" fmla="*/ 23 h 231"/>
                <a:gd name="T24" fmla="*/ 98 w 124"/>
                <a:gd name="T25" fmla="*/ 43 h 231"/>
                <a:gd name="T26" fmla="*/ 111 w 124"/>
                <a:gd name="T27" fmla="*/ 67 h 231"/>
                <a:gd name="T28" fmla="*/ 120 w 124"/>
                <a:gd name="T29" fmla="*/ 97 h 231"/>
                <a:gd name="T30" fmla="*/ 124 w 124"/>
                <a:gd name="T31" fmla="*/ 131 h 231"/>
                <a:gd name="T32" fmla="*/ 124 w 124"/>
                <a:gd name="T33" fmla="*/ 169 h 231"/>
                <a:gd name="T34" fmla="*/ 123 w 124"/>
                <a:gd name="T35" fmla="*/ 172 h 231"/>
                <a:gd name="T36" fmla="*/ 121 w 124"/>
                <a:gd name="T37" fmla="*/ 180 h 231"/>
                <a:gd name="T38" fmla="*/ 118 w 124"/>
                <a:gd name="T39" fmla="*/ 191 h 231"/>
                <a:gd name="T40" fmla="*/ 113 w 124"/>
                <a:gd name="T41" fmla="*/ 203 h 231"/>
                <a:gd name="T42" fmla="*/ 107 w 124"/>
                <a:gd name="T43" fmla="*/ 216 h 231"/>
                <a:gd name="T44" fmla="*/ 101 w 124"/>
                <a:gd name="T45" fmla="*/ 225 h 231"/>
                <a:gd name="T46" fmla="*/ 94 w 124"/>
                <a:gd name="T47" fmla="*/ 231 h 231"/>
                <a:gd name="T48" fmla="*/ 88 w 124"/>
                <a:gd name="T49" fmla="*/ 231 h 231"/>
                <a:gd name="T50" fmla="*/ 81 w 124"/>
                <a:gd name="T51" fmla="*/ 226 h 231"/>
                <a:gd name="T52" fmla="*/ 74 w 124"/>
                <a:gd name="T53" fmla="*/ 221 h 231"/>
                <a:gd name="T54" fmla="*/ 68 w 124"/>
                <a:gd name="T55" fmla="*/ 214 h 231"/>
                <a:gd name="T56" fmla="*/ 65 w 124"/>
                <a:gd name="T57" fmla="*/ 206 h 231"/>
                <a:gd name="T58" fmla="*/ 62 w 124"/>
                <a:gd name="T59" fmla="*/ 195 h 231"/>
                <a:gd name="T60" fmla="*/ 63 w 124"/>
                <a:gd name="T61" fmla="*/ 184 h 231"/>
                <a:gd name="T62" fmla="*/ 68 w 124"/>
                <a:gd name="T63" fmla="*/ 170 h 231"/>
                <a:gd name="T64" fmla="*/ 76 w 124"/>
                <a:gd name="T65" fmla="*/ 155 h 231"/>
                <a:gd name="T66" fmla="*/ 85 w 124"/>
                <a:gd name="T67" fmla="*/ 138 h 231"/>
                <a:gd name="T68" fmla="*/ 92 w 124"/>
                <a:gd name="T69" fmla="*/ 119 h 231"/>
                <a:gd name="T70" fmla="*/ 94 w 124"/>
                <a:gd name="T71" fmla="*/ 100 h 231"/>
                <a:gd name="T72" fmla="*/ 93 w 124"/>
                <a:gd name="T73" fmla="*/ 81 h 231"/>
                <a:gd name="T74" fmla="*/ 86 w 124"/>
                <a:gd name="T75" fmla="*/ 64 h 231"/>
                <a:gd name="T76" fmla="*/ 74 w 124"/>
                <a:gd name="T77" fmla="*/ 49 h 231"/>
                <a:gd name="T78" fmla="*/ 56 w 124"/>
                <a:gd name="T79" fmla="*/ 35 h 231"/>
                <a:gd name="T80" fmla="*/ 31 w 124"/>
                <a:gd name="T81" fmla="*/ 2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4" h="231">
                  <a:moveTo>
                    <a:pt x="31" y="25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8"/>
                  </a:lnTo>
                  <a:lnTo>
                    <a:pt x="7" y="14"/>
                  </a:lnTo>
                  <a:lnTo>
                    <a:pt x="1" y="10"/>
                  </a:lnTo>
                  <a:lnTo>
                    <a:pt x="0" y="6"/>
                  </a:lnTo>
                  <a:lnTo>
                    <a:pt x="3" y="3"/>
                  </a:lnTo>
                  <a:lnTo>
                    <a:pt x="15" y="0"/>
                  </a:lnTo>
                  <a:lnTo>
                    <a:pt x="39" y="2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1"/>
                  </a:lnTo>
                  <a:lnTo>
                    <a:pt x="124" y="169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1"/>
                  </a:lnTo>
                  <a:lnTo>
                    <a:pt x="113" y="203"/>
                  </a:lnTo>
                  <a:lnTo>
                    <a:pt x="107" y="216"/>
                  </a:lnTo>
                  <a:lnTo>
                    <a:pt x="101" y="225"/>
                  </a:lnTo>
                  <a:lnTo>
                    <a:pt x="94" y="231"/>
                  </a:lnTo>
                  <a:lnTo>
                    <a:pt x="88" y="231"/>
                  </a:lnTo>
                  <a:lnTo>
                    <a:pt x="81" y="226"/>
                  </a:lnTo>
                  <a:lnTo>
                    <a:pt x="74" y="221"/>
                  </a:lnTo>
                  <a:lnTo>
                    <a:pt x="68" y="214"/>
                  </a:lnTo>
                  <a:lnTo>
                    <a:pt x="65" y="206"/>
                  </a:lnTo>
                  <a:lnTo>
                    <a:pt x="62" y="195"/>
                  </a:lnTo>
                  <a:lnTo>
                    <a:pt x="63" y="184"/>
                  </a:lnTo>
                  <a:lnTo>
                    <a:pt x="68" y="170"/>
                  </a:lnTo>
                  <a:lnTo>
                    <a:pt x="76" y="155"/>
                  </a:lnTo>
                  <a:lnTo>
                    <a:pt x="85" y="138"/>
                  </a:lnTo>
                  <a:lnTo>
                    <a:pt x="92" y="119"/>
                  </a:lnTo>
                  <a:lnTo>
                    <a:pt x="94" y="100"/>
                  </a:lnTo>
                  <a:lnTo>
                    <a:pt x="93" y="81"/>
                  </a:lnTo>
                  <a:lnTo>
                    <a:pt x="86" y="64"/>
                  </a:lnTo>
                  <a:lnTo>
                    <a:pt x="74" y="49"/>
                  </a:lnTo>
                  <a:lnTo>
                    <a:pt x="56" y="35"/>
                  </a:lnTo>
                  <a:lnTo>
                    <a:pt x="31" y="25"/>
                  </a:lnTo>
                  <a:close/>
                </a:path>
              </a:pathLst>
            </a:custGeom>
            <a:solidFill>
              <a:srgbClr val="8987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89" name="Freeform 81"/>
            <p:cNvSpPr>
              <a:spLocks/>
            </p:cNvSpPr>
            <p:nvPr/>
          </p:nvSpPr>
          <p:spPr bwMode="auto">
            <a:xfrm>
              <a:off x="1311275" y="3119438"/>
              <a:ext cx="115888" cy="153988"/>
            </a:xfrm>
            <a:custGeom>
              <a:avLst/>
              <a:gdLst>
                <a:gd name="T0" fmla="*/ 100 w 146"/>
                <a:gd name="T1" fmla="*/ 0 h 194"/>
                <a:gd name="T2" fmla="*/ 100 w 146"/>
                <a:gd name="T3" fmla="*/ 4 h 194"/>
                <a:gd name="T4" fmla="*/ 101 w 146"/>
                <a:gd name="T5" fmla="*/ 13 h 194"/>
                <a:gd name="T6" fmla="*/ 100 w 146"/>
                <a:gd name="T7" fmla="*/ 27 h 194"/>
                <a:gd name="T8" fmla="*/ 94 w 146"/>
                <a:gd name="T9" fmla="*/ 44 h 194"/>
                <a:gd name="T10" fmla="*/ 84 w 146"/>
                <a:gd name="T11" fmla="*/ 63 h 194"/>
                <a:gd name="T12" fmla="*/ 65 w 146"/>
                <a:gd name="T13" fmla="*/ 81 h 194"/>
                <a:gd name="T14" fmla="*/ 38 w 146"/>
                <a:gd name="T15" fmla="*/ 98 h 194"/>
                <a:gd name="T16" fmla="*/ 0 w 146"/>
                <a:gd name="T17" fmla="*/ 112 h 194"/>
                <a:gd name="T18" fmla="*/ 62 w 146"/>
                <a:gd name="T19" fmla="*/ 194 h 194"/>
                <a:gd name="T20" fmla="*/ 66 w 146"/>
                <a:gd name="T21" fmla="*/ 193 h 194"/>
                <a:gd name="T22" fmla="*/ 79 w 146"/>
                <a:gd name="T23" fmla="*/ 188 h 194"/>
                <a:gd name="T24" fmla="*/ 95 w 146"/>
                <a:gd name="T25" fmla="*/ 179 h 194"/>
                <a:gd name="T26" fmla="*/ 114 w 146"/>
                <a:gd name="T27" fmla="*/ 164 h 194"/>
                <a:gd name="T28" fmla="*/ 130 w 146"/>
                <a:gd name="T29" fmla="*/ 143 h 194"/>
                <a:gd name="T30" fmla="*/ 142 w 146"/>
                <a:gd name="T31" fmla="*/ 113 h 194"/>
                <a:gd name="T32" fmla="*/ 146 w 146"/>
                <a:gd name="T33" fmla="*/ 77 h 194"/>
                <a:gd name="T34" fmla="*/ 140 w 146"/>
                <a:gd name="T35" fmla="*/ 28 h 194"/>
                <a:gd name="T36" fmla="*/ 100 w 146"/>
                <a:gd name="T3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94">
                  <a:moveTo>
                    <a:pt x="100" y="0"/>
                  </a:moveTo>
                  <a:lnTo>
                    <a:pt x="100" y="4"/>
                  </a:lnTo>
                  <a:lnTo>
                    <a:pt x="101" y="13"/>
                  </a:lnTo>
                  <a:lnTo>
                    <a:pt x="100" y="27"/>
                  </a:lnTo>
                  <a:lnTo>
                    <a:pt x="94" y="44"/>
                  </a:lnTo>
                  <a:lnTo>
                    <a:pt x="84" y="63"/>
                  </a:lnTo>
                  <a:lnTo>
                    <a:pt x="65" y="81"/>
                  </a:lnTo>
                  <a:lnTo>
                    <a:pt x="38" y="98"/>
                  </a:lnTo>
                  <a:lnTo>
                    <a:pt x="0" y="112"/>
                  </a:lnTo>
                  <a:lnTo>
                    <a:pt x="62" y="194"/>
                  </a:lnTo>
                  <a:lnTo>
                    <a:pt x="66" y="193"/>
                  </a:lnTo>
                  <a:lnTo>
                    <a:pt x="79" y="188"/>
                  </a:lnTo>
                  <a:lnTo>
                    <a:pt x="95" y="179"/>
                  </a:lnTo>
                  <a:lnTo>
                    <a:pt x="114" y="164"/>
                  </a:lnTo>
                  <a:lnTo>
                    <a:pt x="130" y="143"/>
                  </a:lnTo>
                  <a:lnTo>
                    <a:pt x="142" y="113"/>
                  </a:lnTo>
                  <a:lnTo>
                    <a:pt x="146" y="77"/>
                  </a:lnTo>
                  <a:lnTo>
                    <a:pt x="140" y="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0" name="Freeform 82"/>
            <p:cNvSpPr>
              <a:spLocks/>
            </p:cNvSpPr>
            <p:nvPr/>
          </p:nvSpPr>
          <p:spPr bwMode="auto">
            <a:xfrm>
              <a:off x="1874838" y="3278188"/>
              <a:ext cx="120650" cy="168275"/>
            </a:xfrm>
            <a:custGeom>
              <a:avLst/>
              <a:gdLst>
                <a:gd name="T0" fmla="*/ 100 w 154"/>
                <a:gd name="T1" fmla="*/ 0 h 211"/>
                <a:gd name="T2" fmla="*/ 100 w 154"/>
                <a:gd name="T3" fmla="*/ 6 h 211"/>
                <a:gd name="T4" fmla="*/ 98 w 154"/>
                <a:gd name="T5" fmla="*/ 21 h 211"/>
                <a:gd name="T6" fmla="*/ 96 w 154"/>
                <a:gd name="T7" fmla="*/ 44 h 211"/>
                <a:gd name="T8" fmla="*/ 89 w 154"/>
                <a:gd name="T9" fmla="*/ 69 h 211"/>
                <a:gd name="T10" fmla="*/ 78 w 154"/>
                <a:gd name="T11" fmla="*/ 96 h 211"/>
                <a:gd name="T12" fmla="*/ 60 w 154"/>
                <a:gd name="T13" fmla="*/ 121 h 211"/>
                <a:gd name="T14" fmla="*/ 35 w 154"/>
                <a:gd name="T15" fmla="*/ 140 h 211"/>
                <a:gd name="T16" fmla="*/ 0 w 154"/>
                <a:gd name="T17" fmla="*/ 151 h 211"/>
                <a:gd name="T18" fmla="*/ 40 w 154"/>
                <a:gd name="T19" fmla="*/ 211 h 211"/>
                <a:gd name="T20" fmla="*/ 44 w 154"/>
                <a:gd name="T21" fmla="*/ 209 h 211"/>
                <a:gd name="T22" fmla="*/ 57 w 154"/>
                <a:gd name="T23" fmla="*/ 203 h 211"/>
                <a:gd name="T24" fmla="*/ 74 w 154"/>
                <a:gd name="T25" fmla="*/ 191 h 211"/>
                <a:gd name="T26" fmla="*/ 94 w 154"/>
                <a:gd name="T27" fmla="*/ 175 h 211"/>
                <a:gd name="T28" fmla="*/ 115 w 154"/>
                <a:gd name="T29" fmla="*/ 155 h 211"/>
                <a:gd name="T30" fmla="*/ 133 w 154"/>
                <a:gd name="T31" fmla="*/ 128 h 211"/>
                <a:gd name="T32" fmla="*/ 147 w 154"/>
                <a:gd name="T33" fmla="*/ 96 h 211"/>
                <a:gd name="T34" fmla="*/ 154 w 154"/>
                <a:gd name="T35" fmla="*/ 58 h 211"/>
                <a:gd name="T36" fmla="*/ 100 w 154"/>
                <a:gd name="T3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11">
                  <a:moveTo>
                    <a:pt x="100" y="0"/>
                  </a:moveTo>
                  <a:lnTo>
                    <a:pt x="100" y="6"/>
                  </a:lnTo>
                  <a:lnTo>
                    <a:pt x="98" y="21"/>
                  </a:lnTo>
                  <a:lnTo>
                    <a:pt x="96" y="44"/>
                  </a:lnTo>
                  <a:lnTo>
                    <a:pt x="89" y="69"/>
                  </a:lnTo>
                  <a:lnTo>
                    <a:pt x="78" y="96"/>
                  </a:lnTo>
                  <a:lnTo>
                    <a:pt x="60" y="121"/>
                  </a:lnTo>
                  <a:lnTo>
                    <a:pt x="35" y="140"/>
                  </a:lnTo>
                  <a:lnTo>
                    <a:pt x="0" y="151"/>
                  </a:lnTo>
                  <a:lnTo>
                    <a:pt x="40" y="211"/>
                  </a:lnTo>
                  <a:lnTo>
                    <a:pt x="44" y="209"/>
                  </a:lnTo>
                  <a:lnTo>
                    <a:pt x="57" y="203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5"/>
                  </a:lnTo>
                  <a:lnTo>
                    <a:pt x="133" y="128"/>
                  </a:lnTo>
                  <a:lnTo>
                    <a:pt x="147" y="96"/>
                  </a:lnTo>
                  <a:lnTo>
                    <a:pt x="154" y="5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1" name="Freeform 83"/>
            <p:cNvSpPr>
              <a:spLocks/>
            </p:cNvSpPr>
            <p:nvPr/>
          </p:nvSpPr>
          <p:spPr bwMode="auto">
            <a:xfrm>
              <a:off x="2041525" y="2806700"/>
              <a:ext cx="377825" cy="538163"/>
            </a:xfrm>
            <a:custGeom>
              <a:avLst/>
              <a:gdLst>
                <a:gd name="T0" fmla="*/ 476 w 476"/>
                <a:gd name="T1" fmla="*/ 0 h 677"/>
                <a:gd name="T2" fmla="*/ 473 w 476"/>
                <a:gd name="T3" fmla="*/ 3 h 677"/>
                <a:gd name="T4" fmla="*/ 462 w 476"/>
                <a:gd name="T5" fmla="*/ 8 h 677"/>
                <a:gd name="T6" fmla="*/ 446 w 476"/>
                <a:gd name="T7" fmla="*/ 19 h 677"/>
                <a:gd name="T8" fmla="*/ 425 w 476"/>
                <a:gd name="T9" fmla="*/ 34 h 677"/>
                <a:gd name="T10" fmla="*/ 399 w 476"/>
                <a:gd name="T11" fmla="*/ 54 h 677"/>
                <a:gd name="T12" fmla="*/ 370 w 476"/>
                <a:gd name="T13" fmla="*/ 80 h 677"/>
                <a:gd name="T14" fmla="*/ 339 w 476"/>
                <a:gd name="T15" fmla="*/ 110 h 677"/>
                <a:gd name="T16" fmla="*/ 304 w 476"/>
                <a:gd name="T17" fmla="*/ 147 h 677"/>
                <a:gd name="T18" fmla="*/ 270 w 476"/>
                <a:gd name="T19" fmla="*/ 189 h 677"/>
                <a:gd name="T20" fmla="*/ 234 w 476"/>
                <a:gd name="T21" fmla="*/ 238 h 677"/>
                <a:gd name="T22" fmla="*/ 198 w 476"/>
                <a:gd name="T23" fmla="*/ 293 h 677"/>
                <a:gd name="T24" fmla="*/ 165 w 476"/>
                <a:gd name="T25" fmla="*/ 355 h 677"/>
                <a:gd name="T26" fmla="*/ 133 w 476"/>
                <a:gd name="T27" fmla="*/ 425 h 677"/>
                <a:gd name="T28" fmla="*/ 103 w 476"/>
                <a:gd name="T29" fmla="*/ 501 h 677"/>
                <a:gd name="T30" fmla="*/ 76 w 476"/>
                <a:gd name="T31" fmla="*/ 585 h 677"/>
                <a:gd name="T32" fmla="*/ 54 w 476"/>
                <a:gd name="T33" fmla="*/ 677 h 677"/>
                <a:gd name="T34" fmla="*/ 0 w 476"/>
                <a:gd name="T35" fmla="*/ 574 h 677"/>
                <a:gd name="T36" fmla="*/ 0 w 476"/>
                <a:gd name="T37" fmla="*/ 571 h 677"/>
                <a:gd name="T38" fmla="*/ 0 w 476"/>
                <a:gd name="T39" fmla="*/ 560 h 677"/>
                <a:gd name="T40" fmla="*/ 0 w 476"/>
                <a:gd name="T41" fmla="*/ 542 h 677"/>
                <a:gd name="T42" fmla="*/ 1 w 476"/>
                <a:gd name="T43" fmla="*/ 519 h 677"/>
                <a:gd name="T44" fmla="*/ 4 w 476"/>
                <a:gd name="T45" fmla="*/ 490 h 677"/>
                <a:gd name="T46" fmla="*/ 7 w 476"/>
                <a:gd name="T47" fmla="*/ 458 h 677"/>
                <a:gd name="T48" fmla="*/ 13 w 476"/>
                <a:gd name="T49" fmla="*/ 421 h 677"/>
                <a:gd name="T50" fmla="*/ 21 w 476"/>
                <a:gd name="T51" fmla="*/ 381 h 677"/>
                <a:gd name="T52" fmla="*/ 31 w 476"/>
                <a:gd name="T53" fmla="*/ 339 h 677"/>
                <a:gd name="T54" fmla="*/ 45 w 476"/>
                <a:gd name="T55" fmla="*/ 295 h 677"/>
                <a:gd name="T56" fmla="*/ 62 w 476"/>
                <a:gd name="T57" fmla="*/ 249 h 677"/>
                <a:gd name="T58" fmla="*/ 83 w 476"/>
                <a:gd name="T59" fmla="*/ 204 h 677"/>
                <a:gd name="T60" fmla="*/ 109 w 476"/>
                <a:gd name="T61" fmla="*/ 159 h 677"/>
                <a:gd name="T62" fmla="*/ 138 w 476"/>
                <a:gd name="T63" fmla="*/ 114 h 677"/>
                <a:gd name="T64" fmla="*/ 172 w 476"/>
                <a:gd name="T65" fmla="*/ 72 h 677"/>
                <a:gd name="T66" fmla="*/ 212 w 476"/>
                <a:gd name="T67" fmla="*/ 31 h 677"/>
                <a:gd name="T68" fmla="*/ 212 w 476"/>
                <a:gd name="T69" fmla="*/ 33 h 677"/>
                <a:gd name="T70" fmla="*/ 212 w 476"/>
                <a:gd name="T71" fmla="*/ 36 h 677"/>
                <a:gd name="T72" fmla="*/ 212 w 476"/>
                <a:gd name="T73" fmla="*/ 42 h 677"/>
                <a:gd name="T74" fmla="*/ 213 w 476"/>
                <a:gd name="T75" fmla="*/ 48 h 677"/>
                <a:gd name="T76" fmla="*/ 216 w 476"/>
                <a:gd name="T77" fmla="*/ 54 h 677"/>
                <a:gd name="T78" fmla="*/ 220 w 476"/>
                <a:gd name="T79" fmla="*/ 61 h 677"/>
                <a:gd name="T80" fmla="*/ 226 w 476"/>
                <a:gd name="T81" fmla="*/ 67 h 677"/>
                <a:gd name="T82" fmla="*/ 236 w 476"/>
                <a:gd name="T83" fmla="*/ 72 h 677"/>
                <a:gd name="T84" fmla="*/ 249 w 476"/>
                <a:gd name="T85" fmla="*/ 75 h 677"/>
                <a:gd name="T86" fmla="*/ 266 w 476"/>
                <a:gd name="T87" fmla="*/ 76 h 677"/>
                <a:gd name="T88" fmla="*/ 287 w 476"/>
                <a:gd name="T89" fmla="*/ 74 h 677"/>
                <a:gd name="T90" fmla="*/ 314 w 476"/>
                <a:gd name="T91" fmla="*/ 68 h 677"/>
                <a:gd name="T92" fmla="*/ 345 w 476"/>
                <a:gd name="T93" fmla="*/ 59 h 677"/>
                <a:gd name="T94" fmla="*/ 382 w 476"/>
                <a:gd name="T95" fmla="*/ 44 h 677"/>
                <a:gd name="T96" fmla="*/ 425 w 476"/>
                <a:gd name="T97" fmla="*/ 26 h 677"/>
                <a:gd name="T98" fmla="*/ 476 w 476"/>
                <a:gd name="T9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8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4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5"/>
                  </a:lnTo>
                  <a:lnTo>
                    <a:pt x="103" y="501"/>
                  </a:lnTo>
                  <a:lnTo>
                    <a:pt x="76" y="585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60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1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4"/>
                  </a:lnTo>
                  <a:lnTo>
                    <a:pt x="220" y="61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3" name="Freeform 85"/>
            <p:cNvSpPr>
              <a:spLocks/>
            </p:cNvSpPr>
            <p:nvPr/>
          </p:nvSpPr>
          <p:spPr bwMode="auto">
            <a:xfrm>
              <a:off x="2112963" y="2524125"/>
              <a:ext cx="50800" cy="265113"/>
            </a:xfrm>
            <a:custGeom>
              <a:avLst/>
              <a:gdLst>
                <a:gd name="T0" fmla="*/ 52 w 65"/>
                <a:gd name="T1" fmla="*/ 0 h 333"/>
                <a:gd name="T2" fmla="*/ 37 w 65"/>
                <a:gd name="T3" fmla="*/ 13 h 333"/>
                <a:gd name="T4" fmla="*/ 26 w 65"/>
                <a:gd name="T5" fmla="*/ 27 h 333"/>
                <a:gd name="T6" fmla="*/ 15 w 65"/>
                <a:gd name="T7" fmla="*/ 43 h 333"/>
                <a:gd name="T8" fmla="*/ 8 w 65"/>
                <a:gd name="T9" fmla="*/ 61 h 333"/>
                <a:gd name="T10" fmla="*/ 4 w 65"/>
                <a:gd name="T11" fmla="*/ 80 h 333"/>
                <a:gd name="T12" fmla="*/ 0 w 65"/>
                <a:gd name="T13" fmla="*/ 98 h 333"/>
                <a:gd name="T14" fmla="*/ 0 w 65"/>
                <a:gd name="T15" fmla="*/ 118 h 333"/>
                <a:gd name="T16" fmla="*/ 3 w 65"/>
                <a:gd name="T17" fmla="*/ 136 h 333"/>
                <a:gd name="T18" fmla="*/ 5 w 65"/>
                <a:gd name="T19" fmla="*/ 145 h 333"/>
                <a:gd name="T20" fmla="*/ 7 w 65"/>
                <a:gd name="T21" fmla="*/ 154 h 333"/>
                <a:gd name="T22" fmla="*/ 9 w 65"/>
                <a:gd name="T23" fmla="*/ 165 h 333"/>
                <a:gd name="T24" fmla="*/ 14 w 65"/>
                <a:gd name="T25" fmla="*/ 173 h 333"/>
                <a:gd name="T26" fmla="*/ 22 w 65"/>
                <a:gd name="T27" fmla="*/ 187 h 333"/>
                <a:gd name="T28" fmla="*/ 28 w 65"/>
                <a:gd name="T29" fmla="*/ 202 h 333"/>
                <a:gd name="T30" fmla="*/ 32 w 65"/>
                <a:gd name="T31" fmla="*/ 217 h 333"/>
                <a:gd name="T32" fmla="*/ 35 w 65"/>
                <a:gd name="T33" fmla="*/ 233 h 333"/>
                <a:gd name="T34" fmla="*/ 39 w 65"/>
                <a:gd name="T35" fmla="*/ 257 h 333"/>
                <a:gd name="T36" fmla="*/ 46 w 65"/>
                <a:gd name="T37" fmla="*/ 282 h 333"/>
                <a:gd name="T38" fmla="*/ 54 w 65"/>
                <a:gd name="T39" fmla="*/ 308 h 333"/>
                <a:gd name="T40" fmla="*/ 60 w 65"/>
                <a:gd name="T41" fmla="*/ 332 h 333"/>
                <a:gd name="T42" fmla="*/ 61 w 65"/>
                <a:gd name="T43" fmla="*/ 333 h 333"/>
                <a:gd name="T44" fmla="*/ 62 w 65"/>
                <a:gd name="T45" fmla="*/ 332 h 333"/>
                <a:gd name="T46" fmla="*/ 64 w 65"/>
                <a:gd name="T47" fmla="*/ 331 h 333"/>
                <a:gd name="T48" fmla="*/ 65 w 65"/>
                <a:gd name="T49" fmla="*/ 330 h 333"/>
                <a:gd name="T50" fmla="*/ 64 w 65"/>
                <a:gd name="T51" fmla="*/ 311 h 333"/>
                <a:gd name="T52" fmla="*/ 61 w 65"/>
                <a:gd name="T53" fmla="*/ 294 h 333"/>
                <a:gd name="T54" fmla="*/ 59 w 65"/>
                <a:gd name="T55" fmla="*/ 277 h 333"/>
                <a:gd name="T56" fmla="*/ 56 w 65"/>
                <a:gd name="T57" fmla="*/ 259 h 333"/>
                <a:gd name="T58" fmla="*/ 53 w 65"/>
                <a:gd name="T59" fmla="*/ 249 h 333"/>
                <a:gd name="T60" fmla="*/ 51 w 65"/>
                <a:gd name="T61" fmla="*/ 239 h 333"/>
                <a:gd name="T62" fmla="*/ 50 w 65"/>
                <a:gd name="T63" fmla="*/ 229 h 333"/>
                <a:gd name="T64" fmla="*/ 50 w 65"/>
                <a:gd name="T65" fmla="*/ 219 h 333"/>
                <a:gd name="T66" fmla="*/ 50 w 65"/>
                <a:gd name="T67" fmla="*/ 210 h 333"/>
                <a:gd name="T68" fmla="*/ 50 w 65"/>
                <a:gd name="T69" fmla="*/ 201 h 333"/>
                <a:gd name="T70" fmla="*/ 49 w 65"/>
                <a:gd name="T71" fmla="*/ 190 h 333"/>
                <a:gd name="T72" fmla="*/ 46 w 65"/>
                <a:gd name="T73" fmla="*/ 182 h 333"/>
                <a:gd name="T74" fmla="*/ 41 w 65"/>
                <a:gd name="T75" fmla="*/ 165 h 333"/>
                <a:gd name="T76" fmla="*/ 34 w 65"/>
                <a:gd name="T77" fmla="*/ 149 h 333"/>
                <a:gd name="T78" fmla="*/ 27 w 65"/>
                <a:gd name="T79" fmla="*/ 133 h 333"/>
                <a:gd name="T80" fmla="*/ 22 w 65"/>
                <a:gd name="T81" fmla="*/ 114 h 333"/>
                <a:gd name="T82" fmla="*/ 20 w 65"/>
                <a:gd name="T83" fmla="*/ 100 h 333"/>
                <a:gd name="T84" fmla="*/ 20 w 65"/>
                <a:gd name="T85" fmla="*/ 85 h 333"/>
                <a:gd name="T86" fmla="*/ 21 w 65"/>
                <a:gd name="T87" fmla="*/ 69 h 333"/>
                <a:gd name="T88" fmla="*/ 23 w 65"/>
                <a:gd name="T89" fmla="*/ 53 h 333"/>
                <a:gd name="T90" fmla="*/ 28 w 65"/>
                <a:gd name="T91" fmla="*/ 38 h 333"/>
                <a:gd name="T92" fmla="*/ 35 w 65"/>
                <a:gd name="T93" fmla="*/ 23 h 333"/>
                <a:gd name="T94" fmla="*/ 42 w 65"/>
                <a:gd name="T95" fmla="*/ 10 h 333"/>
                <a:gd name="T96" fmla="*/ 52 w 65"/>
                <a:gd name="T97" fmla="*/ 0 h 333"/>
                <a:gd name="T98" fmla="*/ 52 w 65"/>
                <a:gd name="T99" fmla="*/ 0 h 333"/>
                <a:gd name="T100" fmla="*/ 52 w 65"/>
                <a:gd name="T101" fmla="*/ 0 h 333"/>
                <a:gd name="T102" fmla="*/ 52 w 65"/>
                <a:gd name="T103" fmla="*/ 0 h 333"/>
                <a:gd name="T104" fmla="*/ 52 w 65"/>
                <a:gd name="T105" fmla="*/ 0 h 333"/>
                <a:gd name="T106" fmla="*/ 52 w 65"/>
                <a:gd name="T107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333">
                  <a:moveTo>
                    <a:pt x="52" y="0"/>
                  </a:moveTo>
                  <a:lnTo>
                    <a:pt x="37" y="13"/>
                  </a:lnTo>
                  <a:lnTo>
                    <a:pt x="26" y="27"/>
                  </a:lnTo>
                  <a:lnTo>
                    <a:pt x="15" y="43"/>
                  </a:lnTo>
                  <a:lnTo>
                    <a:pt x="8" y="61"/>
                  </a:lnTo>
                  <a:lnTo>
                    <a:pt x="4" y="80"/>
                  </a:lnTo>
                  <a:lnTo>
                    <a:pt x="0" y="98"/>
                  </a:lnTo>
                  <a:lnTo>
                    <a:pt x="0" y="118"/>
                  </a:lnTo>
                  <a:lnTo>
                    <a:pt x="3" y="136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5"/>
                  </a:lnTo>
                  <a:lnTo>
                    <a:pt x="14" y="173"/>
                  </a:lnTo>
                  <a:lnTo>
                    <a:pt x="22" y="187"/>
                  </a:lnTo>
                  <a:lnTo>
                    <a:pt x="28" y="202"/>
                  </a:lnTo>
                  <a:lnTo>
                    <a:pt x="32" y="217"/>
                  </a:lnTo>
                  <a:lnTo>
                    <a:pt x="35" y="233"/>
                  </a:lnTo>
                  <a:lnTo>
                    <a:pt x="39" y="257"/>
                  </a:lnTo>
                  <a:lnTo>
                    <a:pt x="46" y="282"/>
                  </a:lnTo>
                  <a:lnTo>
                    <a:pt x="54" y="308"/>
                  </a:lnTo>
                  <a:lnTo>
                    <a:pt x="60" y="332"/>
                  </a:lnTo>
                  <a:lnTo>
                    <a:pt x="61" y="333"/>
                  </a:lnTo>
                  <a:lnTo>
                    <a:pt x="62" y="332"/>
                  </a:lnTo>
                  <a:lnTo>
                    <a:pt x="64" y="331"/>
                  </a:lnTo>
                  <a:lnTo>
                    <a:pt x="65" y="330"/>
                  </a:lnTo>
                  <a:lnTo>
                    <a:pt x="64" y="311"/>
                  </a:lnTo>
                  <a:lnTo>
                    <a:pt x="61" y="294"/>
                  </a:lnTo>
                  <a:lnTo>
                    <a:pt x="59" y="277"/>
                  </a:lnTo>
                  <a:lnTo>
                    <a:pt x="56" y="259"/>
                  </a:lnTo>
                  <a:lnTo>
                    <a:pt x="53" y="249"/>
                  </a:lnTo>
                  <a:lnTo>
                    <a:pt x="51" y="239"/>
                  </a:lnTo>
                  <a:lnTo>
                    <a:pt x="50" y="229"/>
                  </a:lnTo>
                  <a:lnTo>
                    <a:pt x="50" y="219"/>
                  </a:lnTo>
                  <a:lnTo>
                    <a:pt x="50" y="210"/>
                  </a:lnTo>
                  <a:lnTo>
                    <a:pt x="50" y="201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5"/>
                  </a:lnTo>
                  <a:lnTo>
                    <a:pt x="34" y="149"/>
                  </a:lnTo>
                  <a:lnTo>
                    <a:pt x="27" y="133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4" name="Freeform 86"/>
            <p:cNvSpPr>
              <a:spLocks/>
            </p:cNvSpPr>
            <p:nvPr/>
          </p:nvSpPr>
          <p:spPr bwMode="auto">
            <a:xfrm>
              <a:off x="2163763" y="2682875"/>
              <a:ext cx="211138" cy="125413"/>
            </a:xfrm>
            <a:custGeom>
              <a:avLst/>
              <a:gdLst>
                <a:gd name="T0" fmla="*/ 267 w 267"/>
                <a:gd name="T1" fmla="*/ 0 h 156"/>
                <a:gd name="T2" fmla="*/ 262 w 267"/>
                <a:gd name="T3" fmla="*/ 20 h 156"/>
                <a:gd name="T4" fmla="*/ 255 w 267"/>
                <a:gd name="T5" fmla="*/ 38 h 156"/>
                <a:gd name="T6" fmla="*/ 249 w 267"/>
                <a:gd name="T7" fmla="*/ 54 h 156"/>
                <a:gd name="T8" fmla="*/ 238 w 267"/>
                <a:gd name="T9" fmla="*/ 69 h 156"/>
                <a:gd name="T10" fmla="*/ 228 w 267"/>
                <a:gd name="T11" fmla="*/ 80 h 156"/>
                <a:gd name="T12" fmla="*/ 214 w 267"/>
                <a:gd name="T13" fmla="*/ 92 h 156"/>
                <a:gd name="T14" fmla="*/ 199 w 267"/>
                <a:gd name="T15" fmla="*/ 101 h 156"/>
                <a:gd name="T16" fmla="*/ 182 w 267"/>
                <a:gd name="T17" fmla="*/ 110 h 156"/>
                <a:gd name="T18" fmla="*/ 161 w 267"/>
                <a:gd name="T19" fmla="*/ 118 h 156"/>
                <a:gd name="T20" fmla="*/ 140 w 267"/>
                <a:gd name="T21" fmla="*/ 125 h 156"/>
                <a:gd name="T22" fmla="*/ 117 w 267"/>
                <a:gd name="T23" fmla="*/ 131 h 156"/>
                <a:gd name="T24" fmla="*/ 95 w 267"/>
                <a:gd name="T25" fmla="*/ 135 h 156"/>
                <a:gd name="T26" fmla="*/ 72 w 267"/>
                <a:gd name="T27" fmla="*/ 138 h 156"/>
                <a:gd name="T28" fmla="*/ 49 w 267"/>
                <a:gd name="T29" fmla="*/ 139 h 156"/>
                <a:gd name="T30" fmla="*/ 27 w 267"/>
                <a:gd name="T31" fmla="*/ 138 h 156"/>
                <a:gd name="T32" fmla="*/ 5 w 267"/>
                <a:gd name="T33" fmla="*/ 135 h 156"/>
                <a:gd name="T34" fmla="*/ 3 w 267"/>
                <a:gd name="T35" fmla="*/ 135 h 156"/>
                <a:gd name="T36" fmla="*/ 1 w 267"/>
                <a:gd name="T37" fmla="*/ 137 h 156"/>
                <a:gd name="T38" fmla="*/ 0 w 267"/>
                <a:gd name="T39" fmla="*/ 140 h 156"/>
                <a:gd name="T40" fmla="*/ 1 w 267"/>
                <a:gd name="T41" fmla="*/ 143 h 156"/>
                <a:gd name="T42" fmla="*/ 11 w 267"/>
                <a:gd name="T43" fmla="*/ 150 h 156"/>
                <a:gd name="T44" fmla="*/ 22 w 267"/>
                <a:gd name="T45" fmla="*/ 153 h 156"/>
                <a:gd name="T46" fmla="*/ 33 w 267"/>
                <a:gd name="T47" fmla="*/ 155 h 156"/>
                <a:gd name="T48" fmla="*/ 46 w 267"/>
                <a:gd name="T49" fmla="*/ 156 h 156"/>
                <a:gd name="T50" fmla="*/ 57 w 267"/>
                <a:gd name="T51" fmla="*/ 155 h 156"/>
                <a:gd name="T52" fmla="*/ 70 w 267"/>
                <a:gd name="T53" fmla="*/ 154 h 156"/>
                <a:gd name="T54" fmla="*/ 81 w 267"/>
                <a:gd name="T55" fmla="*/ 153 h 156"/>
                <a:gd name="T56" fmla="*/ 94 w 267"/>
                <a:gd name="T57" fmla="*/ 151 h 156"/>
                <a:gd name="T58" fmla="*/ 108 w 267"/>
                <a:gd name="T59" fmla="*/ 147 h 156"/>
                <a:gd name="T60" fmla="*/ 122 w 267"/>
                <a:gd name="T61" fmla="*/ 144 h 156"/>
                <a:gd name="T62" fmla="*/ 134 w 267"/>
                <a:gd name="T63" fmla="*/ 139 h 156"/>
                <a:gd name="T64" fmla="*/ 148 w 267"/>
                <a:gd name="T65" fmla="*/ 135 h 156"/>
                <a:gd name="T66" fmla="*/ 162 w 267"/>
                <a:gd name="T67" fmla="*/ 129 h 156"/>
                <a:gd name="T68" fmla="*/ 175 w 267"/>
                <a:gd name="T69" fmla="*/ 122 h 156"/>
                <a:gd name="T70" fmla="*/ 187 w 267"/>
                <a:gd name="T71" fmla="*/ 115 h 156"/>
                <a:gd name="T72" fmla="*/ 200 w 267"/>
                <a:gd name="T73" fmla="*/ 108 h 156"/>
                <a:gd name="T74" fmla="*/ 215 w 267"/>
                <a:gd name="T75" fmla="*/ 99 h 156"/>
                <a:gd name="T76" fmla="*/ 228 w 267"/>
                <a:gd name="T77" fmla="*/ 87 h 156"/>
                <a:gd name="T78" fmla="*/ 239 w 267"/>
                <a:gd name="T79" fmla="*/ 76 h 156"/>
                <a:gd name="T80" fmla="*/ 249 w 267"/>
                <a:gd name="T81" fmla="*/ 62 h 156"/>
                <a:gd name="T82" fmla="*/ 255 w 267"/>
                <a:gd name="T83" fmla="*/ 48 h 156"/>
                <a:gd name="T84" fmla="*/ 261 w 267"/>
                <a:gd name="T85" fmla="*/ 33 h 156"/>
                <a:gd name="T86" fmla="*/ 265 w 267"/>
                <a:gd name="T87" fmla="*/ 17 h 156"/>
                <a:gd name="T88" fmla="*/ 267 w 267"/>
                <a:gd name="T89" fmla="*/ 0 h 156"/>
                <a:gd name="T90" fmla="*/ 267 w 267"/>
                <a:gd name="T91" fmla="*/ 0 h 156"/>
                <a:gd name="T92" fmla="*/ 267 w 267"/>
                <a:gd name="T93" fmla="*/ 0 h 156"/>
                <a:gd name="T94" fmla="*/ 267 w 267"/>
                <a:gd name="T95" fmla="*/ 0 h 156"/>
                <a:gd name="T96" fmla="*/ 267 w 267"/>
                <a:gd name="T97" fmla="*/ 0 h 156"/>
                <a:gd name="T98" fmla="*/ 267 w 267"/>
                <a:gd name="T9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156">
                  <a:moveTo>
                    <a:pt x="267" y="0"/>
                  </a:moveTo>
                  <a:lnTo>
                    <a:pt x="262" y="20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0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0"/>
                  </a:lnTo>
                  <a:lnTo>
                    <a:pt x="161" y="118"/>
                  </a:lnTo>
                  <a:lnTo>
                    <a:pt x="140" y="125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6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7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5" name="Freeform 87"/>
            <p:cNvSpPr>
              <a:spLocks/>
            </p:cNvSpPr>
            <p:nvPr/>
          </p:nvSpPr>
          <p:spPr bwMode="auto">
            <a:xfrm>
              <a:off x="2125663" y="2465388"/>
              <a:ext cx="50800" cy="212725"/>
            </a:xfrm>
            <a:custGeom>
              <a:avLst/>
              <a:gdLst>
                <a:gd name="T0" fmla="*/ 0 w 64"/>
                <a:gd name="T1" fmla="*/ 0 h 268"/>
                <a:gd name="T2" fmla="*/ 10 w 64"/>
                <a:gd name="T3" fmla="*/ 7 h 268"/>
                <a:gd name="T4" fmla="*/ 18 w 64"/>
                <a:gd name="T5" fmla="*/ 15 h 268"/>
                <a:gd name="T6" fmla="*/ 26 w 64"/>
                <a:gd name="T7" fmla="*/ 23 h 268"/>
                <a:gd name="T8" fmla="*/ 33 w 64"/>
                <a:gd name="T9" fmla="*/ 31 h 268"/>
                <a:gd name="T10" fmla="*/ 40 w 64"/>
                <a:gd name="T11" fmla="*/ 41 h 268"/>
                <a:gd name="T12" fmla="*/ 44 w 64"/>
                <a:gd name="T13" fmla="*/ 50 h 268"/>
                <a:gd name="T14" fmla="*/ 49 w 64"/>
                <a:gd name="T15" fmla="*/ 60 h 268"/>
                <a:gd name="T16" fmla="*/ 52 w 64"/>
                <a:gd name="T17" fmla="*/ 71 h 268"/>
                <a:gd name="T18" fmla="*/ 53 w 64"/>
                <a:gd name="T19" fmla="*/ 91 h 268"/>
                <a:gd name="T20" fmla="*/ 50 w 64"/>
                <a:gd name="T21" fmla="*/ 113 h 268"/>
                <a:gd name="T22" fmla="*/ 43 w 64"/>
                <a:gd name="T23" fmla="*/ 135 h 268"/>
                <a:gd name="T24" fmla="*/ 37 w 64"/>
                <a:gd name="T25" fmla="*/ 156 h 268"/>
                <a:gd name="T26" fmla="*/ 33 w 64"/>
                <a:gd name="T27" fmla="*/ 184 h 268"/>
                <a:gd name="T28" fmla="*/ 34 w 64"/>
                <a:gd name="T29" fmla="*/ 212 h 268"/>
                <a:gd name="T30" fmla="*/ 38 w 64"/>
                <a:gd name="T31" fmla="*/ 241 h 268"/>
                <a:gd name="T32" fmla="*/ 46 w 64"/>
                <a:gd name="T33" fmla="*/ 268 h 268"/>
                <a:gd name="T34" fmla="*/ 46 w 64"/>
                <a:gd name="T35" fmla="*/ 268 h 268"/>
                <a:gd name="T36" fmla="*/ 46 w 64"/>
                <a:gd name="T37" fmla="*/ 268 h 268"/>
                <a:gd name="T38" fmla="*/ 46 w 64"/>
                <a:gd name="T39" fmla="*/ 268 h 268"/>
                <a:gd name="T40" fmla="*/ 46 w 64"/>
                <a:gd name="T41" fmla="*/ 267 h 268"/>
                <a:gd name="T42" fmla="*/ 41 w 64"/>
                <a:gd name="T43" fmla="*/ 247 h 268"/>
                <a:gd name="T44" fmla="*/ 37 w 64"/>
                <a:gd name="T45" fmla="*/ 227 h 268"/>
                <a:gd name="T46" fmla="*/ 36 w 64"/>
                <a:gd name="T47" fmla="*/ 208 h 268"/>
                <a:gd name="T48" fmla="*/ 35 w 64"/>
                <a:gd name="T49" fmla="*/ 186 h 268"/>
                <a:gd name="T50" fmla="*/ 38 w 64"/>
                <a:gd name="T51" fmla="*/ 162 h 268"/>
                <a:gd name="T52" fmla="*/ 44 w 64"/>
                <a:gd name="T53" fmla="*/ 139 h 268"/>
                <a:gd name="T54" fmla="*/ 52 w 64"/>
                <a:gd name="T55" fmla="*/ 117 h 268"/>
                <a:gd name="T56" fmla="*/ 60 w 64"/>
                <a:gd name="T57" fmla="*/ 94 h 268"/>
                <a:gd name="T58" fmla="*/ 64 w 64"/>
                <a:gd name="T59" fmla="*/ 76 h 268"/>
                <a:gd name="T60" fmla="*/ 63 w 64"/>
                <a:gd name="T61" fmla="*/ 61 h 268"/>
                <a:gd name="T62" fmla="*/ 58 w 64"/>
                <a:gd name="T63" fmla="*/ 49 h 268"/>
                <a:gd name="T64" fmla="*/ 50 w 64"/>
                <a:gd name="T65" fmla="*/ 36 h 268"/>
                <a:gd name="T66" fmla="*/ 41 w 64"/>
                <a:gd name="T67" fmla="*/ 26 h 268"/>
                <a:gd name="T68" fmla="*/ 28 w 64"/>
                <a:gd name="T69" fmla="*/ 16 h 268"/>
                <a:gd name="T70" fmla="*/ 15 w 64"/>
                <a:gd name="T71" fmla="*/ 8 h 268"/>
                <a:gd name="T72" fmla="*/ 2 w 64"/>
                <a:gd name="T73" fmla="*/ 0 h 268"/>
                <a:gd name="T74" fmla="*/ 2 w 64"/>
                <a:gd name="T75" fmla="*/ 0 h 268"/>
                <a:gd name="T76" fmla="*/ 2 w 64"/>
                <a:gd name="T77" fmla="*/ 0 h 268"/>
                <a:gd name="T78" fmla="*/ 0 w 64"/>
                <a:gd name="T79" fmla="*/ 0 h 268"/>
                <a:gd name="T80" fmla="*/ 0 w 64"/>
                <a:gd name="T81" fmla="*/ 0 h 268"/>
                <a:gd name="T82" fmla="*/ 0 w 64"/>
                <a:gd name="T8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" h="268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1"/>
                  </a:lnTo>
                  <a:lnTo>
                    <a:pt x="44" y="50"/>
                  </a:lnTo>
                  <a:lnTo>
                    <a:pt x="49" y="60"/>
                  </a:lnTo>
                  <a:lnTo>
                    <a:pt x="52" y="71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6"/>
                  </a:lnTo>
                  <a:lnTo>
                    <a:pt x="33" y="184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8"/>
                  </a:lnTo>
                  <a:lnTo>
                    <a:pt x="46" y="268"/>
                  </a:lnTo>
                  <a:lnTo>
                    <a:pt x="46" y="268"/>
                  </a:lnTo>
                  <a:lnTo>
                    <a:pt x="46" y="268"/>
                  </a:lnTo>
                  <a:lnTo>
                    <a:pt x="46" y="267"/>
                  </a:lnTo>
                  <a:lnTo>
                    <a:pt x="41" y="247"/>
                  </a:lnTo>
                  <a:lnTo>
                    <a:pt x="37" y="227"/>
                  </a:lnTo>
                  <a:lnTo>
                    <a:pt x="36" y="208"/>
                  </a:lnTo>
                  <a:lnTo>
                    <a:pt x="35" y="186"/>
                  </a:lnTo>
                  <a:lnTo>
                    <a:pt x="38" y="162"/>
                  </a:lnTo>
                  <a:lnTo>
                    <a:pt x="44" y="139"/>
                  </a:lnTo>
                  <a:lnTo>
                    <a:pt x="52" y="117"/>
                  </a:lnTo>
                  <a:lnTo>
                    <a:pt x="60" y="94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9"/>
                  </a:lnTo>
                  <a:lnTo>
                    <a:pt x="50" y="36"/>
                  </a:lnTo>
                  <a:lnTo>
                    <a:pt x="41" y="26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6" name="Freeform 88"/>
            <p:cNvSpPr>
              <a:spLocks/>
            </p:cNvSpPr>
            <p:nvPr/>
          </p:nvSpPr>
          <p:spPr bwMode="auto">
            <a:xfrm>
              <a:off x="2143125" y="2522538"/>
              <a:ext cx="31750" cy="20638"/>
            </a:xfrm>
            <a:custGeom>
              <a:avLst/>
              <a:gdLst>
                <a:gd name="T0" fmla="*/ 0 w 41"/>
                <a:gd name="T1" fmla="*/ 0 h 26"/>
                <a:gd name="T2" fmla="*/ 0 w 41"/>
                <a:gd name="T3" fmla="*/ 2 h 26"/>
                <a:gd name="T4" fmla="*/ 0 w 41"/>
                <a:gd name="T5" fmla="*/ 5 h 26"/>
                <a:gd name="T6" fmla="*/ 0 w 41"/>
                <a:gd name="T7" fmla="*/ 9 h 26"/>
                <a:gd name="T8" fmla="*/ 1 w 41"/>
                <a:gd name="T9" fmla="*/ 11 h 26"/>
                <a:gd name="T10" fmla="*/ 4 w 41"/>
                <a:gd name="T11" fmla="*/ 15 h 26"/>
                <a:gd name="T12" fmla="*/ 6 w 41"/>
                <a:gd name="T13" fmla="*/ 17 h 26"/>
                <a:gd name="T14" fmla="*/ 8 w 41"/>
                <a:gd name="T15" fmla="*/ 19 h 26"/>
                <a:gd name="T16" fmla="*/ 11 w 41"/>
                <a:gd name="T17" fmla="*/ 22 h 26"/>
                <a:gd name="T18" fmla="*/ 14 w 41"/>
                <a:gd name="T19" fmla="*/ 23 h 26"/>
                <a:gd name="T20" fmla="*/ 18 w 41"/>
                <a:gd name="T21" fmla="*/ 24 h 26"/>
                <a:gd name="T22" fmla="*/ 21 w 41"/>
                <a:gd name="T23" fmla="*/ 25 h 26"/>
                <a:gd name="T24" fmla="*/ 24 w 41"/>
                <a:gd name="T25" fmla="*/ 25 h 26"/>
                <a:gd name="T26" fmla="*/ 28 w 41"/>
                <a:gd name="T27" fmla="*/ 26 h 26"/>
                <a:gd name="T28" fmla="*/ 31 w 41"/>
                <a:gd name="T29" fmla="*/ 25 h 26"/>
                <a:gd name="T30" fmla="*/ 35 w 41"/>
                <a:gd name="T31" fmla="*/ 25 h 26"/>
                <a:gd name="T32" fmla="*/ 37 w 41"/>
                <a:gd name="T33" fmla="*/ 23 h 26"/>
                <a:gd name="T34" fmla="*/ 38 w 41"/>
                <a:gd name="T35" fmla="*/ 22 h 26"/>
                <a:gd name="T36" fmla="*/ 41 w 41"/>
                <a:gd name="T37" fmla="*/ 20 h 26"/>
                <a:gd name="T38" fmla="*/ 41 w 41"/>
                <a:gd name="T39" fmla="*/ 18 h 26"/>
                <a:gd name="T40" fmla="*/ 41 w 41"/>
                <a:gd name="T41" fmla="*/ 17 h 26"/>
                <a:gd name="T42" fmla="*/ 38 w 41"/>
                <a:gd name="T43" fmla="*/ 14 h 26"/>
                <a:gd name="T44" fmla="*/ 34 w 41"/>
                <a:gd name="T45" fmla="*/ 11 h 26"/>
                <a:gd name="T46" fmla="*/ 28 w 41"/>
                <a:gd name="T47" fmla="*/ 11 h 26"/>
                <a:gd name="T48" fmla="*/ 23 w 41"/>
                <a:gd name="T49" fmla="*/ 11 h 26"/>
                <a:gd name="T50" fmla="*/ 20 w 41"/>
                <a:gd name="T51" fmla="*/ 11 h 26"/>
                <a:gd name="T52" fmla="*/ 16 w 41"/>
                <a:gd name="T53" fmla="*/ 10 h 26"/>
                <a:gd name="T54" fmla="*/ 13 w 41"/>
                <a:gd name="T55" fmla="*/ 10 h 26"/>
                <a:gd name="T56" fmla="*/ 11 w 41"/>
                <a:gd name="T57" fmla="*/ 9 h 26"/>
                <a:gd name="T58" fmla="*/ 7 w 41"/>
                <a:gd name="T59" fmla="*/ 7 h 26"/>
                <a:gd name="T60" fmla="*/ 5 w 41"/>
                <a:gd name="T61" fmla="*/ 4 h 26"/>
                <a:gd name="T62" fmla="*/ 3 w 41"/>
                <a:gd name="T63" fmla="*/ 2 h 26"/>
                <a:gd name="T64" fmla="*/ 0 w 41"/>
                <a:gd name="T65" fmla="*/ 0 h 26"/>
                <a:gd name="T66" fmla="*/ 0 w 41"/>
                <a:gd name="T67" fmla="*/ 0 h 26"/>
                <a:gd name="T68" fmla="*/ 0 w 41"/>
                <a:gd name="T69" fmla="*/ 0 h 26"/>
                <a:gd name="T70" fmla="*/ 0 w 41"/>
                <a:gd name="T71" fmla="*/ 0 h 26"/>
                <a:gd name="T72" fmla="*/ 0 w 41"/>
                <a:gd name="T73" fmla="*/ 0 h 26"/>
                <a:gd name="T74" fmla="*/ 0 w 41"/>
                <a:gd name="T7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" h="26">
                  <a:moveTo>
                    <a:pt x="0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1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8" y="19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5"/>
                  </a:lnTo>
                  <a:lnTo>
                    <a:pt x="24" y="25"/>
                  </a:lnTo>
                  <a:lnTo>
                    <a:pt x="28" y="26"/>
                  </a:lnTo>
                  <a:lnTo>
                    <a:pt x="31" y="25"/>
                  </a:lnTo>
                  <a:lnTo>
                    <a:pt x="35" y="25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0"/>
                  </a:lnTo>
                  <a:lnTo>
                    <a:pt x="41" y="18"/>
                  </a:lnTo>
                  <a:lnTo>
                    <a:pt x="41" y="17"/>
                  </a:lnTo>
                  <a:lnTo>
                    <a:pt x="38" y="14"/>
                  </a:lnTo>
                  <a:lnTo>
                    <a:pt x="34" y="11"/>
                  </a:lnTo>
                  <a:lnTo>
                    <a:pt x="28" y="11"/>
                  </a:lnTo>
                  <a:lnTo>
                    <a:pt x="23" y="11"/>
                  </a:lnTo>
                  <a:lnTo>
                    <a:pt x="20" y="11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4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7" name="Freeform 89"/>
            <p:cNvSpPr>
              <a:spLocks/>
            </p:cNvSpPr>
            <p:nvPr/>
          </p:nvSpPr>
          <p:spPr bwMode="auto">
            <a:xfrm>
              <a:off x="2228850" y="2549525"/>
              <a:ext cx="84138" cy="22225"/>
            </a:xfrm>
            <a:custGeom>
              <a:avLst/>
              <a:gdLst>
                <a:gd name="T0" fmla="*/ 0 w 106"/>
                <a:gd name="T1" fmla="*/ 0 h 28"/>
                <a:gd name="T2" fmla="*/ 2 w 106"/>
                <a:gd name="T3" fmla="*/ 6 h 28"/>
                <a:gd name="T4" fmla="*/ 4 w 106"/>
                <a:gd name="T5" fmla="*/ 11 h 28"/>
                <a:gd name="T6" fmla="*/ 8 w 106"/>
                <a:gd name="T7" fmla="*/ 15 h 28"/>
                <a:gd name="T8" fmla="*/ 13 w 106"/>
                <a:gd name="T9" fmla="*/ 18 h 28"/>
                <a:gd name="T10" fmla="*/ 19 w 106"/>
                <a:gd name="T11" fmla="*/ 21 h 28"/>
                <a:gd name="T12" fmla="*/ 25 w 106"/>
                <a:gd name="T13" fmla="*/ 22 h 28"/>
                <a:gd name="T14" fmla="*/ 30 w 106"/>
                <a:gd name="T15" fmla="*/ 24 h 28"/>
                <a:gd name="T16" fmla="*/ 35 w 106"/>
                <a:gd name="T17" fmla="*/ 26 h 28"/>
                <a:gd name="T18" fmla="*/ 43 w 106"/>
                <a:gd name="T19" fmla="*/ 28 h 28"/>
                <a:gd name="T20" fmla="*/ 52 w 106"/>
                <a:gd name="T21" fmla="*/ 28 h 28"/>
                <a:gd name="T22" fmla="*/ 62 w 106"/>
                <a:gd name="T23" fmla="*/ 28 h 28"/>
                <a:gd name="T24" fmla="*/ 71 w 106"/>
                <a:gd name="T25" fmla="*/ 28 h 28"/>
                <a:gd name="T26" fmla="*/ 80 w 106"/>
                <a:gd name="T27" fmla="*/ 27 h 28"/>
                <a:gd name="T28" fmla="*/ 89 w 106"/>
                <a:gd name="T29" fmla="*/ 24 h 28"/>
                <a:gd name="T30" fmla="*/ 97 w 106"/>
                <a:gd name="T31" fmla="*/ 22 h 28"/>
                <a:gd name="T32" fmla="*/ 105 w 106"/>
                <a:gd name="T33" fmla="*/ 19 h 28"/>
                <a:gd name="T34" fmla="*/ 105 w 106"/>
                <a:gd name="T35" fmla="*/ 19 h 28"/>
                <a:gd name="T36" fmla="*/ 106 w 106"/>
                <a:gd name="T37" fmla="*/ 18 h 28"/>
                <a:gd name="T38" fmla="*/ 106 w 106"/>
                <a:gd name="T39" fmla="*/ 18 h 28"/>
                <a:gd name="T40" fmla="*/ 105 w 106"/>
                <a:gd name="T41" fmla="*/ 18 h 28"/>
                <a:gd name="T42" fmla="*/ 97 w 106"/>
                <a:gd name="T43" fmla="*/ 19 h 28"/>
                <a:gd name="T44" fmla="*/ 89 w 106"/>
                <a:gd name="T45" fmla="*/ 20 h 28"/>
                <a:gd name="T46" fmla="*/ 82 w 106"/>
                <a:gd name="T47" fmla="*/ 19 h 28"/>
                <a:gd name="T48" fmla="*/ 74 w 106"/>
                <a:gd name="T49" fmla="*/ 19 h 28"/>
                <a:gd name="T50" fmla="*/ 66 w 106"/>
                <a:gd name="T51" fmla="*/ 18 h 28"/>
                <a:gd name="T52" fmla="*/ 59 w 106"/>
                <a:gd name="T53" fmla="*/ 15 h 28"/>
                <a:gd name="T54" fmla="*/ 51 w 106"/>
                <a:gd name="T55" fmla="*/ 14 h 28"/>
                <a:gd name="T56" fmla="*/ 43 w 106"/>
                <a:gd name="T57" fmla="*/ 12 h 28"/>
                <a:gd name="T58" fmla="*/ 37 w 106"/>
                <a:gd name="T59" fmla="*/ 11 h 28"/>
                <a:gd name="T60" fmla="*/ 33 w 106"/>
                <a:gd name="T61" fmla="*/ 8 h 28"/>
                <a:gd name="T62" fmla="*/ 27 w 106"/>
                <a:gd name="T63" fmla="*/ 7 h 28"/>
                <a:gd name="T64" fmla="*/ 22 w 106"/>
                <a:gd name="T65" fmla="*/ 5 h 28"/>
                <a:gd name="T66" fmla="*/ 17 w 106"/>
                <a:gd name="T67" fmla="*/ 3 h 28"/>
                <a:gd name="T68" fmla="*/ 12 w 106"/>
                <a:gd name="T69" fmla="*/ 1 h 28"/>
                <a:gd name="T70" fmla="*/ 6 w 106"/>
                <a:gd name="T71" fmla="*/ 0 h 28"/>
                <a:gd name="T72" fmla="*/ 0 w 106"/>
                <a:gd name="T73" fmla="*/ 0 h 28"/>
                <a:gd name="T74" fmla="*/ 0 w 106"/>
                <a:gd name="T75" fmla="*/ 0 h 28"/>
                <a:gd name="T76" fmla="*/ 0 w 106"/>
                <a:gd name="T77" fmla="*/ 0 h 28"/>
                <a:gd name="T78" fmla="*/ 0 w 106"/>
                <a:gd name="T79" fmla="*/ 0 h 28"/>
                <a:gd name="T80" fmla="*/ 0 w 106"/>
                <a:gd name="T81" fmla="*/ 0 h 28"/>
                <a:gd name="T82" fmla="*/ 0 w 106"/>
                <a:gd name="T8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28">
                  <a:moveTo>
                    <a:pt x="0" y="0"/>
                  </a:moveTo>
                  <a:lnTo>
                    <a:pt x="2" y="6"/>
                  </a:lnTo>
                  <a:lnTo>
                    <a:pt x="4" y="11"/>
                  </a:lnTo>
                  <a:lnTo>
                    <a:pt x="8" y="15"/>
                  </a:lnTo>
                  <a:lnTo>
                    <a:pt x="13" y="18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6"/>
                  </a:lnTo>
                  <a:lnTo>
                    <a:pt x="43" y="28"/>
                  </a:lnTo>
                  <a:lnTo>
                    <a:pt x="52" y="28"/>
                  </a:lnTo>
                  <a:lnTo>
                    <a:pt x="62" y="28"/>
                  </a:lnTo>
                  <a:lnTo>
                    <a:pt x="71" y="28"/>
                  </a:lnTo>
                  <a:lnTo>
                    <a:pt x="80" y="27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9"/>
                  </a:lnTo>
                  <a:lnTo>
                    <a:pt x="105" y="19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5" y="18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2" y="19"/>
                  </a:lnTo>
                  <a:lnTo>
                    <a:pt x="74" y="19"/>
                  </a:lnTo>
                  <a:lnTo>
                    <a:pt x="66" y="18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7" y="11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5"/>
                  </a:lnTo>
                  <a:lnTo>
                    <a:pt x="17" y="3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8" name="Freeform 90"/>
            <p:cNvSpPr>
              <a:spLocks/>
            </p:cNvSpPr>
            <p:nvPr/>
          </p:nvSpPr>
          <p:spPr bwMode="auto">
            <a:xfrm>
              <a:off x="2217738" y="2498725"/>
              <a:ext cx="127000" cy="52388"/>
            </a:xfrm>
            <a:custGeom>
              <a:avLst/>
              <a:gdLst>
                <a:gd name="T0" fmla="*/ 0 w 160"/>
                <a:gd name="T1" fmla="*/ 9 h 64"/>
                <a:gd name="T2" fmla="*/ 0 w 160"/>
                <a:gd name="T3" fmla="*/ 9 h 64"/>
                <a:gd name="T4" fmla="*/ 0 w 160"/>
                <a:gd name="T5" fmla="*/ 9 h 64"/>
                <a:gd name="T6" fmla="*/ 0 w 160"/>
                <a:gd name="T7" fmla="*/ 10 h 64"/>
                <a:gd name="T8" fmla="*/ 0 w 160"/>
                <a:gd name="T9" fmla="*/ 10 h 64"/>
                <a:gd name="T10" fmla="*/ 1 w 160"/>
                <a:gd name="T11" fmla="*/ 11 h 64"/>
                <a:gd name="T12" fmla="*/ 1 w 160"/>
                <a:gd name="T13" fmla="*/ 11 h 64"/>
                <a:gd name="T14" fmla="*/ 1 w 160"/>
                <a:gd name="T15" fmla="*/ 11 h 64"/>
                <a:gd name="T16" fmla="*/ 1 w 160"/>
                <a:gd name="T17" fmla="*/ 13 h 64"/>
                <a:gd name="T18" fmla="*/ 10 w 160"/>
                <a:gd name="T19" fmla="*/ 15 h 64"/>
                <a:gd name="T20" fmla="*/ 19 w 160"/>
                <a:gd name="T21" fmla="*/ 17 h 64"/>
                <a:gd name="T22" fmla="*/ 29 w 160"/>
                <a:gd name="T23" fmla="*/ 19 h 64"/>
                <a:gd name="T24" fmla="*/ 39 w 160"/>
                <a:gd name="T25" fmla="*/ 21 h 64"/>
                <a:gd name="T26" fmla="*/ 48 w 160"/>
                <a:gd name="T27" fmla="*/ 23 h 64"/>
                <a:gd name="T28" fmla="*/ 57 w 160"/>
                <a:gd name="T29" fmla="*/ 24 h 64"/>
                <a:gd name="T30" fmla="*/ 67 w 160"/>
                <a:gd name="T31" fmla="*/ 25 h 64"/>
                <a:gd name="T32" fmla="*/ 76 w 160"/>
                <a:gd name="T33" fmla="*/ 26 h 64"/>
                <a:gd name="T34" fmla="*/ 87 w 160"/>
                <a:gd name="T35" fmla="*/ 29 h 64"/>
                <a:gd name="T36" fmla="*/ 99 w 160"/>
                <a:gd name="T37" fmla="*/ 31 h 64"/>
                <a:gd name="T38" fmla="*/ 109 w 160"/>
                <a:gd name="T39" fmla="*/ 36 h 64"/>
                <a:gd name="T40" fmla="*/ 118 w 160"/>
                <a:gd name="T41" fmla="*/ 40 h 64"/>
                <a:gd name="T42" fmla="*/ 129 w 160"/>
                <a:gd name="T43" fmla="*/ 46 h 64"/>
                <a:gd name="T44" fmla="*/ 138 w 160"/>
                <a:gd name="T45" fmla="*/ 52 h 64"/>
                <a:gd name="T46" fmla="*/ 147 w 160"/>
                <a:gd name="T47" fmla="*/ 59 h 64"/>
                <a:gd name="T48" fmla="*/ 158 w 160"/>
                <a:gd name="T49" fmla="*/ 64 h 64"/>
                <a:gd name="T50" fmla="*/ 159 w 160"/>
                <a:gd name="T51" fmla="*/ 64 h 64"/>
                <a:gd name="T52" fmla="*/ 160 w 160"/>
                <a:gd name="T53" fmla="*/ 63 h 64"/>
                <a:gd name="T54" fmla="*/ 160 w 160"/>
                <a:gd name="T55" fmla="*/ 62 h 64"/>
                <a:gd name="T56" fmla="*/ 160 w 160"/>
                <a:gd name="T57" fmla="*/ 61 h 64"/>
                <a:gd name="T58" fmla="*/ 155 w 160"/>
                <a:gd name="T59" fmla="*/ 55 h 64"/>
                <a:gd name="T60" fmla="*/ 150 w 160"/>
                <a:gd name="T61" fmla="*/ 51 h 64"/>
                <a:gd name="T62" fmla="*/ 145 w 160"/>
                <a:gd name="T63" fmla="*/ 45 h 64"/>
                <a:gd name="T64" fmla="*/ 140 w 160"/>
                <a:gd name="T65" fmla="*/ 39 h 64"/>
                <a:gd name="T66" fmla="*/ 136 w 160"/>
                <a:gd name="T67" fmla="*/ 33 h 64"/>
                <a:gd name="T68" fmla="*/ 131 w 160"/>
                <a:gd name="T69" fmla="*/ 28 h 64"/>
                <a:gd name="T70" fmla="*/ 125 w 160"/>
                <a:gd name="T71" fmla="*/ 23 h 64"/>
                <a:gd name="T72" fmla="*/ 120 w 160"/>
                <a:gd name="T73" fmla="*/ 18 h 64"/>
                <a:gd name="T74" fmla="*/ 114 w 160"/>
                <a:gd name="T75" fmla="*/ 15 h 64"/>
                <a:gd name="T76" fmla="*/ 108 w 160"/>
                <a:gd name="T77" fmla="*/ 11 h 64"/>
                <a:gd name="T78" fmla="*/ 101 w 160"/>
                <a:gd name="T79" fmla="*/ 9 h 64"/>
                <a:gd name="T80" fmla="*/ 94 w 160"/>
                <a:gd name="T81" fmla="*/ 7 h 64"/>
                <a:gd name="T82" fmla="*/ 87 w 160"/>
                <a:gd name="T83" fmla="*/ 6 h 64"/>
                <a:gd name="T84" fmla="*/ 80 w 160"/>
                <a:gd name="T85" fmla="*/ 4 h 64"/>
                <a:gd name="T86" fmla="*/ 74 w 160"/>
                <a:gd name="T87" fmla="*/ 3 h 64"/>
                <a:gd name="T88" fmla="*/ 67 w 160"/>
                <a:gd name="T89" fmla="*/ 2 h 64"/>
                <a:gd name="T90" fmla="*/ 62 w 160"/>
                <a:gd name="T91" fmla="*/ 1 h 64"/>
                <a:gd name="T92" fmla="*/ 54 w 160"/>
                <a:gd name="T93" fmla="*/ 1 h 64"/>
                <a:gd name="T94" fmla="*/ 42 w 160"/>
                <a:gd name="T95" fmla="*/ 0 h 64"/>
                <a:gd name="T96" fmla="*/ 31 w 160"/>
                <a:gd name="T97" fmla="*/ 0 h 64"/>
                <a:gd name="T98" fmla="*/ 19 w 160"/>
                <a:gd name="T99" fmla="*/ 1 h 64"/>
                <a:gd name="T100" fmla="*/ 9 w 160"/>
                <a:gd name="T101" fmla="*/ 2 h 64"/>
                <a:gd name="T102" fmla="*/ 2 w 160"/>
                <a:gd name="T103" fmla="*/ 4 h 64"/>
                <a:gd name="T104" fmla="*/ 0 w 160"/>
                <a:gd name="T105" fmla="*/ 9 h 64"/>
                <a:gd name="T106" fmla="*/ 0 w 160"/>
                <a:gd name="T107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" h="64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7"/>
                  </a:lnTo>
                  <a:lnTo>
                    <a:pt x="29" y="19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4"/>
                  </a:lnTo>
                  <a:lnTo>
                    <a:pt x="67" y="25"/>
                  </a:lnTo>
                  <a:lnTo>
                    <a:pt x="76" y="26"/>
                  </a:lnTo>
                  <a:lnTo>
                    <a:pt x="87" y="29"/>
                  </a:lnTo>
                  <a:lnTo>
                    <a:pt x="99" y="31"/>
                  </a:lnTo>
                  <a:lnTo>
                    <a:pt x="109" y="36"/>
                  </a:lnTo>
                  <a:lnTo>
                    <a:pt x="118" y="40"/>
                  </a:lnTo>
                  <a:lnTo>
                    <a:pt x="129" y="46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4"/>
                  </a:lnTo>
                  <a:lnTo>
                    <a:pt x="159" y="64"/>
                  </a:lnTo>
                  <a:lnTo>
                    <a:pt x="160" y="63"/>
                  </a:lnTo>
                  <a:lnTo>
                    <a:pt x="160" y="62"/>
                  </a:lnTo>
                  <a:lnTo>
                    <a:pt x="160" y="61"/>
                  </a:lnTo>
                  <a:lnTo>
                    <a:pt x="155" y="55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39"/>
                  </a:lnTo>
                  <a:lnTo>
                    <a:pt x="136" y="33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8"/>
                  </a:lnTo>
                  <a:lnTo>
                    <a:pt x="114" y="15"/>
                  </a:lnTo>
                  <a:lnTo>
                    <a:pt x="108" y="11"/>
                  </a:lnTo>
                  <a:lnTo>
                    <a:pt x="101" y="9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4"/>
                  </a:lnTo>
                  <a:lnTo>
                    <a:pt x="74" y="3"/>
                  </a:lnTo>
                  <a:lnTo>
                    <a:pt x="67" y="2"/>
                  </a:lnTo>
                  <a:lnTo>
                    <a:pt x="62" y="1"/>
                  </a:lnTo>
                  <a:lnTo>
                    <a:pt x="54" y="1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1"/>
                  </a:lnTo>
                  <a:lnTo>
                    <a:pt x="9" y="2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099" name="Freeform 91"/>
            <p:cNvSpPr>
              <a:spLocks/>
            </p:cNvSpPr>
            <p:nvPr/>
          </p:nvSpPr>
          <p:spPr bwMode="auto">
            <a:xfrm>
              <a:off x="2065338" y="2535238"/>
              <a:ext cx="90488" cy="101600"/>
            </a:xfrm>
            <a:custGeom>
              <a:avLst/>
              <a:gdLst>
                <a:gd name="T0" fmla="*/ 113 w 113"/>
                <a:gd name="T1" fmla="*/ 74 h 128"/>
                <a:gd name="T2" fmla="*/ 111 w 113"/>
                <a:gd name="T3" fmla="*/ 61 h 128"/>
                <a:gd name="T4" fmla="*/ 109 w 113"/>
                <a:gd name="T5" fmla="*/ 48 h 128"/>
                <a:gd name="T6" fmla="*/ 104 w 113"/>
                <a:gd name="T7" fmla="*/ 38 h 128"/>
                <a:gd name="T8" fmla="*/ 98 w 113"/>
                <a:gd name="T9" fmla="*/ 28 h 128"/>
                <a:gd name="T10" fmla="*/ 91 w 113"/>
                <a:gd name="T11" fmla="*/ 18 h 128"/>
                <a:gd name="T12" fmla="*/ 82 w 113"/>
                <a:gd name="T13" fmla="*/ 11 h 128"/>
                <a:gd name="T14" fmla="*/ 72 w 113"/>
                <a:gd name="T15" fmla="*/ 6 h 128"/>
                <a:gd name="T16" fmla="*/ 59 w 113"/>
                <a:gd name="T17" fmla="*/ 1 h 128"/>
                <a:gd name="T18" fmla="*/ 50 w 113"/>
                <a:gd name="T19" fmla="*/ 0 h 128"/>
                <a:gd name="T20" fmla="*/ 41 w 113"/>
                <a:gd name="T21" fmla="*/ 1 h 128"/>
                <a:gd name="T22" fmla="*/ 33 w 113"/>
                <a:gd name="T23" fmla="*/ 4 h 128"/>
                <a:gd name="T24" fmla="*/ 24 w 113"/>
                <a:gd name="T25" fmla="*/ 9 h 128"/>
                <a:gd name="T26" fmla="*/ 18 w 113"/>
                <a:gd name="T27" fmla="*/ 15 h 128"/>
                <a:gd name="T28" fmla="*/ 12 w 113"/>
                <a:gd name="T29" fmla="*/ 23 h 128"/>
                <a:gd name="T30" fmla="*/ 7 w 113"/>
                <a:gd name="T31" fmla="*/ 30 h 128"/>
                <a:gd name="T32" fmla="*/ 4 w 113"/>
                <a:gd name="T33" fmla="*/ 38 h 128"/>
                <a:gd name="T34" fmla="*/ 0 w 113"/>
                <a:gd name="T35" fmla="*/ 56 h 128"/>
                <a:gd name="T36" fmla="*/ 4 w 113"/>
                <a:gd name="T37" fmla="*/ 76 h 128"/>
                <a:gd name="T38" fmla="*/ 13 w 113"/>
                <a:gd name="T39" fmla="*/ 94 h 128"/>
                <a:gd name="T40" fmla="*/ 27 w 113"/>
                <a:gd name="T41" fmla="*/ 111 h 128"/>
                <a:gd name="T42" fmla="*/ 44 w 113"/>
                <a:gd name="T43" fmla="*/ 122 h 128"/>
                <a:gd name="T44" fmla="*/ 63 w 113"/>
                <a:gd name="T45" fmla="*/ 128 h 128"/>
                <a:gd name="T46" fmla="*/ 81 w 113"/>
                <a:gd name="T47" fmla="*/ 127 h 128"/>
                <a:gd name="T48" fmla="*/ 98 w 113"/>
                <a:gd name="T49" fmla="*/ 116 h 128"/>
                <a:gd name="T50" fmla="*/ 98 w 113"/>
                <a:gd name="T51" fmla="*/ 115 h 128"/>
                <a:gd name="T52" fmla="*/ 98 w 113"/>
                <a:gd name="T53" fmla="*/ 114 h 128"/>
                <a:gd name="T54" fmla="*/ 98 w 113"/>
                <a:gd name="T55" fmla="*/ 114 h 128"/>
                <a:gd name="T56" fmla="*/ 97 w 113"/>
                <a:gd name="T57" fmla="*/ 115 h 128"/>
                <a:gd name="T58" fmla="*/ 82 w 113"/>
                <a:gd name="T59" fmla="*/ 120 h 128"/>
                <a:gd name="T60" fmla="*/ 67 w 113"/>
                <a:gd name="T61" fmla="*/ 119 h 128"/>
                <a:gd name="T62" fmla="*/ 52 w 113"/>
                <a:gd name="T63" fmla="*/ 113 h 128"/>
                <a:gd name="T64" fmla="*/ 39 w 113"/>
                <a:gd name="T65" fmla="*/ 102 h 128"/>
                <a:gd name="T66" fmla="*/ 28 w 113"/>
                <a:gd name="T67" fmla="*/ 90 h 128"/>
                <a:gd name="T68" fmla="*/ 19 w 113"/>
                <a:gd name="T69" fmla="*/ 76 h 128"/>
                <a:gd name="T70" fmla="*/ 13 w 113"/>
                <a:gd name="T71" fmla="*/ 62 h 128"/>
                <a:gd name="T72" fmla="*/ 11 w 113"/>
                <a:gd name="T73" fmla="*/ 48 h 128"/>
                <a:gd name="T74" fmla="*/ 13 w 113"/>
                <a:gd name="T75" fmla="*/ 34 h 128"/>
                <a:gd name="T76" fmla="*/ 19 w 113"/>
                <a:gd name="T77" fmla="*/ 23 h 128"/>
                <a:gd name="T78" fmla="*/ 27 w 113"/>
                <a:gd name="T79" fmla="*/ 15 h 128"/>
                <a:gd name="T80" fmla="*/ 38 w 113"/>
                <a:gd name="T81" fmla="*/ 9 h 128"/>
                <a:gd name="T82" fmla="*/ 50 w 113"/>
                <a:gd name="T83" fmla="*/ 8 h 128"/>
                <a:gd name="T84" fmla="*/ 63 w 113"/>
                <a:gd name="T85" fmla="*/ 8 h 128"/>
                <a:gd name="T86" fmla="*/ 75 w 113"/>
                <a:gd name="T87" fmla="*/ 11 h 128"/>
                <a:gd name="T88" fmla="*/ 87 w 113"/>
                <a:gd name="T89" fmla="*/ 18 h 128"/>
                <a:gd name="T90" fmla="*/ 97 w 113"/>
                <a:gd name="T91" fmla="*/ 30 h 128"/>
                <a:gd name="T92" fmla="*/ 105 w 113"/>
                <a:gd name="T93" fmla="*/ 44 h 128"/>
                <a:gd name="T94" fmla="*/ 110 w 113"/>
                <a:gd name="T95" fmla="*/ 59 h 128"/>
                <a:gd name="T96" fmla="*/ 112 w 113"/>
                <a:gd name="T97" fmla="*/ 75 h 128"/>
                <a:gd name="T98" fmla="*/ 112 w 113"/>
                <a:gd name="T99" fmla="*/ 75 h 128"/>
                <a:gd name="T100" fmla="*/ 113 w 113"/>
                <a:gd name="T101" fmla="*/ 74 h 128"/>
                <a:gd name="T102" fmla="*/ 113 w 113"/>
                <a:gd name="T103" fmla="*/ 74 h 128"/>
                <a:gd name="T104" fmla="*/ 113 w 113"/>
                <a:gd name="T105" fmla="*/ 74 h 128"/>
                <a:gd name="T106" fmla="*/ 113 w 113"/>
                <a:gd name="T107" fmla="*/ 7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8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8"/>
                  </a:lnTo>
                  <a:lnTo>
                    <a:pt x="82" y="11"/>
                  </a:lnTo>
                  <a:lnTo>
                    <a:pt x="72" y="6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41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6"/>
                  </a:lnTo>
                  <a:lnTo>
                    <a:pt x="4" y="76"/>
                  </a:lnTo>
                  <a:lnTo>
                    <a:pt x="13" y="94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6"/>
                  </a:lnTo>
                  <a:lnTo>
                    <a:pt x="98" y="115"/>
                  </a:lnTo>
                  <a:lnTo>
                    <a:pt x="98" y="114"/>
                  </a:lnTo>
                  <a:lnTo>
                    <a:pt x="98" y="114"/>
                  </a:lnTo>
                  <a:lnTo>
                    <a:pt x="97" y="115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2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2"/>
                  </a:lnTo>
                  <a:lnTo>
                    <a:pt x="11" y="48"/>
                  </a:lnTo>
                  <a:lnTo>
                    <a:pt x="13" y="34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9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1"/>
                  </a:lnTo>
                  <a:lnTo>
                    <a:pt x="87" y="18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2" y="75"/>
                  </a:lnTo>
                  <a:lnTo>
                    <a:pt x="113" y="74"/>
                  </a:lnTo>
                  <a:lnTo>
                    <a:pt x="113" y="74"/>
                  </a:lnTo>
                  <a:lnTo>
                    <a:pt x="113" y="74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0" name="Freeform 92"/>
            <p:cNvSpPr>
              <a:spLocks/>
            </p:cNvSpPr>
            <p:nvPr/>
          </p:nvSpPr>
          <p:spPr bwMode="auto">
            <a:xfrm>
              <a:off x="2152650" y="2584450"/>
              <a:ext cx="39688" cy="31750"/>
            </a:xfrm>
            <a:custGeom>
              <a:avLst/>
              <a:gdLst>
                <a:gd name="T0" fmla="*/ 0 w 48"/>
                <a:gd name="T1" fmla="*/ 15 h 39"/>
                <a:gd name="T2" fmla="*/ 5 w 48"/>
                <a:gd name="T3" fmla="*/ 8 h 39"/>
                <a:gd name="T4" fmla="*/ 14 w 48"/>
                <a:gd name="T5" fmla="*/ 8 h 39"/>
                <a:gd name="T6" fmla="*/ 22 w 48"/>
                <a:gd name="T7" fmla="*/ 13 h 39"/>
                <a:gd name="T8" fmla="*/ 29 w 48"/>
                <a:gd name="T9" fmla="*/ 19 h 39"/>
                <a:gd name="T10" fmla="*/ 31 w 48"/>
                <a:gd name="T11" fmla="*/ 22 h 39"/>
                <a:gd name="T12" fmla="*/ 33 w 48"/>
                <a:gd name="T13" fmla="*/ 24 h 39"/>
                <a:gd name="T14" fmla="*/ 35 w 48"/>
                <a:gd name="T15" fmla="*/ 28 h 39"/>
                <a:gd name="T16" fmla="*/ 37 w 48"/>
                <a:gd name="T17" fmla="*/ 31 h 39"/>
                <a:gd name="T18" fmla="*/ 38 w 48"/>
                <a:gd name="T19" fmla="*/ 34 h 39"/>
                <a:gd name="T20" fmla="*/ 39 w 48"/>
                <a:gd name="T21" fmla="*/ 37 h 39"/>
                <a:gd name="T22" fmla="*/ 41 w 48"/>
                <a:gd name="T23" fmla="*/ 38 h 39"/>
                <a:gd name="T24" fmla="*/ 44 w 48"/>
                <a:gd name="T25" fmla="*/ 39 h 39"/>
                <a:gd name="T26" fmla="*/ 46 w 48"/>
                <a:gd name="T27" fmla="*/ 39 h 39"/>
                <a:gd name="T28" fmla="*/ 47 w 48"/>
                <a:gd name="T29" fmla="*/ 38 h 39"/>
                <a:gd name="T30" fmla="*/ 48 w 48"/>
                <a:gd name="T31" fmla="*/ 36 h 39"/>
                <a:gd name="T32" fmla="*/ 48 w 48"/>
                <a:gd name="T33" fmla="*/ 34 h 39"/>
                <a:gd name="T34" fmla="*/ 46 w 48"/>
                <a:gd name="T35" fmla="*/ 22 h 39"/>
                <a:gd name="T36" fmla="*/ 41 w 48"/>
                <a:gd name="T37" fmla="*/ 12 h 39"/>
                <a:gd name="T38" fmla="*/ 33 w 48"/>
                <a:gd name="T39" fmla="*/ 4 h 39"/>
                <a:gd name="T40" fmla="*/ 22 w 48"/>
                <a:gd name="T41" fmla="*/ 0 h 39"/>
                <a:gd name="T42" fmla="*/ 14 w 48"/>
                <a:gd name="T43" fmla="*/ 0 h 39"/>
                <a:gd name="T44" fmla="*/ 7 w 48"/>
                <a:gd name="T45" fmla="*/ 2 h 39"/>
                <a:gd name="T46" fmla="*/ 2 w 48"/>
                <a:gd name="T47" fmla="*/ 8 h 39"/>
                <a:gd name="T48" fmla="*/ 0 w 48"/>
                <a:gd name="T49" fmla="*/ 15 h 39"/>
                <a:gd name="T50" fmla="*/ 0 w 48"/>
                <a:gd name="T51" fmla="*/ 15 h 39"/>
                <a:gd name="T52" fmla="*/ 0 w 48"/>
                <a:gd name="T53" fmla="*/ 15 h 39"/>
                <a:gd name="T54" fmla="*/ 0 w 48"/>
                <a:gd name="T55" fmla="*/ 15 h 39"/>
                <a:gd name="T56" fmla="*/ 0 w 48"/>
                <a:gd name="T57" fmla="*/ 15 h 39"/>
                <a:gd name="T58" fmla="*/ 0 w 48"/>
                <a:gd name="T59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3"/>
                  </a:lnTo>
                  <a:lnTo>
                    <a:pt x="29" y="19"/>
                  </a:lnTo>
                  <a:lnTo>
                    <a:pt x="31" y="22"/>
                  </a:lnTo>
                  <a:lnTo>
                    <a:pt x="33" y="24"/>
                  </a:lnTo>
                  <a:lnTo>
                    <a:pt x="35" y="28"/>
                  </a:lnTo>
                  <a:lnTo>
                    <a:pt x="37" y="31"/>
                  </a:lnTo>
                  <a:lnTo>
                    <a:pt x="38" y="34"/>
                  </a:lnTo>
                  <a:lnTo>
                    <a:pt x="39" y="37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6" y="22"/>
                  </a:lnTo>
                  <a:lnTo>
                    <a:pt x="41" y="12"/>
                  </a:lnTo>
                  <a:lnTo>
                    <a:pt x="33" y="4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1" name="Freeform 93"/>
            <p:cNvSpPr>
              <a:spLocks/>
            </p:cNvSpPr>
            <p:nvPr/>
          </p:nvSpPr>
          <p:spPr bwMode="auto">
            <a:xfrm>
              <a:off x="2185988" y="2579688"/>
              <a:ext cx="98425" cy="95250"/>
            </a:xfrm>
            <a:custGeom>
              <a:avLst/>
              <a:gdLst>
                <a:gd name="T0" fmla="*/ 10 w 124"/>
                <a:gd name="T1" fmla="*/ 38 h 121"/>
                <a:gd name="T2" fmla="*/ 23 w 124"/>
                <a:gd name="T3" fmla="*/ 16 h 121"/>
                <a:gd name="T4" fmla="*/ 45 w 124"/>
                <a:gd name="T5" fmla="*/ 6 h 121"/>
                <a:gd name="T6" fmla="*/ 72 w 124"/>
                <a:gd name="T7" fmla="*/ 7 h 121"/>
                <a:gd name="T8" fmla="*/ 98 w 124"/>
                <a:gd name="T9" fmla="*/ 21 h 121"/>
                <a:gd name="T10" fmla="*/ 112 w 124"/>
                <a:gd name="T11" fmla="*/ 50 h 121"/>
                <a:gd name="T12" fmla="*/ 112 w 124"/>
                <a:gd name="T13" fmla="*/ 77 h 121"/>
                <a:gd name="T14" fmla="*/ 103 w 124"/>
                <a:gd name="T15" fmla="*/ 96 h 121"/>
                <a:gd name="T16" fmla="*/ 86 w 124"/>
                <a:gd name="T17" fmla="*/ 106 h 121"/>
                <a:gd name="T18" fmla="*/ 64 w 124"/>
                <a:gd name="T19" fmla="*/ 110 h 121"/>
                <a:gd name="T20" fmla="*/ 43 w 124"/>
                <a:gd name="T21" fmla="*/ 106 h 121"/>
                <a:gd name="T22" fmla="*/ 27 w 124"/>
                <a:gd name="T23" fmla="*/ 98 h 121"/>
                <a:gd name="T24" fmla="*/ 15 w 124"/>
                <a:gd name="T25" fmla="*/ 84 h 121"/>
                <a:gd name="T26" fmla="*/ 6 w 124"/>
                <a:gd name="T27" fmla="*/ 68 h 121"/>
                <a:gd name="T28" fmla="*/ 3 w 124"/>
                <a:gd name="T29" fmla="*/ 60 h 121"/>
                <a:gd name="T30" fmla="*/ 0 w 124"/>
                <a:gd name="T31" fmla="*/ 60 h 121"/>
                <a:gd name="T32" fmla="*/ 5 w 124"/>
                <a:gd name="T33" fmla="*/ 74 h 121"/>
                <a:gd name="T34" fmla="*/ 18 w 124"/>
                <a:gd name="T35" fmla="*/ 97 h 121"/>
                <a:gd name="T36" fmla="*/ 37 w 124"/>
                <a:gd name="T37" fmla="*/ 114 h 121"/>
                <a:gd name="T38" fmla="*/ 63 w 124"/>
                <a:gd name="T39" fmla="*/ 121 h 121"/>
                <a:gd name="T40" fmla="*/ 89 w 124"/>
                <a:gd name="T41" fmla="*/ 115 h 121"/>
                <a:gd name="T42" fmla="*/ 108 w 124"/>
                <a:gd name="T43" fmla="*/ 104 h 121"/>
                <a:gd name="T44" fmla="*/ 119 w 124"/>
                <a:gd name="T45" fmla="*/ 89 h 121"/>
                <a:gd name="T46" fmla="*/ 124 w 124"/>
                <a:gd name="T47" fmla="*/ 68 h 121"/>
                <a:gd name="T48" fmla="*/ 119 w 124"/>
                <a:gd name="T49" fmla="*/ 44 h 121"/>
                <a:gd name="T50" fmla="*/ 108 w 124"/>
                <a:gd name="T51" fmla="*/ 23 h 121"/>
                <a:gd name="T52" fmla="*/ 89 w 124"/>
                <a:gd name="T53" fmla="*/ 8 h 121"/>
                <a:gd name="T54" fmla="*/ 65 w 124"/>
                <a:gd name="T55" fmla="*/ 1 h 121"/>
                <a:gd name="T56" fmla="*/ 42 w 124"/>
                <a:gd name="T57" fmla="*/ 1 h 121"/>
                <a:gd name="T58" fmla="*/ 26 w 124"/>
                <a:gd name="T59" fmla="*/ 11 h 121"/>
                <a:gd name="T60" fmla="*/ 13 w 124"/>
                <a:gd name="T61" fmla="*/ 24 h 121"/>
                <a:gd name="T62" fmla="*/ 6 w 124"/>
                <a:gd name="T63" fmla="*/ 43 h 121"/>
                <a:gd name="T64" fmla="*/ 6 w 124"/>
                <a:gd name="T65" fmla="*/ 53 h 121"/>
                <a:gd name="T66" fmla="*/ 7 w 124"/>
                <a:gd name="T67" fmla="*/ 53 h 121"/>
                <a:gd name="T68" fmla="*/ 7 w 124"/>
                <a:gd name="T69" fmla="*/ 5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7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6"/>
                  </a:lnTo>
                  <a:lnTo>
                    <a:pt x="58" y="5"/>
                  </a:lnTo>
                  <a:lnTo>
                    <a:pt x="72" y="7"/>
                  </a:lnTo>
                  <a:lnTo>
                    <a:pt x="85" y="12"/>
                  </a:lnTo>
                  <a:lnTo>
                    <a:pt x="98" y="21"/>
                  </a:lnTo>
                  <a:lnTo>
                    <a:pt x="106" y="35"/>
                  </a:lnTo>
                  <a:lnTo>
                    <a:pt x="112" y="50"/>
                  </a:lnTo>
                  <a:lnTo>
                    <a:pt x="113" y="66"/>
                  </a:lnTo>
                  <a:lnTo>
                    <a:pt x="112" y="77"/>
                  </a:lnTo>
                  <a:lnTo>
                    <a:pt x="109" y="88"/>
                  </a:lnTo>
                  <a:lnTo>
                    <a:pt x="103" y="96"/>
                  </a:lnTo>
                  <a:lnTo>
                    <a:pt x="95" y="102"/>
                  </a:lnTo>
                  <a:lnTo>
                    <a:pt x="86" y="106"/>
                  </a:lnTo>
                  <a:lnTo>
                    <a:pt x="75" y="109"/>
                  </a:lnTo>
                  <a:lnTo>
                    <a:pt x="64" y="110"/>
                  </a:lnTo>
                  <a:lnTo>
                    <a:pt x="52" y="109"/>
                  </a:lnTo>
                  <a:lnTo>
                    <a:pt x="43" y="106"/>
                  </a:lnTo>
                  <a:lnTo>
                    <a:pt x="35" y="103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4"/>
                  </a:lnTo>
                  <a:lnTo>
                    <a:pt x="11" y="87"/>
                  </a:lnTo>
                  <a:lnTo>
                    <a:pt x="18" y="97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9"/>
                  </a:lnTo>
                  <a:lnTo>
                    <a:pt x="63" y="121"/>
                  </a:lnTo>
                  <a:lnTo>
                    <a:pt x="78" y="119"/>
                  </a:lnTo>
                  <a:lnTo>
                    <a:pt x="89" y="115"/>
                  </a:lnTo>
                  <a:lnTo>
                    <a:pt x="98" y="111"/>
                  </a:lnTo>
                  <a:lnTo>
                    <a:pt x="108" y="104"/>
                  </a:lnTo>
                  <a:lnTo>
                    <a:pt x="115" y="97"/>
                  </a:lnTo>
                  <a:lnTo>
                    <a:pt x="119" y="89"/>
                  </a:lnTo>
                  <a:lnTo>
                    <a:pt x="123" y="80"/>
                  </a:lnTo>
                  <a:lnTo>
                    <a:pt x="124" y="68"/>
                  </a:lnTo>
                  <a:lnTo>
                    <a:pt x="123" y="57"/>
                  </a:lnTo>
                  <a:lnTo>
                    <a:pt x="119" y="44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4"/>
                  </a:lnTo>
                  <a:lnTo>
                    <a:pt x="89" y="8"/>
                  </a:lnTo>
                  <a:lnTo>
                    <a:pt x="78" y="4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5"/>
                  </a:lnTo>
                  <a:lnTo>
                    <a:pt x="26" y="11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4"/>
                  </a:lnTo>
                  <a:lnTo>
                    <a:pt x="6" y="4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2" name="Freeform 94"/>
            <p:cNvSpPr>
              <a:spLocks/>
            </p:cNvSpPr>
            <p:nvPr/>
          </p:nvSpPr>
          <p:spPr bwMode="auto">
            <a:xfrm>
              <a:off x="2270125" y="2614613"/>
              <a:ext cx="103188" cy="22225"/>
            </a:xfrm>
            <a:custGeom>
              <a:avLst/>
              <a:gdLst>
                <a:gd name="T0" fmla="*/ 131 w 131"/>
                <a:gd name="T1" fmla="*/ 0 h 29"/>
                <a:gd name="T2" fmla="*/ 115 w 131"/>
                <a:gd name="T3" fmla="*/ 2 h 29"/>
                <a:gd name="T4" fmla="*/ 98 w 131"/>
                <a:gd name="T5" fmla="*/ 5 h 29"/>
                <a:gd name="T6" fmla="*/ 82 w 131"/>
                <a:gd name="T7" fmla="*/ 7 h 29"/>
                <a:gd name="T8" fmla="*/ 67 w 131"/>
                <a:gd name="T9" fmla="*/ 9 h 29"/>
                <a:gd name="T10" fmla="*/ 51 w 131"/>
                <a:gd name="T11" fmla="*/ 13 h 29"/>
                <a:gd name="T12" fmla="*/ 35 w 131"/>
                <a:gd name="T13" fmla="*/ 15 h 29"/>
                <a:gd name="T14" fmla="*/ 20 w 131"/>
                <a:gd name="T15" fmla="*/ 19 h 29"/>
                <a:gd name="T16" fmla="*/ 4 w 131"/>
                <a:gd name="T17" fmla="*/ 23 h 29"/>
                <a:gd name="T18" fmla="*/ 2 w 131"/>
                <a:gd name="T19" fmla="*/ 24 h 29"/>
                <a:gd name="T20" fmla="*/ 0 w 131"/>
                <a:gd name="T21" fmla="*/ 27 h 29"/>
                <a:gd name="T22" fmla="*/ 0 w 131"/>
                <a:gd name="T23" fmla="*/ 29 h 29"/>
                <a:gd name="T24" fmla="*/ 3 w 131"/>
                <a:gd name="T25" fmla="*/ 29 h 29"/>
                <a:gd name="T26" fmla="*/ 19 w 131"/>
                <a:gd name="T27" fmla="*/ 26 h 29"/>
                <a:gd name="T28" fmla="*/ 35 w 131"/>
                <a:gd name="T29" fmla="*/ 22 h 29"/>
                <a:gd name="T30" fmla="*/ 50 w 131"/>
                <a:gd name="T31" fmla="*/ 19 h 29"/>
                <a:gd name="T32" fmla="*/ 66 w 131"/>
                <a:gd name="T33" fmla="*/ 14 h 29"/>
                <a:gd name="T34" fmla="*/ 82 w 131"/>
                <a:gd name="T35" fmla="*/ 11 h 29"/>
                <a:gd name="T36" fmla="*/ 98 w 131"/>
                <a:gd name="T37" fmla="*/ 7 h 29"/>
                <a:gd name="T38" fmla="*/ 115 w 131"/>
                <a:gd name="T39" fmla="*/ 4 h 29"/>
                <a:gd name="T40" fmla="*/ 131 w 131"/>
                <a:gd name="T41" fmla="*/ 0 h 29"/>
                <a:gd name="T42" fmla="*/ 131 w 131"/>
                <a:gd name="T43" fmla="*/ 0 h 29"/>
                <a:gd name="T44" fmla="*/ 131 w 131"/>
                <a:gd name="T45" fmla="*/ 0 h 29"/>
                <a:gd name="T46" fmla="*/ 131 w 131"/>
                <a:gd name="T47" fmla="*/ 0 h 29"/>
                <a:gd name="T48" fmla="*/ 131 w 131"/>
                <a:gd name="T49" fmla="*/ 0 h 29"/>
                <a:gd name="T50" fmla="*/ 131 w 131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29">
                  <a:moveTo>
                    <a:pt x="131" y="0"/>
                  </a:moveTo>
                  <a:lnTo>
                    <a:pt x="115" y="2"/>
                  </a:lnTo>
                  <a:lnTo>
                    <a:pt x="98" y="5"/>
                  </a:lnTo>
                  <a:lnTo>
                    <a:pt x="82" y="7"/>
                  </a:lnTo>
                  <a:lnTo>
                    <a:pt x="67" y="9"/>
                  </a:lnTo>
                  <a:lnTo>
                    <a:pt x="51" y="13"/>
                  </a:lnTo>
                  <a:lnTo>
                    <a:pt x="35" y="15"/>
                  </a:lnTo>
                  <a:lnTo>
                    <a:pt x="20" y="19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3" y="29"/>
                  </a:lnTo>
                  <a:lnTo>
                    <a:pt x="19" y="26"/>
                  </a:lnTo>
                  <a:lnTo>
                    <a:pt x="35" y="22"/>
                  </a:lnTo>
                  <a:lnTo>
                    <a:pt x="50" y="19"/>
                  </a:lnTo>
                  <a:lnTo>
                    <a:pt x="66" y="14"/>
                  </a:lnTo>
                  <a:lnTo>
                    <a:pt x="82" y="11"/>
                  </a:lnTo>
                  <a:lnTo>
                    <a:pt x="98" y="7"/>
                  </a:lnTo>
                  <a:lnTo>
                    <a:pt x="115" y="4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3" name="Freeform 95"/>
            <p:cNvSpPr>
              <a:spLocks/>
            </p:cNvSpPr>
            <p:nvPr/>
          </p:nvSpPr>
          <p:spPr bwMode="auto">
            <a:xfrm>
              <a:off x="2354263" y="2389188"/>
              <a:ext cx="84138" cy="252413"/>
            </a:xfrm>
            <a:custGeom>
              <a:avLst/>
              <a:gdLst>
                <a:gd name="T0" fmla="*/ 12 w 106"/>
                <a:gd name="T1" fmla="*/ 4 h 320"/>
                <a:gd name="T2" fmla="*/ 35 w 106"/>
                <a:gd name="T3" fmla="*/ 12 h 320"/>
                <a:gd name="T4" fmla="*/ 56 w 106"/>
                <a:gd name="T5" fmla="*/ 23 h 320"/>
                <a:gd name="T6" fmla="*/ 74 w 106"/>
                <a:gd name="T7" fmla="*/ 37 h 320"/>
                <a:gd name="T8" fmla="*/ 93 w 106"/>
                <a:gd name="T9" fmla="*/ 64 h 320"/>
                <a:gd name="T10" fmla="*/ 93 w 106"/>
                <a:gd name="T11" fmla="*/ 102 h 320"/>
                <a:gd name="T12" fmla="*/ 74 w 106"/>
                <a:gd name="T13" fmla="*/ 121 h 320"/>
                <a:gd name="T14" fmla="*/ 65 w 106"/>
                <a:gd name="T15" fmla="*/ 127 h 320"/>
                <a:gd name="T16" fmla="*/ 56 w 106"/>
                <a:gd name="T17" fmla="*/ 134 h 320"/>
                <a:gd name="T18" fmla="*/ 47 w 106"/>
                <a:gd name="T19" fmla="*/ 141 h 320"/>
                <a:gd name="T20" fmla="*/ 32 w 106"/>
                <a:gd name="T21" fmla="*/ 158 h 320"/>
                <a:gd name="T22" fmla="*/ 22 w 106"/>
                <a:gd name="T23" fmla="*/ 187 h 320"/>
                <a:gd name="T24" fmla="*/ 24 w 106"/>
                <a:gd name="T25" fmla="*/ 215 h 320"/>
                <a:gd name="T26" fmla="*/ 28 w 106"/>
                <a:gd name="T27" fmla="*/ 239 h 320"/>
                <a:gd name="T28" fmla="*/ 28 w 106"/>
                <a:gd name="T29" fmla="*/ 268 h 320"/>
                <a:gd name="T30" fmla="*/ 18 w 106"/>
                <a:gd name="T31" fmla="*/ 302 h 320"/>
                <a:gd name="T32" fmla="*/ 13 w 106"/>
                <a:gd name="T33" fmla="*/ 320 h 320"/>
                <a:gd name="T34" fmla="*/ 14 w 106"/>
                <a:gd name="T35" fmla="*/ 320 h 320"/>
                <a:gd name="T36" fmla="*/ 19 w 106"/>
                <a:gd name="T37" fmla="*/ 304 h 320"/>
                <a:gd name="T38" fmla="*/ 28 w 106"/>
                <a:gd name="T39" fmla="*/ 276 h 320"/>
                <a:gd name="T40" fmla="*/ 33 w 106"/>
                <a:gd name="T41" fmla="*/ 248 h 320"/>
                <a:gd name="T42" fmla="*/ 32 w 106"/>
                <a:gd name="T43" fmla="*/ 221 h 320"/>
                <a:gd name="T44" fmla="*/ 34 w 106"/>
                <a:gd name="T45" fmla="*/ 192 h 320"/>
                <a:gd name="T46" fmla="*/ 49 w 106"/>
                <a:gd name="T47" fmla="*/ 165 h 320"/>
                <a:gd name="T48" fmla="*/ 72 w 106"/>
                <a:gd name="T49" fmla="*/ 144 h 320"/>
                <a:gd name="T50" fmla="*/ 94 w 106"/>
                <a:gd name="T51" fmla="*/ 123 h 320"/>
                <a:gd name="T52" fmla="*/ 106 w 106"/>
                <a:gd name="T53" fmla="*/ 88 h 320"/>
                <a:gd name="T54" fmla="*/ 95 w 106"/>
                <a:gd name="T55" fmla="*/ 50 h 320"/>
                <a:gd name="T56" fmla="*/ 63 w 106"/>
                <a:gd name="T57" fmla="*/ 22 h 320"/>
                <a:gd name="T58" fmla="*/ 21 w 106"/>
                <a:gd name="T59" fmla="*/ 5 h 320"/>
                <a:gd name="T60" fmla="*/ 0 w 106"/>
                <a:gd name="T61" fmla="*/ 0 h 320"/>
                <a:gd name="T62" fmla="*/ 0 w 106"/>
                <a:gd name="T63" fmla="*/ 1 h 320"/>
                <a:gd name="T64" fmla="*/ 0 w 106"/>
                <a:gd name="T65" fmla="*/ 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320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4"/>
                  </a:lnTo>
                  <a:lnTo>
                    <a:pt x="96" y="83"/>
                  </a:lnTo>
                  <a:lnTo>
                    <a:pt x="93" y="102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5"/>
                  </a:lnTo>
                  <a:lnTo>
                    <a:pt x="65" y="127"/>
                  </a:lnTo>
                  <a:lnTo>
                    <a:pt x="60" y="131"/>
                  </a:lnTo>
                  <a:lnTo>
                    <a:pt x="56" y="134"/>
                  </a:lnTo>
                  <a:lnTo>
                    <a:pt x="51" y="138"/>
                  </a:lnTo>
                  <a:lnTo>
                    <a:pt x="47" y="141"/>
                  </a:lnTo>
                  <a:lnTo>
                    <a:pt x="42" y="146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5"/>
                  </a:lnTo>
                  <a:lnTo>
                    <a:pt x="26" y="227"/>
                  </a:lnTo>
                  <a:lnTo>
                    <a:pt x="28" y="239"/>
                  </a:lnTo>
                  <a:lnTo>
                    <a:pt x="29" y="252"/>
                  </a:lnTo>
                  <a:lnTo>
                    <a:pt x="28" y="268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9"/>
                  </a:lnTo>
                  <a:lnTo>
                    <a:pt x="13" y="320"/>
                  </a:lnTo>
                  <a:lnTo>
                    <a:pt x="14" y="320"/>
                  </a:lnTo>
                  <a:lnTo>
                    <a:pt x="14" y="320"/>
                  </a:lnTo>
                  <a:lnTo>
                    <a:pt x="14" y="319"/>
                  </a:lnTo>
                  <a:lnTo>
                    <a:pt x="19" y="304"/>
                  </a:lnTo>
                  <a:lnTo>
                    <a:pt x="24" y="290"/>
                  </a:lnTo>
                  <a:lnTo>
                    <a:pt x="28" y="276"/>
                  </a:lnTo>
                  <a:lnTo>
                    <a:pt x="32" y="261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1"/>
                  </a:lnTo>
                  <a:lnTo>
                    <a:pt x="32" y="208"/>
                  </a:lnTo>
                  <a:lnTo>
                    <a:pt x="34" y="192"/>
                  </a:lnTo>
                  <a:lnTo>
                    <a:pt x="40" y="178"/>
                  </a:lnTo>
                  <a:lnTo>
                    <a:pt x="49" y="165"/>
                  </a:lnTo>
                  <a:lnTo>
                    <a:pt x="60" y="155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3"/>
                  </a:lnTo>
                  <a:lnTo>
                    <a:pt x="102" y="110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4" name="Freeform 96"/>
            <p:cNvSpPr>
              <a:spLocks/>
            </p:cNvSpPr>
            <p:nvPr/>
          </p:nvSpPr>
          <p:spPr bwMode="auto">
            <a:xfrm>
              <a:off x="2135188" y="2370138"/>
              <a:ext cx="134938" cy="169863"/>
            </a:xfrm>
            <a:custGeom>
              <a:avLst/>
              <a:gdLst>
                <a:gd name="T0" fmla="*/ 169 w 169"/>
                <a:gd name="T1" fmla="*/ 0 h 215"/>
                <a:gd name="T2" fmla="*/ 150 w 169"/>
                <a:gd name="T3" fmla="*/ 0 h 215"/>
                <a:gd name="T4" fmla="*/ 131 w 169"/>
                <a:gd name="T5" fmla="*/ 4 h 215"/>
                <a:gd name="T6" fmla="*/ 113 w 169"/>
                <a:gd name="T7" fmla="*/ 10 h 215"/>
                <a:gd name="T8" fmla="*/ 96 w 169"/>
                <a:gd name="T9" fmla="*/ 18 h 215"/>
                <a:gd name="T10" fmla="*/ 78 w 169"/>
                <a:gd name="T11" fmla="*/ 28 h 215"/>
                <a:gd name="T12" fmla="*/ 62 w 169"/>
                <a:gd name="T13" fmla="*/ 41 h 215"/>
                <a:gd name="T14" fmla="*/ 48 w 169"/>
                <a:gd name="T15" fmla="*/ 53 h 215"/>
                <a:gd name="T16" fmla="*/ 36 w 169"/>
                <a:gd name="T17" fmla="*/ 67 h 215"/>
                <a:gd name="T18" fmla="*/ 24 w 169"/>
                <a:gd name="T19" fmla="*/ 82 h 215"/>
                <a:gd name="T20" fmla="*/ 15 w 169"/>
                <a:gd name="T21" fmla="*/ 99 h 215"/>
                <a:gd name="T22" fmla="*/ 7 w 169"/>
                <a:gd name="T23" fmla="*/ 118 h 215"/>
                <a:gd name="T24" fmla="*/ 2 w 169"/>
                <a:gd name="T25" fmla="*/ 137 h 215"/>
                <a:gd name="T26" fmla="*/ 0 w 169"/>
                <a:gd name="T27" fmla="*/ 158 h 215"/>
                <a:gd name="T28" fmla="*/ 1 w 169"/>
                <a:gd name="T29" fmla="*/ 178 h 215"/>
                <a:gd name="T30" fmla="*/ 6 w 169"/>
                <a:gd name="T31" fmla="*/ 196 h 215"/>
                <a:gd name="T32" fmla="*/ 15 w 169"/>
                <a:gd name="T33" fmla="*/ 214 h 215"/>
                <a:gd name="T34" fmla="*/ 17 w 169"/>
                <a:gd name="T35" fmla="*/ 215 h 215"/>
                <a:gd name="T36" fmla="*/ 21 w 169"/>
                <a:gd name="T37" fmla="*/ 212 h 215"/>
                <a:gd name="T38" fmla="*/ 23 w 169"/>
                <a:gd name="T39" fmla="*/ 210 h 215"/>
                <a:gd name="T40" fmla="*/ 24 w 169"/>
                <a:gd name="T41" fmla="*/ 207 h 215"/>
                <a:gd name="T42" fmla="*/ 23 w 169"/>
                <a:gd name="T43" fmla="*/ 194 h 215"/>
                <a:gd name="T44" fmla="*/ 21 w 169"/>
                <a:gd name="T45" fmla="*/ 182 h 215"/>
                <a:gd name="T46" fmla="*/ 18 w 169"/>
                <a:gd name="T47" fmla="*/ 170 h 215"/>
                <a:gd name="T48" fmla="*/ 15 w 169"/>
                <a:gd name="T49" fmla="*/ 158 h 215"/>
                <a:gd name="T50" fmla="*/ 15 w 169"/>
                <a:gd name="T51" fmla="*/ 140 h 215"/>
                <a:gd name="T52" fmla="*/ 18 w 169"/>
                <a:gd name="T53" fmla="*/ 119 h 215"/>
                <a:gd name="T54" fmla="*/ 25 w 169"/>
                <a:gd name="T55" fmla="*/ 101 h 215"/>
                <a:gd name="T56" fmla="*/ 33 w 169"/>
                <a:gd name="T57" fmla="*/ 83 h 215"/>
                <a:gd name="T58" fmla="*/ 44 w 169"/>
                <a:gd name="T59" fmla="*/ 66 h 215"/>
                <a:gd name="T60" fmla="*/ 58 w 169"/>
                <a:gd name="T61" fmla="*/ 50 h 215"/>
                <a:gd name="T62" fmla="*/ 72 w 169"/>
                <a:gd name="T63" fmla="*/ 36 h 215"/>
                <a:gd name="T64" fmla="*/ 90 w 169"/>
                <a:gd name="T65" fmla="*/ 23 h 215"/>
                <a:gd name="T66" fmla="*/ 109 w 169"/>
                <a:gd name="T67" fmla="*/ 14 h 215"/>
                <a:gd name="T68" fmla="*/ 129 w 169"/>
                <a:gd name="T69" fmla="*/ 6 h 215"/>
                <a:gd name="T70" fmla="*/ 149 w 169"/>
                <a:gd name="T71" fmla="*/ 1 h 215"/>
                <a:gd name="T72" fmla="*/ 169 w 169"/>
                <a:gd name="T73" fmla="*/ 0 h 215"/>
                <a:gd name="T74" fmla="*/ 169 w 169"/>
                <a:gd name="T75" fmla="*/ 0 h 215"/>
                <a:gd name="T76" fmla="*/ 169 w 169"/>
                <a:gd name="T77" fmla="*/ 0 h 215"/>
                <a:gd name="T78" fmla="*/ 169 w 169"/>
                <a:gd name="T79" fmla="*/ 0 h 215"/>
                <a:gd name="T80" fmla="*/ 169 w 169"/>
                <a:gd name="T81" fmla="*/ 0 h 215"/>
                <a:gd name="T82" fmla="*/ 169 w 169"/>
                <a:gd name="T8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9" h="215">
                  <a:moveTo>
                    <a:pt x="169" y="0"/>
                  </a:moveTo>
                  <a:lnTo>
                    <a:pt x="150" y="0"/>
                  </a:lnTo>
                  <a:lnTo>
                    <a:pt x="131" y="4"/>
                  </a:lnTo>
                  <a:lnTo>
                    <a:pt x="113" y="10"/>
                  </a:lnTo>
                  <a:lnTo>
                    <a:pt x="96" y="18"/>
                  </a:lnTo>
                  <a:lnTo>
                    <a:pt x="78" y="28"/>
                  </a:lnTo>
                  <a:lnTo>
                    <a:pt x="62" y="41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8"/>
                  </a:lnTo>
                  <a:lnTo>
                    <a:pt x="6" y="196"/>
                  </a:lnTo>
                  <a:lnTo>
                    <a:pt x="15" y="214"/>
                  </a:lnTo>
                  <a:lnTo>
                    <a:pt x="17" y="215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7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70"/>
                  </a:lnTo>
                  <a:lnTo>
                    <a:pt x="15" y="158"/>
                  </a:lnTo>
                  <a:lnTo>
                    <a:pt x="15" y="140"/>
                  </a:lnTo>
                  <a:lnTo>
                    <a:pt x="18" y="119"/>
                  </a:lnTo>
                  <a:lnTo>
                    <a:pt x="25" y="101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5" name="Freeform 97"/>
            <p:cNvSpPr>
              <a:spLocks/>
            </p:cNvSpPr>
            <p:nvPr/>
          </p:nvSpPr>
          <p:spPr bwMode="auto">
            <a:xfrm>
              <a:off x="2270125" y="2341563"/>
              <a:ext cx="228600" cy="258763"/>
            </a:xfrm>
            <a:custGeom>
              <a:avLst/>
              <a:gdLst>
                <a:gd name="T0" fmla="*/ 15 w 290"/>
                <a:gd name="T1" fmla="*/ 25 h 328"/>
                <a:gd name="T2" fmla="*/ 44 w 290"/>
                <a:gd name="T3" fmla="*/ 14 h 328"/>
                <a:gd name="T4" fmla="*/ 75 w 290"/>
                <a:gd name="T5" fmla="*/ 10 h 328"/>
                <a:gd name="T6" fmla="*/ 106 w 290"/>
                <a:gd name="T7" fmla="*/ 11 h 328"/>
                <a:gd name="T8" fmla="*/ 136 w 290"/>
                <a:gd name="T9" fmla="*/ 19 h 328"/>
                <a:gd name="T10" fmla="*/ 165 w 290"/>
                <a:gd name="T11" fmla="*/ 30 h 328"/>
                <a:gd name="T12" fmla="*/ 194 w 290"/>
                <a:gd name="T13" fmla="*/ 45 h 328"/>
                <a:gd name="T14" fmla="*/ 219 w 290"/>
                <a:gd name="T15" fmla="*/ 65 h 328"/>
                <a:gd name="T16" fmla="*/ 241 w 290"/>
                <a:gd name="T17" fmla="*/ 87 h 328"/>
                <a:gd name="T18" fmla="*/ 257 w 290"/>
                <a:gd name="T19" fmla="*/ 113 h 328"/>
                <a:gd name="T20" fmla="*/ 269 w 290"/>
                <a:gd name="T21" fmla="*/ 143 h 328"/>
                <a:gd name="T22" fmla="*/ 276 w 290"/>
                <a:gd name="T23" fmla="*/ 174 h 328"/>
                <a:gd name="T24" fmla="*/ 278 w 290"/>
                <a:gd name="T25" fmla="*/ 208 h 328"/>
                <a:gd name="T26" fmla="*/ 273 w 290"/>
                <a:gd name="T27" fmla="*/ 246 h 328"/>
                <a:gd name="T28" fmla="*/ 260 w 290"/>
                <a:gd name="T29" fmla="*/ 281 h 328"/>
                <a:gd name="T30" fmla="*/ 238 w 290"/>
                <a:gd name="T31" fmla="*/ 313 h 328"/>
                <a:gd name="T32" fmla="*/ 224 w 290"/>
                <a:gd name="T33" fmla="*/ 327 h 328"/>
                <a:gd name="T34" fmla="*/ 224 w 290"/>
                <a:gd name="T35" fmla="*/ 328 h 328"/>
                <a:gd name="T36" fmla="*/ 249 w 290"/>
                <a:gd name="T37" fmla="*/ 302 h 328"/>
                <a:gd name="T38" fmla="*/ 281 w 290"/>
                <a:gd name="T39" fmla="*/ 241 h 328"/>
                <a:gd name="T40" fmla="*/ 290 w 290"/>
                <a:gd name="T41" fmla="*/ 173 h 328"/>
                <a:gd name="T42" fmla="*/ 271 w 290"/>
                <a:gd name="T43" fmla="*/ 106 h 328"/>
                <a:gd name="T44" fmla="*/ 241 w 290"/>
                <a:gd name="T45" fmla="*/ 61 h 328"/>
                <a:gd name="T46" fmla="*/ 215 w 290"/>
                <a:gd name="T47" fmla="*/ 36 h 328"/>
                <a:gd name="T48" fmla="*/ 185 w 290"/>
                <a:gd name="T49" fmla="*/ 19 h 328"/>
                <a:gd name="T50" fmla="*/ 152 w 290"/>
                <a:gd name="T51" fmla="*/ 6 h 328"/>
                <a:gd name="T52" fmla="*/ 118 w 290"/>
                <a:gd name="T53" fmla="*/ 2 h 328"/>
                <a:gd name="T54" fmla="*/ 83 w 290"/>
                <a:gd name="T55" fmla="*/ 2 h 328"/>
                <a:gd name="T56" fmla="*/ 49 w 290"/>
                <a:gd name="T57" fmla="*/ 10 h 328"/>
                <a:gd name="T58" fmla="*/ 16 w 290"/>
                <a:gd name="T59" fmla="*/ 23 h 328"/>
                <a:gd name="T60" fmla="*/ 0 w 290"/>
                <a:gd name="T61" fmla="*/ 33 h 328"/>
                <a:gd name="T62" fmla="*/ 0 w 290"/>
                <a:gd name="T63" fmla="*/ 33 h 328"/>
                <a:gd name="T64" fmla="*/ 0 w 290"/>
                <a:gd name="T65" fmla="*/ 3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0" h="328">
                  <a:moveTo>
                    <a:pt x="0" y="33"/>
                  </a:moveTo>
                  <a:lnTo>
                    <a:pt x="15" y="25"/>
                  </a:lnTo>
                  <a:lnTo>
                    <a:pt x="29" y="18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10"/>
                  </a:lnTo>
                  <a:lnTo>
                    <a:pt x="90" y="10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5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100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60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8"/>
                  </a:lnTo>
                  <a:lnTo>
                    <a:pt x="277" y="228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1"/>
                  </a:lnTo>
                  <a:lnTo>
                    <a:pt x="249" y="298"/>
                  </a:lnTo>
                  <a:lnTo>
                    <a:pt x="238" y="313"/>
                  </a:lnTo>
                  <a:lnTo>
                    <a:pt x="225" y="327"/>
                  </a:lnTo>
                  <a:lnTo>
                    <a:pt x="224" y="327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5" y="328"/>
                  </a:lnTo>
                  <a:lnTo>
                    <a:pt x="249" y="302"/>
                  </a:lnTo>
                  <a:lnTo>
                    <a:pt x="269" y="274"/>
                  </a:lnTo>
                  <a:lnTo>
                    <a:pt x="281" y="241"/>
                  </a:lnTo>
                  <a:lnTo>
                    <a:pt x="288" y="208"/>
                  </a:lnTo>
                  <a:lnTo>
                    <a:pt x="290" y="173"/>
                  </a:lnTo>
                  <a:lnTo>
                    <a:pt x="284" y="139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8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3"/>
                  </a:lnTo>
                  <a:lnTo>
                    <a:pt x="118" y="2"/>
                  </a:lnTo>
                  <a:lnTo>
                    <a:pt x="101" y="0"/>
                  </a:lnTo>
                  <a:lnTo>
                    <a:pt x="83" y="2"/>
                  </a:lnTo>
                  <a:lnTo>
                    <a:pt x="66" y="5"/>
                  </a:lnTo>
                  <a:lnTo>
                    <a:pt x="49" y="10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6" name="Freeform 98"/>
            <p:cNvSpPr>
              <a:spLocks/>
            </p:cNvSpPr>
            <p:nvPr/>
          </p:nvSpPr>
          <p:spPr bwMode="auto">
            <a:xfrm>
              <a:off x="2295525" y="2379663"/>
              <a:ext cx="201613" cy="106363"/>
            </a:xfrm>
            <a:custGeom>
              <a:avLst/>
              <a:gdLst>
                <a:gd name="T0" fmla="*/ 0 w 253"/>
                <a:gd name="T1" fmla="*/ 0 h 134"/>
                <a:gd name="T2" fmla="*/ 17 w 253"/>
                <a:gd name="T3" fmla="*/ 9 h 134"/>
                <a:gd name="T4" fmla="*/ 34 w 253"/>
                <a:gd name="T5" fmla="*/ 15 h 134"/>
                <a:gd name="T6" fmla="*/ 53 w 253"/>
                <a:gd name="T7" fmla="*/ 18 h 134"/>
                <a:gd name="T8" fmla="*/ 71 w 253"/>
                <a:gd name="T9" fmla="*/ 21 h 134"/>
                <a:gd name="T10" fmla="*/ 90 w 253"/>
                <a:gd name="T11" fmla="*/ 23 h 134"/>
                <a:gd name="T12" fmla="*/ 108 w 253"/>
                <a:gd name="T13" fmla="*/ 24 h 134"/>
                <a:gd name="T14" fmla="*/ 126 w 253"/>
                <a:gd name="T15" fmla="*/ 26 h 134"/>
                <a:gd name="T16" fmla="*/ 145 w 253"/>
                <a:gd name="T17" fmla="*/ 30 h 134"/>
                <a:gd name="T18" fmla="*/ 162 w 253"/>
                <a:gd name="T19" fmla="*/ 36 h 134"/>
                <a:gd name="T20" fmla="*/ 179 w 253"/>
                <a:gd name="T21" fmla="*/ 45 h 134"/>
                <a:gd name="T22" fmla="*/ 196 w 253"/>
                <a:gd name="T23" fmla="*/ 56 h 134"/>
                <a:gd name="T24" fmla="*/ 209 w 253"/>
                <a:gd name="T25" fmla="*/ 70 h 134"/>
                <a:gd name="T26" fmla="*/ 223 w 253"/>
                <a:gd name="T27" fmla="*/ 85 h 134"/>
                <a:gd name="T28" fmla="*/ 235 w 253"/>
                <a:gd name="T29" fmla="*/ 100 h 134"/>
                <a:gd name="T30" fmla="*/ 245 w 253"/>
                <a:gd name="T31" fmla="*/ 117 h 134"/>
                <a:gd name="T32" fmla="*/ 253 w 253"/>
                <a:gd name="T33" fmla="*/ 134 h 134"/>
                <a:gd name="T34" fmla="*/ 253 w 253"/>
                <a:gd name="T35" fmla="*/ 134 h 134"/>
                <a:gd name="T36" fmla="*/ 253 w 253"/>
                <a:gd name="T37" fmla="*/ 134 h 134"/>
                <a:gd name="T38" fmla="*/ 253 w 253"/>
                <a:gd name="T39" fmla="*/ 134 h 134"/>
                <a:gd name="T40" fmla="*/ 253 w 253"/>
                <a:gd name="T41" fmla="*/ 134 h 134"/>
                <a:gd name="T42" fmla="*/ 245 w 253"/>
                <a:gd name="T43" fmla="*/ 116 h 134"/>
                <a:gd name="T44" fmla="*/ 237 w 253"/>
                <a:gd name="T45" fmla="*/ 101 h 134"/>
                <a:gd name="T46" fmla="*/ 227 w 253"/>
                <a:gd name="T47" fmla="*/ 86 h 134"/>
                <a:gd name="T48" fmla="*/ 215 w 253"/>
                <a:gd name="T49" fmla="*/ 72 h 134"/>
                <a:gd name="T50" fmla="*/ 203 w 253"/>
                <a:gd name="T51" fmla="*/ 60 h 134"/>
                <a:gd name="T52" fmla="*/ 189 w 253"/>
                <a:gd name="T53" fmla="*/ 48 h 134"/>
                <a:gd name="T54" fmla="*/ 174 w 253"/>
                <a:gd name="T55" fmla="*/ 38 h 134"/>
                <a:gd name="T56" fmla="*/ 158 w 253"/>
                <a:gd name="T57" fmla="*/ 27 h 134"/>
                <a:gd name="T58" fmla="*/ 139 w 253"/>
                <a:gd name="T59" fmla="*/ 19 h 134"/>
                <a:gd name="T60" fmla="*/ 121 w 253"/>
                <a:gd name="T61" fmla="*/ 15 h 134"/>
                <a:gd name="T62" fmla="*/ 100 w 253"/>
                <a:gd name="T63" fmla="*/ 12 h 134"/>
                <a:gd name="T64" fmla="*/ 80 w 253"/>
                <a:gd name="T65" fmla="*/ 10 h 134"/>
                <a:gd name="T66" fmla="*/ 60 w 253"/>
                <a:gd name="T67" fmla="*/ 10 h 134"/>
                <a:gd name="T68" fmla="*/ 39 w 253"/>
                <a:gd name="T69" fmla="*/ 8 h 134"/>
                <a:gd name="T70" fmla="*/ 19 w 253"/>
                <a:gd name="T71" fmla="*/ 6 h 134"/>
                <a:gd name="T72" fmla="*/ 1 w 253"/>
                <a:gd name="T73" fmla="*/ 0 h 134"/>
                <a:gd name="T74" fmla="*/ 0 w 253"/>
                <a:gd name="T75" fmla="*/ 0 h 134"/>
                <a:gd name="T76" fmla="*/ 0 w 253"/>
                <a:gd name="T77" fmla="*/ 0 h 134"/>
                <a:gd name="T78" fmla="*/ 0 w 253"/>
                <a:gd name="T79" fmla="*/ 0 h 134"/>
                <a:gd name="T80" fmla="*/ 0 w 253"/>
                <a:gd name="T81" fmla="*/ 0 h 134"/>
                <a:gd name="T82" fmla="*/ 0 w 253"/>
                <a:gd name="T8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3" h="134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1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30"/>
                  </a:lnTo>
                  <a:lnTo>
                    <a:pt x="162" y="36"/>
                  </a:lnTo>
                  <a:lnTo>
                    <a:pt x="179" y="45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4"/>
                  </a:lnTo>
                  <a:lnTo>
                    <a:pt x="253" y="134"/>
                  </a:lnTo>
                  <a:lnTo>
                    <a:pt x="253" y="134"/>
                  </a:lnTo>
                  <a:lnTo>
                    <a:pt x="253" y="134"/>
                  </a:lnTo>
                  <a:lnTo>
                    <a:pt x="253" y="134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60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6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7" name="Freeform 99"/>
            <p:cNvSpPr>
              <a:spLocks/>
            </p:cNvSpPr>
            <p:nvPr/>
          </p:nvSpPr>
          <p:spPr bwMode="auto">
            <a:xfrm>
              <a:off x="2366963" y="2573338"/>
              <a:ext cx="85725" cy="109538"/>
            </a:xfrm>
            <a:custGeom>
              <a:avLst/>
              <a:gdLst>
                <a:gd name="T0" fmla="*/ 2 w 109"/>
                <a:gd name="T1" fmla="*/ 76 h 139"/>
                <a:gd name="T2" fmla="*/ 7 w 109"/>
                <a:gd name="T3" fmla="*/ 65 h 139"/>
                <a:gd name="T4" fmla="*/ 12 w 109"/>
                <a:gd name="T5" fmla="*/ 53 h 139"/>
                <a:gd name="T6" fmla="*/ 18 w 109"/>
                <a:gd name="T7" fmla="*/ 43 h 139"/>
                <a:gd name="T8" fmla="*/ 25 w 109"/>
                <a:gd name="T9" fmla="*/ 31 h 139"/>
                <a:gd name="T10" fmla="*/ 32 w 109"/>
                <a:gd name="T11" fmla="*/ 22 h 139"/>
                <a:gd name="T12" fmla="*/ 40 w 109"/>
                <a:gd name="T13" fmla="*/ 15 h 139"/>
                <a:gd name="T14" fmla="*/ 49 w 109"/>
                <a:gd name="T15" fmla="*/ 11 h 139"/>
                <a:gd name="T16" fmla="*/ 59 w 109"/>
                <a:gd name="T17" fmla="*/ 8 h 139"/>
                <a:gd name="T18" fmla="*/ 68 w 109"/>
                <a:gd name="T19" fmla="*/ 8 h 139"/>
                <a:gd name="T20" fmla="*/ 77 w 109"/>
                <a:gd name="T21" fmla="*/ 12 h 139"/>
                <a:gd name="T22" fmla="*/ 83 w 109"/>
                <a:gd name="T23" fmla="*/ 19 h 139"/>
                <a:gd name="T24" fmla="*/ 89 w 109"/>
                <a:gd name="T25" fmla="*/ 30 h 139"/>
                <a:gd name="T26" fmla="*/ 91 w 109"/>
                <a:gd name="T27" fmla="*/ 44 h 139"/>
                <a:gd name="T28" fmla="*/ 89 w 109"/>
                <a:gd name="T29" fmla="*/ 60 h 139"/>
                <a:gd name="T30" fmla="*/ 82 w 109"/>
                <a:gd name="T31" fmla="*/ 75 h 139"/>
                <a:gd name="T32" fmla="*/ 72 w 109"/>
                <a:gd name="T33" fmla="*/ 89 h 139"/>
                <a:gd name="T34" fmla="*/ 59 w 109"/>
                <a:gd name="T35" fmla="*/ 103 h 139"/>
                <a:gd name="T36" fmla="*/ 47 w 109"/>
                <a:gd name="T37" fmla="*/ 114 h 139"/>
                <a:gd name="T38" fmla="*/ 33 w 109"/>
                <a:gd name="T39" fmla="*/ 124 h 139"/>
                <a:gd name="T40" fmla="*/ 20 w 109"/>
                <a:gd name="T41" fmla="*/ 131 h 139"/>
                <a:gd name="T42" fmla="*/ 18 w 109"/>
                <a:gd name="T43" fmla="*/ 133 h 139"/>
                <a:gd name="T44" fmla="*/ 15 w 109"/>
                <a:gd name="T45" fmla="*/ 135 h 139"/>
                <a:gd name="T46" fmla="*/ 15 w 109"/>
                <a:gd name="T47" fmla="*/ 137 h 139"/>
                <a:gd name="T48" fmla="*/ 17 w 109"/>
                <a:gd name="T49" fmla="*/ 139 h 139"/>
                <a:gd name="T50" fmla="*/ 36 w 109"/>
                <a:gd name="T51" fmla="*/ 136 h 139"/>
                <a:gd name="T52" fmla="*/ 56 w 109"/>
                <a:gd name="T53" fmla="*/ 128 h 139"/>
                <a:gd name="T54" fmla="*/ 73 w 109"/>
                <a:gd name="T55" fmla="*/ 116 h 139"/>
                <a:gd name="T56" fmla="*/ 89 w 109"/>
                <a:gd name="T57" fmla="*/ 98 h 139"/>
                <a:gd name="T58" fmla="*/ 101 w 109"/>
                <a:gd name="T59" fmla="*/ 80 h 139"/>
                <a:gd name="T60" fmla="*/ 109 w 109"/>
                <a:gd name="T61" fmla="*/ 60 h 139"/>
                <a:gd name="T62" fmla="*/ 109 w 109"/>
                <a:gd name="T63" fmla="*/ 41 h 139"/>
                <a:gd name="T64" fmla="*/ 103 w 109"/>
                <a:gd name="T65" fmla="*/ 21 h 139"/>
                <a:gd name="T66" fmla="*/ 97 w 109"/>
                <a:gd name="T67" fmla="*/ 12 h 139"/>
                <a:gd name="T68" fmla="*/ 91 w 109"/>
                <a:gd name="T69" fmla="*/ 6 h 139"/>
                <a:gd name="T70" fmla="*/ 83 w 109"/>
                <a:gd name="T71" fmla="*/ 3 h 139"/>
                <a:gd name="T72" fmla="*/ 77 w 109"/>
                <a:gd name="T73" fmla="*/ 0 h 139"/>
                <a:gd name="T74" fmla="*/ 68 w 109"/>
                <a:gd name="T75" fmla="*/ 0 h 139"/>
                <a:gd name="T76" fmla="*/ 59 w 109"/>
                <a:gd name="T77" fmla="*/ 1 h 139"/>
                <a:gd name="T78" fmla="*/ 51 w 109"/>
                <a:gd name="T79" fmla="*/ 4 h 139"/>
                <a:gd name="T80" fmla="*/ 42 w 109"/>
                <a:gd name="T81" fmla="*/ 8 h 139"/>
                <a:gd name="T82" fmla="*/ 34 w 109"/>
                <a:gd name="T83" fmla="*/ 13 h 139"/>
                <a:gd name="T84" fmla="*/ 28 w 109"/>
                <a:gd name="T85" fmla="*/ 21 h 139"/>
                <a:gd name="T86" fmla="*/ 22 w 109"/>
                <a:gd name="T87" fmla="*/ 29 h 139"/>
                <a:gd name="T88" fmla="*/ 17 w 109"/>
                <a:gd name="T89" fmla="*/ 38 h 139"/>
                <a:gd name="T90" fmla="*/ 12 w 109"/>
                <a:gd name="T91" fmla="*/ 49 h 139"/>
                <a:gd name="T92" fmla="*/ 9 w 109"/>
                <a:gd name="T93" fmla="*/ 59 h 139"/>
                <a:gd name="T94" fmla="*/ 4 w 109"/>
                <a:gd name="T95" fmla="*/ 68 h 139"/>
                <a:gd name="T96" fmla="*/ 0 w 109"/>
                <a:gd name="T97" fmla="*/ 76 h 139"/>
                <a:gd name="T98" fmla="*/ 0 w 109"/>
                <a:gd name="T99" fmla="*/ 76 h 139"/>
                <a:gd name="T100" fmla="*/ 2 w 109"/>
                <a:gd name="T101" fmla="*/ 76 h 139"/>
                <a:gd name="T102" fmla="*/ 2 w 109"/>
                <a:gd name="T103" fmla="*/ 76 h 139"/>
                <a:gd name="T104" fmla="*/ 2 w 109"/>
                <a:gd name="T105" fmla="*/ 76 h 139"/>
                <a:gd name="T106" fmla="*/ 2 w 109"/>
                <a:gd name="T107" fmla="*/ 7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39">
                  <a:moveTo>
                    <a:pt x="2" y="76"/>
                  </a:moveTo>
                  <a:lnTo>
                    <a:pt x="7" y="65"/>
                  </a:lnTo>
                  <a:lnTo>
                    <a:pt x="12" y="53"/>
                  </a:lnTo>
                  <a:lnTo>
                    <a:pt x="18" y="43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1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2"/>
                  </a:lnTo>
                  <a:lnTo>
                    <a:pt x="83" y="19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9"/>
                  </a:lnTo>
                  <a:lnTo>
                    <a:pt x="59" y="103"/>
                  </a:lnTo>
                  <a:lnTo>
                    <a:pt x="47" y="114"/>
                  </a:lnTo>
                  <a:lnTo>
                    <a:pt x="33" y="124"/>
                  </a:lnTo>
                  <a:lnTo>
                    <a:pt x="20" y="131"/>
                  </a:lnTo>
                  <a:lnTo>
                    <a:pt x="18" y="133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9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6"/>
                  </a:lnTo>
                  <a:lnTo>
                    <a:pt x="89" y="98"/>
                  </a:lnTo>
                  <a:lnTo>
                    <a:pt x="101" y="80"/>
                  </a:lnTo>
                  <a:lnTo>
                    <a:pt x="109" y="60"/>
                  </a:lnTo>
                  <a:lnTo>
                    <a:pt x="109" y="41"/>
                  </a:lnTo>
                  <a:lnTo>
                    <a:pt x="103" y="21"/>
                  </a:lnTo>
                  <a:lnTo>
                    <a:pt x="97" y="12"/>
                  </a:lnTo>
                  <a:lnTo>
                    <a:pt x="91" y="6"/>
                  </a:lnTo>
                  <a:lnTo>
                    <a:pt x="83" y="3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4"/>
                  </a:lnTo>
                  <a:lnTo>
                    <a:pt x="42" y="8"/>
                  </a:lnTo>
                  <a:lnTo>
                    <a:pt x="34" y="13"/>
                  </a:lnTo>
                  <a:lnTo>
                    <a:pt x="28" y="21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9"/>
                  </a:lnTo>
                  <a:lnTo>
                    <a:pt x="9" y="59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8" name="Freeform 100"/>
            <p:cNvSpPr>
              <a:spLocks/>
            </p:cNvSpPr>
            <p:nvPr/>
          </p:nvSpPr>
          <p:spPr bwMode="auto">
            <a:xfrm>
              <a:off x="2408238" y="2659063"/>
              <a:ext cx="393700" cy="425450"/>
            </a:xfrm>
            <a:custGeom>
              <a:avLst/>
              <a:gdLst>
                <a:gd name="T0" fmla="*/ 1 w 497"/>
                <a:gd name="T1" fmla="*/ 45 h 536"/>
                <a:gd name="T2" fmla="*/ 4 w 497"/>
                <a:gd name="T3" fmla="*/ 140 h 536"/>
                <a:gd name="T4" fmla="*/ 22 w 497"/>
                <a:gd name="T5" fmla="*/ 205 h 536"/>
                <a:gd name="T6" fmla="*/ 45 w 497"/>
                <a:gd name="T7" fmla="*/ 241 h 536"/>
                <a:gd name="T8" fmla="*/ 74 w 497"/>
                <a:gd name="T9" fmla="*/ 273 h 536"/>
                <a:gd name="T10" fmla="*/ 107 w 497"/>
                <a:gd name="T11" fmla="*/ 301 h 536"/>
                <a:gd name="T12" fmla="*/ 135 w 497"/>
                <a:gd name="T13" fmla="*/ 321 h 536"/>
                <a:gd name="T14" fmla="*/ 158 w 497"/>
                <a:gd name="T15" fmla="*/ 335 h 536"/>
                <a:gd name="T16" fmla="*/ 180 w 497"/>
                <a:gd name="T17" fmla="*/ 348 h 536"/>
                <a:gd name="T18" fmla="*/ 203 w 497"/>
                <a:gd name="T19" fmla="*/ 359 h 536"/>
                <a:gd name="T20" fmla="*/ 227 w 497"/>
                <a:gd name="T21" fmla="*/ 370 h 536"/>
                <a:gd name="T22" fmla="*/ 250 w 497"/>
                <a:gd name="T23" fmla="*/ 380 h 536"/>
                <a:gd name="T24" fmla="*/ 275 w 497"/>
                <a:gd name="T25" fmla="*/ 391 h 536"/>
                <a:gd name="T26" fmla="*/ 299 w 497"/>
                <a:gd name="T27" fmla="*/ 401 h 536"/>
                <a:gd name="T28" fmla="*/ 323 w 497"/>
                <a:gd name="T29" fmla="*/ 412 h 536"/>
                <a:gd name="T30" fmla="*/ 348 w 497"/>
                <a:gd name="T31" fmla="*/ 426 h 536"/>
                <a:gd name="T32" fmla="*/ 373 w 497"/>
                <a:gd name="T33" fmla="*/ 440 h 536"/>
                <a:gd name="T34" fmla="*/ 396 w 497"/>
                <a:gd name="T35" fmla="*/ 455 h 536"/>
                <a:gd name="T36" fmla="*/ 419 w 497"/>
                <a:gd name="T37" fmla="*/ 471 h 536"/>
                <a:gd name="T38" fmla="*/ 442 w 497"/>
                <a:gd name="T39" fmla="*/ 489 h 536"/>
                <a:gd name="T40" fmla="*/ 464 w 497"/>
                <a:gd name="T41" fmla="*/ 507 h 536"/>
                <a:gd name="T42" fmla="*/ 484 w 497"/>
                <a:gd name="T43" fmla="*/ 525 h 536"/>
                <a:gd name="T44" fmla="*/ 496 w 497"/>
                <a:gd name="T45" fmla="*/ 536 h 536"/>
                <a:gd name="T46" fmla="*/ 497 w 497"/>
                <a:gd name="T47" fmla="*/ 535 h 536"/>
                <a:gd name="T48" fmla="*/ 481 w 497"/>
                <a:gd name="T49" fmla="*/ 517 h 536"/>
                <a:gd name="T50" fmla="*/ 449 w 497"/>
                <a:gd name="T51" fmla="*/ 487 h 536"/>
                <a:gd name="T52" fmla="*/ 415 w 497"/>
                <a:gd name="T53" fmla="*/ 459 h 536"/>
                <a:gd name="T54" fmla="*/ 381 w 497"/>
                <a:gd name="T55" fmla="*/ 432 h 536"/>
                <a:gd name="T56" fmla="*/ 340 w 497"/>
                <a:gd name="T57" fmla="*/ 406 h 536"/>
                <a:gd name="T58" fmla="*/ 298 w 497"/>
                <a:gd name="T59" fmla="*/ 380 h 536"/>
                <a:gd name="T60" fmla="*/ 253 w 497"/>
                <a:gd name="T61" fmla="*/ 357 h 536"/>
                <a:gd name="T62" fmla="*/ 209 w 497"/>
                <a:gd name="T63" fmla="*/ 333 h 536"/>
                <a:gd name="T64" fmla="*/ 167 w 497"/>
                <a:gd name="T65" fmla="*/ 308 h 536"/>
                <a:gd name="T66" fmla="*/ 129 w 497"/>
                <a:gd name="T67" fmla="*/ 282 h 536"/>
                <a:gd name="T68" fmla="*/ 94 w 497"/>
                <a:gd name="T69" fmla="*/ 253 h 536"/>
                <a:gd name="T70" fmla="*/ 61 w 497"/>
                <a:gd name="T71" fmla="*/ 221 h 536"/>
                <a:gd name="T72" fmla="*/ 31 w 497"/>
                <a:gd name="T73" fmla="*/ 181 h 536"/>
                <a:gd name="T74" fmla="*/ 12 w 497"/>
                <a:gd name="T75" fmla="*/ 132 h 536"/>
                <a:gd name="T76" fmla="*/ 4 w 497"/>
                <a:gd name="T77" fmla="*/ 79 h 536"/>
                <a:gd name="T78" fmla="*/ 5 w 497"/>
                <a:gd name="T79" fmla="*/ 25 h 536"/>
                <a:gd name="T80" fmla="*/ 10 w 497"/>
                <a:gd name="T81" fmla="*/ 0 h 536"/>
                <a:gd name="T82" fmla="*/ 10 w 497"/>
                <a:gd name="T83" fmla="*/ 0 h 536"/>
                <a:gd name="T84" fmla="*/ 10 w 497"/>
                <a:gd name="T8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0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1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9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5"/>
                  </a:lnTo>
                  <a:lnTo>
                    <a:pt x="497" y="535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9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6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6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09" name="Freeform 101"/>
            <p:cNvSpPr>
              <a:spLocks/>
            </p:cNvSpPr>
            <p:nvPr/>
          </p:nvSpPr>
          <p:spPr bwMode="auto">
            <a:xfrm>
              <a:off x="2260600" y="3046413"/>
              <a:ext cx="528638" cy="681038"/>
            </a:xfrm>
            <a:custGeom>
              <a:avLst/>
              <a:gdLst>
                <a:gd name="T0" fmla="*/ 654 w 665"/>
                <a:gd name="T1" fmla="*/ 59 h 857"/>
                <a:gd name="T2" fmla="*/ 627 w 665"/>
                <a:gd name="T3" fmla="*/ 174 h 857"/>
                <a:gd name="T4" fmla="*/ 590 w 665"/>
                <a:gd name="T5" fmla="*/ 287 h 857"/>
                <a:gd name="T6" fmla="*/ 543 w 665"/>
                <a:gd name="T7" fmla="*/ 397 h 857"/>
                <a:gd name="T8" fmla="*/ 493 w 665"/>
                <a:gd name="T9" fmla="*/ 487 h 857"/>
                <a:gd name="T10" fmla="*/ 446 w 665"/>
                <a:gd name="T11" fmla="*/ 556 h 857"/>
                <a:gd name="T12" fmla="*/ 392 w 665"/>
                <a:gd name="T13" fmla="*/ 620 h 857"/>
                <a:gd name="T14" fmla="*/ 332 w 665"/>
                <a:gd name="T15" fmla="*/ 676 h 857"/>
                <a:gd name="T16" fmla="*/ 267 w 665"/>
                <a:gd name="T17" fmla="*/ 727 h 857"/>
                <a:gd name="T18" fmla="*/ 197 w 665"/>
                <a:gd name="T19" fmla="*/ 769 h 857"/>
                <a:gd name="T20" fmla="*/ 122 w 665"/>
                <a:gd name="T21" fmla="*/ 808 h 857"/>
                <a:gd name="T22" fmla="*/ 44 w 665"/>
                <a:gd name="T23" fmla="*/ 837 h 857"/>
                <a:gd name="T24" fmla="*/ 1 w 665"/>
                <a:gd name="T25" fmla="*/ 851 h 857"/>
                <a:gd name="T26" fmla="*/ 0 w 665"/>
                <a:gd name="T27" fmla="*/ 856 h 857"/>
                <a:gd name="T28" fmla="*/ 23 w 665"/>
                <a:gd name="T29" fmla="*/ 852 h 857"/>
                <a:gd name="T30" fmla="*/ 67 w 665"/>
                <a:gd name="T31" fmla="*/ 843 h 857"/>
                <a:gd name="T32" fmla="*/ 111 w 665"/>
                <a:gd name="T33" fmla="*/ 831 h 857"/>
                <a:gd name="T34" fmla="*/ 153 w 665"/>
                <a:gd name="T35" fmla="*/ 816 h 857"/>
                <a:gd name="T36" fmla="*/ 195 w 665"/>
                <a:gd name="T37" fmla="*/ 797 h 857"/>
                <a:gd name="T38" fmla="*/ 235 w 665"/>
                <a:gd name="T39" fmla="*/ 778 h 857"/>
                <a:gd name="T40" fmla="*/ 274 w 665"/>
                <a:gd name="T41" fmla="*/ 754 h 857"/>
                <a:gd name="T42" fmla="*/ 311 w 665"/>
                <a:gd name="T43" fmla="*/ 730 h 857"/>
                <a:gd name="T44" fmla="*/ 346 w 665"/>
                <a:gd name="T45" fmla="*/ 704 h 857"/>
                <a:gd name="T46" fmla="*/ 376 w 665"/>
                <a:gd name="T47" fmla="*/ 678 h 857"/>
                <a:gd name="T48" fmla="*/ 404 w 665"/>
                <a:gd name="T49" fmla="*/ 651 h 857"/>
                <a:gd name="T50" fmla="*/ 431 w 665"/>
                <a:gd name="T51" fmla="*/ 622 h 857"/>
                <a:gd name="T52" fmla="*/ 456 w 665"/>
                <a:gd name="T53" fmla="*/ 591 h 857"/>
                <a:gd name="T54" fmla="*/ 480 w 665"/>
                <a:gd name="T55" fmla="*/ 560 h 857"/>
                <a:gd name="T56" fmla="*/ 504 w 665"/>
                <a:gd name="T57" fmla="*/ 526 h 857"/>
                <a:gd name="T58" fmla="*/ 524 w 665"/>
                <a:gd name="T59" fmla="*/ 493 h 857"/>
                <a:gd name="T60" fmla="*/ 562 w 665"/>
                <a:gd name="T61" fmla="*/ 420 h 857"/>
                <a:gd name="T62" fmla="*/ 605 w 665"/>
                <a:gd name="T63" fmla="*/ 305 h 857"/>
                <a:gd name="T64" fmla="*/ 635 w 665"/>
                <a:gd name="T65" fmla="*/ 185 h 857"/>
                <a:gd name="T66" fmla="*/ 657 w 665"/>
                <a:gd name="T67" fmla="*/ 63 h 857"/>
                <a:gd name="T68" fmla="*/ 665 w 665"/>
                <a:gd name="T69" fmla="*/ 0 h 857"/>
                <a:gd name="T70" fmla="*/ 665 w 665"/>
                <a:gd name="T71" fmla="*/ 0 h 857"/>
                <a:gd name="T72" fmla="*/ 665 w 665"/>
                <a:gd name="T73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5" h="857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3"/>
                  </a:lnTo>
                  <a:lnTo>
                    <a:pt x="543" y="397"/>
                  </a:lnTo>
                  <a:lnTo>
                    <a:pt x="515" y="450"/>
                  </a:lnTo>
                  <a:lnTo>
                    <a:pt x="493" y="487"/>
                  </a:lnTo>
                  <a:lnTo>
                    <a:pt x="470" y="523"/>
                  </a:lnTo>
                  <a:lnTo>
                    <a:pt x="446" y="556"/>
                  </a:lnTo>
                  <a:lnTo>
                    <a:pt x="419" y="588"/>
                  </a:lnTo>
                  <a:lnTo>
                    <a:pt x="392" y="620"/>
                  </a:lnTo>
                  <a:lnTo>
                    <a:pt x="363" y="648"/>
                  </a:lnTo>
                  <a:lnTo>
                    <a:pt x="332" y="676"/>
                  </a:lnTo>
                  <a:lnTo>
                    <a:pt x="301" y="701"/>
                  </a:lnTo>
                  <a:lnTo>
                    <a:pt x="267" y="727"/>
                  </a:lnTo>
                  <a:lnTo>
                    <a:pt x="233" y="749"/>
                  </a:lnTo>
                  <a:lnTo>
                    <a:pt x="197" y="769"/>
                  </a:lnTo>
                  <a:lnTo>
                    <a:pt x="160" y="789"/>
                  </a:lnTo>
                  <a:lnTo>
                    <a:pt x="122" y="808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50"/>
                  </a:lnTo>
                  <a:lnTo>
                    <a:pt x="1" y="851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1" y="857"/>
                  </a:lnTo>
                  <a:lnTo>
                    <a:pt x="23" y="852"/>
                  </a:lnTo>
                  <a:lnTo>
                    <a:pt x="45" y="848"/>
                  </a:lnTo>
                  <a:lnTo>
                    <a:pt x="67" y="843"/>
                  </a:lnTo>
                  <a:lnTo>
                    <a:pt x="89" y="836"/>
                  </a:lnTo>
                  <a:lnTo>
                    <a:pt x="111" y="831"/>
                  </a:lnTo>
                  <a:lnTo>
                    <a:pt x="131" y="822"/>
                  </a:lnTo>
                  <a:lnTo>
                    <a:pt x="153" y="816"/>
                  </a:lnTo>
                  <a:lnTo>
                    <a:pt x="174" y="806"/>
                  </a:lnTo>
                  <a:lnTo>
                    <a:pt x="195" y="797"/>
                  </a:lnTo>
                  <a:lnTo>
                    <a:pt x="215" y="788"/>
                  </a:lnTo>
                  <a:lnTo>
                    <a:pt x="235" y="778"/>
                  </a:lnTo>
                  <a:lnTo>
                    <a:pt x="255" y="767"/>
                  </a:lnTo>
                  <a:lnTo>
                    <a:pt x="274" y="754"/>
                  </a:lnTo>
                  <a:lnTo>
                    <a:pt x="293" y="743"/>
                  </a:lnTo>
                  <a:lnTo>
                    <a:pt x="311" y="730"/>
                  </a:lnTo>
                  <a:lnTo>
                    <a:pt x="330" y="716"/>
                  </a:lnTo>
                  <a:lnTo>
                    <a:pt x="346" y="704"/>
                  </a:lnTo>
                  <a:lnTo>
                    <a:pt x="361" y="691"/>
                  </a:lnTo>
                  <a:lnTo>
                    <a:pt x="376" y="678"/>
                  </a:lnTo>
                  <a:lnTo>
                    <a:pt x="389" y="665"/>
                  </a:lnTo>
                  <a:lnTo>
                    <a:pt x="404" y="651"/>
                  </a:lnTo>
                  <a:lnTo>
                    <a:pt x="417" y="636"/>
                  </a:lnTo>
                  <a:lnTo>
                    <a:pt x="431" y="622"/>
                  </a:lnTo>
                  <a:lnTo>
                    <a:pt x="444" y="606"/>
                  </a:lnTo>
                  <a:lnTo>
                    <a:pt x="456" y="591"/>
                  </a:lnTo>
                  <a:lnTo>
                    <a:pt x="469" y="576"/>
                  </a:lnTo>
                  <a:lnTo>
                    <a:pt x="480" y="560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10"/>
                  </a:lnTo>
                  <a:lnTo>
                    <a:pt x="524" y="493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5"/>
                  </a:lnTo>
                  <a:lnTo>
                    <a:pt x="622" y="245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3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0" name="Freeform 102"/>
            <p:cNvSpPr>
              <a:spLocks/>
            </p:cNvSpPr>
            <p:nvPr/>
          </p:nvSpPr>
          <p:spPr bwMode="auto">
            <a:xfrm>
              <a:off x="1879600" y="3271838"/>
              <a:ext cx="73025" cy="122238"/>
            </a:xfrm>
            <a:custGeom>
              <a:avLst/>
              <a:gdLst>
                <a:gd name="T0" fmla="*/ 94 w 94"/>
                <a:gd name="T1" fmla="*/ 0 h 153"/>
                <a:gd name="T2" fmla="*/ 91 w 94"/>
                <a:gd name="T3" fmla="*/ 28 h 153"/>
                <a:gd name="T4" fmla="*/ 85 w 94"/>
                <a:gd name="T5" fmla="*/ 53 h 153"/>
                <a:gd name="T6" fmla="*/ 76 w 94"/>
                <a:gd name="T7" fmla="*/ 77 h 153"/>
                <a:gd name="T8" fmla="*/ 61 w 94"/>
                <a:gd name="T9" fmla="*/ 100 h 153"/>
                <a:gd name="T10" fmla="*/ 56 w 94"/>
                <a:gd name="T11" fmla="*/ 107 h 153"/>
                <a:gd name="T12" fmla="*/ 51 w 94"/>
                <a:gd name="T13" fmla="*/ 115 h 153"/>
                <a:gd name="T14" fmla="*/ 44 w 94"/>
                <a:gd name="T15" fmla="*/ 122 h 153"/>
                <a:gd name="T16" fmla="*/ 38 w 94"/>
                <a:gd name="T17" fmla="*/ 129 h 153"/>
                <a:gd name="T18" fmla="*/ 31 w 94"/>
                <a:gd name="T19" fmla="*/ 135 h 153"/>
                <a:gd name="T20" fmla="*/ 23 w 94"/>
                <a:gd name="T21" fmla="*/ 140 h 153"/>
                <a:gd name="T22" fmla="*/ 15 w 94"/>
                <a:gd name="T23" fmla="*/ 142 h 153"/>
                <a:gd name="T24" fmla="*/ 6 w 94"/>
                <a:gd name="T25" fmla="*/ 144 h 153"/>
                <a:gd name="T26" fmla="*/ 4 w 94"/>
                <a:gd name="T27" fmla="*/ 144 h 153"/>
                <a:gd name="T28" fmla="*/ 1 w 94"/>
                <a:gd name="T29" fmla="*/ 146 h 153"/>
                <a:gd name="T30" fmla="*/ 0 w 94"/>
                <a:gd name="T31" fmla="*/ 148 h 153"/>
                <a:gd name="T32" fmla="*/ 1 w 94"/>
                <a:gd name="T33" fmla="*/ 150 h 153"/>
                <a:gd name="T34" fmla="*/ 9 w 94"/>
                <a:gd name="T35" fmla="*/ 153 h 153"/>
                <a:gd name="T36" fmla="*/ 17 w 94"/>
                <a:gd name="T37" fmla="*/ 153 h 153"/>
                <a:gd name="T38" fmla="*/ 26 w 94"/>
                <a:gd name="T39" fmla="*/ 149 h 153"/>
                <a:gd name="T40" fmla="*/ 34 w 94"/>
                <a:gd name="T41" fmla="*/ 143 h 153"/>
                <a:gd name="T42" fmla="*/ 42 w 94"/>
                <a:gd name="T43" fmla="*/ 136 h 153"/>
                <a:gd name="T44" fmla="*/ 49 w 94"/>
                <a:gd name="T45" fmla="*/ 128 h 153"/>
                <a:gd name="T46" fmla="*/ 54 w 94"/>
                <a:gd name="T47" fmla="*/ 121 h 153"/>
                <a:gd name="T48" fmla="*/ 59 w 94"/>
                <a:gd name="T49" fmla="*/ 115 h 153"/>
                <a:gd name="T50" fmla="*/ 68 w 94"/>
                <a:gd name="T51" fmla="*/ 103 h 153"/>
                <a:gd name="T52" fmla="*/ 75 w 94"/>
                <a:gd name="T53" fmla="*/ 89 h 153"/>
                <a:gd name="T54" fmla="*/ 81 w 94"/>
                <a:gd name="T55" fmla="*/ 75 h 153"/>
                <a:gd name="T56" fmla="*/ 87 w 94"/>
                <a:gd name="T57" fmla="*/ 61 h 153"/>
                <a:gd name="T58" fmla="*/ 90 w 94"/>
                <a:gd name="T59" fmla="*/ 46 h 153"/>
                <a:gd name="T60" fmla="*/ 92 w 94"/>
                <a:gd name="T61" fmla="*/ 31 h 153"/>
                <a:gd name="T62" fmla="*/ 94 w 94"/>
                <a:gd name="T63" fmla="*/ 16 h 153"/>
                <a:gd name="T64" fmla="*/ 94 w 94"/>
                <a:gd name="T65" fmla="*/ 0 h 153"/>
                <a:gd name="T66" fmla="*/ 94 w 94"/>
                <a:gd name="T67" fmla="*/ 0 h 153"/>
                <a:gd name="T68" fmla="*/ 94 w 94"/>
                <a:gd name="T69" fmla="*/ 0 h 153"/>
                <a:gd name="T70" fmla="*/ 94 w 94"/>
                <a:gd name="T71" fmla="*/ 0 h 153"/>
                <a:gd name="T72" fmla="*/ 94 w 94"/>
                <a:gd name="T73" fmla="*/ 0 h 153"/>
                <a:gd name="T74" fmla="*/ 94 w 94"/>
                <a:gd name="T7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53">
                  <a:moveTo>
                    <a:pt x="94" y="0"/>
                  </a:moveTo>
                  <a:lnTo>
                    <a:pt x="91" y="28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5"/>
                  </a:lnTo>
                  <a:lnTo>
                    <a:pt x="23" y="140"/>
                  </a:lnTo>
                  <a:lnTo>
                    <a:pt x="15" y="142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1" y="150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9"/>
                  </a:lnTo>
                  <a:lnTo>
                    <a:pt x="34" y="143"/>
                  </a:lnTo>
                  <a:lnTo>
                    <a:pt x="42" y="136"/>
                  </a:lnTo>
                  <a:lnTo>
                    <a:pt x="49" y="128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3"/>
                  </a:lnTo>
                  <a:lnTo>
                    <a:pt x="75" y="89"/>
                  </a:lnTo>
                  <a:lnTo>
                    <a:pt x="81" y="75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1" name="Freeform 103"/>
            <p:cNvSpPr>
              <a:spLocks/>
            </p:cNvSpPr>
            <p:nvPr/>
          </p:nvSpPr>
          <p:spPr bwMode="auto">
            <a:xfrm>
              <a:off x="1890713" y="3297238"/>
              <a:ext cx="95250" cy="166688"/>
            </a:xfrm>
            <a:custGeom>
              <a:avLst/>
              <a:gdLst>
                <a:gd name="T0" fmla="*/ 121 w 121"/>
                <a:gd name="T1" fmla="*/ 0 h 210"/>
                <a:gd name="T2" fmla="*/ 120 w 121"/>
                <a:gd name="T3" fmla="*/ 18 h 210"/>
                <a:gd name="T4" fmla="*/ 118 w 121"/>
                <a:gd name="T5" fmla="*/ 35 h 210"/>
                <a:gd name="T6" fmla="*/ 115 w 121"/>
                <a:gd name="T7" fmla="*/ 52 h 210"/>
                <a:gd name="T8" fmla="*/ 112 w 121"/>
                <a:gd name="T9" fmla="*/ 68 h 210"/>
                <a:gd name="T10" fmla="*/ 106 w 121"/>
                <a:gd name="T11" fmla="*/ 84 h 210"/>
                <a:gd name="T12" fmla="*/ 99 w 121"/>
                <a:gd name="T13" fmla="*/ 101 h 210"/>
                <a:gd name="T14" fmla="*/ 91 w 121"/>
                <a:gd name="T15" fmla="*/ 116 h 210"/>
                <a:gd name="T16" fmla="*/ 81 w 121"/>
                <a:gd name="T17" fmla="*/ 129 h 210"/>
                <a:gd name="T18" fmla="*/ 71 w 121"/>
                <a:gd name="T19" fmla="*/ 139 h 210"/>
                <a:gd name="T20" fmla="*/ 62 w 121"/>
                <a:gd name="T21" fmla="*/ 147 h 210"/>
                <a:gd name="T22" fmla="*/ 52 w 121"/>
                <a:gd name="T23" fmla="*/ 155 h 210"/>
                <a:gd name="T24" fmla="*/ 42 w 121"/>
                <a:gd name="T25" fmla="*/ 162 h 210"/>
                <a:gd name="T26" fmla="*/ 31 w 121"/>
                <a:gd name="T27" fmla="*/ 170 h 210"/>
                <a:gd name="T28" fmla="*/ 21 w 121"/>
                <a:gd name="T29" fmla="*/ 178 h 210"/>
                <a:gd name="T30" fmla="*/ 12 w 121"/>
                <a:gd name="T31" fmla="*/ 186 h 210"/>
                <a:gd name="T32" fmla="*/ 3 w 121"/>
                <a:gd name="T33" fmla="*/ 195 h 210"/>
                <a:gd name="T34" fmla="*/ 1 w 121"/>
                <a:gd name="T35" fmla="*/ 199 h 210"/>
                <a:gd name="T36" fmla="*/ 0 w 121"/>
                <a:gd name="T37" fmla="*/ 204 h 210"/>
                <a:gd name="T38" fmla="*/ 0 w 121"/>
                <a:gd name="T39" fmla="*/ 209 h 210"/>
                <a:gd name="T40" fmla="*/ 3 w 121"/>
                <a:gd name="T41" fmla="*/ 210 h 210"/>
                <a:gd name="T42" fmla="*/ 17 w 121"/>
                <a:gd name="T43" fmla="*/ 206 h 210"/>
                <a:gd name="T44" fmla="*/ 31 w 121"/>
                <a:gd name="T45" fmla="*/ 199 h 210"/>
                <a:gd name="T46" fmla="*/ 45 w 121"/>
                <a:gd name="T47" fmla="*/ 188 h 210"/>
                <a:gd name="T48" fmla="*/ 58 w 121"/>
                <a:gd name="T49" fmla="*/ 177 h 210"/>
                <a:gd name="T50" fmla="*/ 69 w 121"/>
                <a:gd name="T51" fmla="*/ 164 h 210"/>
                <a:gd name="T52" fmla="*/ 81 w 121"/>
                <a:gd name="T53" fmla="*/ 150 h 210"/>
                <a:gd name="T54" fmla="*/ 90 w 121"/>
                <a:gd name="T55" fmla="*/ 136 h 210"/>
                <a:gd name="T56" fmla="*/ 97 w 121"/>
                <a:gd name="T57" fmla="*/ 125 h 210"/>
                <a:gd name="T58" fmla="*/ 110 w 121"/>
                <a:gd name="T59" fmla="*/ 96 h 210"/>
                <a:gd name="T60" fmla="*/ 118 w 121"/>
                <a:gd name="T61" fmla="*/ 64 h 210"/>
                <a:gd name="T62" fmla="*/ 121 w 121"/>
                <a:gd name="T63" fmla="*/ 33 h 210"/>
                <a:gd name="T64" fmla="*/ 121 w 121"/>
                <a:gd name="T65" fmla="*/ 0 h 210"/>
                <a:gd name="T66" fmla="*/ 121 w 121"/>
                <a:gd name="T67" fmla="*/ 0 h 210"/>
                <a:gd name="T68" fmla="*/ 121 w 121"/>
                <a:gd name="T69" fmla="*/ 0 h 210"/>
                <a:gd name="T70" fmla="*/ 121 w 121"/>
                <a:gd name="T71" fmla="*/ 0 h 210"/>
                <a:gd name="T72" fmla="*/ 121 w 121"/>
                <a:gd name="T73" fmla="*/ 0 h 210"/>
                <a:gd name="T74" fmla="*/ 121 w 121"/>
                <a:gd name="T7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210">
                  <a:moveTo>
                    <a:pt x="121" y="0"/>
                  </a:moveTo>
                  <a:lnTo>
                    <a:pt x="120" y="18"/>
                  </a:lnTo>
                  <a:lnTo>
                    <a:pt x="118" y="35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1"/>
                  </a:lnTo>
                  <a:lnTo>
                    <a:pt x="91" y="116"/>
                  </a:lnTo>
                  <a:lnTo>
                    <a:pt x="81" y="129"/>
                  </a:lnTo>
                  <a:lnTo>
                    <a:pt x="71" y="139"/>
                  </a:lnTo>
                  <a:lnTo>
                    <a:pt x="62" y="147"/>
                  </a:lnTo>
                  <a:lnTo>
                    <a:pt x="52" y="155"/>
                  </a:lnTo>
                  <a:lnTo>
                    <a:pt x="42" y="162"/>
                  </a:lnTo>
                  <a:lnTo>
                    <a:pt x="31" y="170"/>
                  </a:lnTo>
                  <a:lnTo>
                    <a:pt x="21" y="178"/>
                  </a:lnTo>
                  <a:lnTo>
                    <a:pt x="12" y="186"/>
                  </a:lnTo>
                  <a:lnTo>
                    <a:pt x="3" y="195"/>
                  </a:lnTo>
                  <a:lnTo>
                    <a:pt x="1" y="199"/>
                  </a:lnTo>
                  <a:lnTo>
                    <a:pt x="0" y="204"/>
                  </a:lnTo>
                  <a:lnTo>
                    <a:pt x="0" y="209"/>
                  </a:lnTo>
                  <a:lnTo>
                    <a:pt x="3" y="210"/>
                  </a:lnTo>
                  <a:lnTo>
                    <a:pt x="17" y="206"/>
                  </a:lnTo>
                  <a:lnTo>
                    <a:pt x="31" y="199"/>
                  </a:lnTo>
                  <a:lnTo>
                    <a:pt x="45" y="188"/>
                  </a:lnTo>
                  <a:lnTo>
                    <a:pt x="58" y="177"/>
                  </a:lnTo>
                  <a:lnTo>
                    <a:pt x="69" y="164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5"/>
                  </a:lnTo>
                  <a:lnTo>
                    <a:pt x="110" y="96"/>
                  </a:lnTo>
                  <a:lnTo>
                    <a:pt x="118" y="64"/>
                  </a:lnTo>
                  <a:lnTo>
                    <a:pt x="121" y="33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2" name="Freeform 104"/>
            <p:cNvSpPr>
              <a:spLocks/>
            </p:cNvSpPr>
            <p:nvPr/>
          </p:nvSpPr>
          <p:spPr bwMode="auto">
            <a:xfrm>
              <a:off x="1676400" y="2994025"/>
              <a:ext cx="276225" cy="314325"/>
            </a:xfrm>
            <a:custGeom>
              <a:avLst/>
              <a:gdLst>
                <a:gd name="T0" fmla="*/ 337 w 348"/>
                <a:gd name="T1" fmla="*/ 381 h 395"/>
                <a:gd name="T2" fmla="*/ 319 w 348"/>
                <a:gd name="T3" fmla="*/ 355 h 395"/>
                <a:gd name="T4" fmla="*/ 303 w 348"/>
                <a:gd name="T5" fmla="*/ 327 h 395"/>
                <a:gd name="T6" fmla="*/ 286 w 348"/>
                <a:gd name="T7" fmla="*/ 299 h 395"/>
                <a:gd name="T8" fmla="*/ 274 w 348"/>
                <a:gd name="T9" fmla="*/ 266 h 395"/>
                <a:gd name="T10" fmla="*/ 267 w 348"/>
                <a:gd name="T11" fmla="*/ 227 h 395"/>
                <a:gd name="T12" fmla="*/ 259 w 348"/>
                <a:gd name="T13" fmla="*/ 190 h 395"/>
                <a:gd name="T14" fmla="*/ 246 w 348"/>
                <a:gd name="T15" fmla="*/ 156 h 395"/>
                <a:gd name="T16" fmla="*/ 231 w 348"/>
                <a:gd name="T17" fmla="*/ 135 h 395"/>
                <a:gd name="T18" fmla="*/ 220 w 348"/>
                <a:gd name="T19" fmla="*/ 122 h 395"/>
                <a:gd name="T20" fmla="*/ 206 w 348"/>
                <a:gd name="T21" fmla="*/ 110 h 395"/>
                <a:gd name="T22" fmla="*/ 193 w 348"/>
                <a:gd name="T23" fmla="*/ 98 h 395"/>
                <a:gd name="T24" fmla="*/ 182 w 348"/>
                <a:gd name="T25" fmla="*/ 86 h 395"/>
                <a:gd name="T26" fmla="*/ 170 w 348"/>
                <a:gd name="T27" fmla="*/ 77 h 395"/>
                <a:gd name="T28" fmla="*/ 159 w 348"/>
                <a:gd name="T29" fmla="*/ 70 h 395"/>
                <a:gd name="T30" fmla="*/ 146 w 348"/>
                <a:gd name="T31" fmla="*/ 63 h 395"/>
                <a:gd name="T32" fmla="*/ 122 w 348"/>
                <a:gd name="T33" fmla="*/ 54 h 395"/>
                <a:gd name="T34" fmla="*/ 87 w 348"/>
                <a:gd name="T35" fmla="*/ 41 h 395"/>
                <a:gd name="T36" fmla="*/ 53 w 348"/>
                <a:gd name="T37" fmla="*/ 27 h 395"/>
                <a:gd name="T38" fmla="*/ 20 w 348"/>
                <a:gd name="T39" fmla="*/ 10 h 395"/>
                <a:gd name="T40" fmla="*/ 3 w 348"/>
                <a:gd name="T41" fmla="*/ 1 h 395"/>
                <a:gd name="T42" fmla="*/ 0 w 348"/>
                <a:gd name="T43" fmla="*/ 7 h 395"/>
                <a:gd name="T44" fmla="*/ 12 w 348"/>
                <a:gd name="T45" fmla="*/ 19 h 395"/>
                <a:gd name="T46" fmla="*/ 39 w 348"/>
                <a:gd name="T47" fmla="*/ 38 h 395"/>
                <a:gd name="T48" fmla="*/ 65 w 348"/>
                <a:gd name="T49" fmla="*/ 53 h 395"/>
                <a:gd name="T50" fmla="*/ 94 w 348"/>
                <a:gd name="T51" fmla="*/ 67 h 395"/>
                <a:gd name="T52" fmla="*/ 118 w 348"/>
                <a:gd name="T53" fmla="*/ 76 h 395"/>
                <a:gd name="T54" fmla="*/ 136 w 348"/>
                <a:gd name="T55" fmla="*/ 83 h 395"/>
                <a:gd name="T56" fmla="*/ 153 w 348"/>
                <a:gd name="T57" fmla="*/ 91 h 395"/>
                <a:gd name="T58" fmla="*/ 168 w 348"/>
                <a:gd name="T59" fmla="*/ 101 h 395"/>
                <a:gd name="T60" fmla="*/ 182 w 348"/>
                <a:gd name="T61" fmla="*/ 114 h 395"/>
                <a:gd name="T62" fmla="*/ 195 w 348"/>
                <a:gd name="T63" fmla="*/ 124 h 395"/>
                <a:gd name="T64" fmla="*/ 209 w 348"/>
                <a:gd name="T65" fmla="*/ 135 h 395"/>
                <a:gd name="T66" fmla="*/ 223 w 348"/>
                <a:gd name="T67" fmla="*/ 145 h 395"/>
                <a:gd name="T68" fmla="*/ 243 w 348"/>
                <a:gd name="T69" fmla="*/ 165 h 395"/>
                <a:gd name="T70" fmla="*/ 257 w 348"/>
                <a:gd name="T71" fmla="*/ 199 h 395"/>
                <a:gd name="T72" fmla="*/ 263 w 348"/>
                <a:gd name="T73" fmla="*/ 238 h 395"/>
                <a:gd name="T74" fmla="*/ 271 w 348"/>
                <a:gd name="T75" fmla="*/ 275 h 395"/>
                <a:gd name="T76" fmla="*/ 285 w 348"/>
                <a:gd name="T77" fmla="*/ 306 h 395"/>
                <a:gd name="T78" fmla="*/ 301 w 348"/>
                <a:gd name="T79" fmla="*/ 333 h 395"/>
                <a:gd name="T80" fmla="*/ 319 w 348"/>
                <a:gd name="T81" fmla="*/ 358 h 395"/>
                <a:gd name="T82" fmla="*/ 337 w 348"/>
                <a:gd name="T83" fmla="*/ 382 h 395"/>
                <a:gd name="T84" fmla="*/ 348 w 348"/>
                <a:gd name="T85" fmla="*/ 395 h 395"/>
                <a:gd name="T86" fmla="*/ 348 w 348"/>
                <a:gd name="T87" fmla="*/ 395 h 395"/>
                <a:gd name="T88" fmla="*/ 348 w 348"/>
                <a:gd name="T8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9"/>
                  </a:lnTo>
                  <a:lnTo>
                    <a:pt x="319" y="355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3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5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5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2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7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60"/>
                  </a:lnTo>
                  <a:lnTo>
                    <a:pt x="94" y="67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20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5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1"/>
                  </a:lnTo>
                  <a:lnTo>
                    <a:pt x="243" y="165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9"/>
                  </a:lnTo>
                  <a:lnTo>
                    <a:pt x="263" y="238"/>
                  </a:lnTo>
                  <a:lnTo>
                    <a:pt x="267" y="257"/>
                  </a:lnTo>
                  <a:lnTo>
                    <a:pt x="271" y="275"/>
                  </a:lnTo>
                  <a:lnTo>
                    <a:pt x="278" y="293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3"/>
                  </a:lnTo>
                  <a:lnTo>
                    <a:pt x="310" y="346"/>
                  </a:lnTo>
                  <a:lnTo>
                    <a:pt x="319" y="358"/>
                  </a:lnTo>
                  <a:lnTo>
                    <a:pt x="327" y="371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8" y="395"/>
                  </a:lnTo>
                  <a:lnTo>
                    <a:pt x="348" y="394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3" name="Freeform 105"/>
            <p:cNvSpPr>
              <a:spLocks/>
            </p:cNvSpPr>
            <p:nvPr/>
          </p:nvSpPr>
          <p:spPr bwMode="auto">
            <a:xfrm>
              <a:off x="1762125" y="3192463"/>
              <a:ext cx="144463" cy="188913"/>
            </a:xfrm>
            <a:custGeom>
              <a:avLst/>
              <a:gdLst>
                <a:gd name="T0" fmla="*/ 4 w 183"/>
                <a:gd name="T1" fmla="*/ 19 h 237"/>
                <a:gd name="T2" fmla="*/ 7 w 183"/>
                <a:gd name="T3" fmla="*/ 59 h 237"/>
                <a:gd name="T4" fmla="*/ 9 w 183"/>
                <a:gd name="T5" fmla="*/ 99 h 237"/>
                <a:gd name="T6" fmla="*/ 19 w 183"/>
                <a:gd name="T7" fmla="*/ 136 h 237"/>
                <a:gd name="T8" fmla="*/ 38 w 183"/>
                <a:gd name="T9" fmla="*/ 161 h 237"/>
                <a:gd name="T10" fmla="*/ 53 w 183"/>
                <a:gd name="T11" fmla="*/ 175 h 237"/>
                <a:gd name="T12" fmla="*/ 70 w 183"/>
                <a:gd name="T13" fmla="*/ 187 h 237"/>
                <a:gd name="T14" fmla="*/ 88 w 183"/>
                <a:gd name="T15" fmla="*/ 196 h 237"/>
                <a:gd name="T16" fmla="*/ 102 w 183"/>
                <a:gd name="T17" fmla="*/ 202 h 237"/>
                <a:gd name="T18" fmla="*/ 111 w 183"/>
                <a:gd name="T19" fmla="*/ 205 h 237"/>
                <a:gd name="T20" fmla="*/ 122 w 183"/>
                <a:gd name="T21" fmla="*/ 207 h 237"/>
                <a:gd name="T22" fmla="*/ 132 w 183"/>
                <a:gd name="T23" fmla="*/ 210 h 237"/>
                <a:gd name="T24" fmla="*/ 141 w 183"/>
                <a:gd name="T25" fmla="*/ 214 h 237"/>
                <a:gd name="T26" fmla="*/ 151 w 183"/>
                <a:gd name="T27" fmla="*/ 221 h 237"/>
                <a:gd name="T28" fmla="*/ 161 w 183"/>
                <a:gd name="T29" fmla="*/ 228 h 237"/>
                <a:gd name="T30" fmla="*/ 170 w 183"/>
                <a:gd name="T31" fmla="*/ 234 h 237"/>
                <a:gd name="T32" fmla="*/ 178 w 183"/>
                <a:gd name="T33" fmla="*/ 237 h 237"/>
                <a:gd name="T34" fmla="*/ 183 w 183"/>
                <a:gd name="T35" fmla="*/ 233 h 237"/>
                <a:gd name="T36" fmla="*/ 176 w 183"/>
                <a:gd name="T37" fmla="*/ 222 h 237"/>
                <a:gd name="T38" fmla="*/ 167 w 183"/>
                <a:gd name="T39" fmla="*/ 210 h 237"/>
                <a:gd name="T40" fmla="*/ 156 w 183"/>
                <a:gd name="T41" fmla="*/ 197 h 237"/>
                <a:gd name="T42" fmla="*/ 144 w 183"/>
                <a:gd name="T43" fmla="*/ 187 h 237"/>
                <a:gd name="T44" fmla="*/ 125 w 183"/>
                <a:gd name="T45" fmla="*/ 179 h 237"/>
                <a:gd name="T46" fmla="*/ 107 w 183"/>
                <a:gd name="T47" fmla="*/ 171 h 237"/>
                <a:gd name="T48" fmla="*/ 88 w 183"/>
                <a:gd name="T49" fmla="*/ 161 h 237"/>
                <a:gd name="T50" fmla="*/ 71 w 183"/>
                <a:gd name="T51" fmla="*/ 150 h 237"/>
                <a:gd name="T52" fmla="*/ 48 w 183"/>
                <a:gd name="T53" fmla="*/ 128 h 237"/>
                <a:gd name="T54" fmla="*/ 29 w 183"/>
                <a:gd name="T55" fmla="*/ 94 h 237"/>
                <a:gd name="T56" fmla="*/ 18 w 183"/>
                <a:gd name="T57" fmla="*/ 58 h 237"/>
                <a:gd name="T58" fmla="*/ 8 w 183"/>
                <a:gd name="T59" fmla="*/ 19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9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6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1"/>
                  </a:lnTo>
                  <a:lnTo>
                    <a:pt x="70" y="187"/>
                  </a:lnTo>
                  <a:lnTo>
                    <a:pt x="78" y="191"/>
                  </a:lnTo>
                  <a:lnTo>
                    <a:pt x="88" y="196"/>
                  </a:lnTo>
                  <a:lnTo>
                    <a:pt x="98" y="200"/>
                  </a:lnTo>
                  <a:lnTo>
                    <a:pt x="102" y="202"/>
                  </a:lnTo>
                  <a:lnTo>
                    <a:pt x="107" y="204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9"/>
                  </a:lnTo>
                  <a:lnTo>
                    <a:pt x="132" y="210"/>
                  </a:lnTo>
                  <a:lnTo>
                    <a:pt x="137" y="212"/>
                  </a:lnTo>
                  <a:lnTo>
                    <a:pt x="141" y="214"/>
                  </a:lnTo>
                  <a:lnTo>
                    <a:pt x="146" y="218"/>
                  </a:lnTo>
                  <a:lnTo>
                    <a:pt x="151" y="221"/>
                  </a:lnTo>
                  <a:lnTo>
                    <a:pt x="156" y="225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4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3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7"/>
                  </a:lnTo>
                  <a:lnTo>
                    <a:pt x="167" y="210"/>
                  </a:lnTo>
                  <a:lnTo>
                    <a:pt x="161" y="203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7"/>
                  </a:lnTo>
                  <a:lnTo>
                    <a:pt x="136" y="183"/>
                  </a:lnTo>
                  <a:lnTo>
                    <a:pt x="125" y="179"/>
                  </a:lnTo>
                  <a:lnTo>
                    <a:pt x="116" y="174"/>
                  </a:lnTo>
                  <a:lnTo>
                    <a:pt x="107" y="171"/>
                  </a:lnTo>
                  <a:lnTo>
                    <a:pt x="98" y="166"/>
                  </a:lnTo>
                  <a:lnTo>
                    <a:pt x="88" y="161"/>
                  </a:lnTo>
                  <a:lnTo>
                    <a:pt x="79" y="157"/>
                  </a:lnTo>
                  <a:lnTo>
                    <a:pt x="71" y="150"/>
                  </a:lnTo>
                  <a:lnTo>
                    <a:pt x="62" y="143"/>
                  </a:lnTo>
                  <a:lnTo>
                    <a:pt x="48" y="128"/>
                  </a:lnTo>
                  <a:lnTo>
                    <a:pt x="37" y="112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8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4" name="Freeform 106"/>
            <p:cNvSpPr>
              <a:spLocks/>
            </p:cNvSpPr>
            <p:nvPr/>
          </p:nvSpPr>
          <p:spPr bwMode="auto">
            <a:xfrm>
              <a:off x="1701800" y="3162300"/>
              <a:ext cx="107950" cy="57150"/>
            </a:xfrm>
            <a:custGeom>
              <a:avLst/>
              <a:gdLst>
                <a:gd name="T0" fmla="*/ 1 w 136"/>
                <a:gd name="T1" fmla="*/ 71 h 71"/>
                <a:gd name="T2" fmla="*/ 0 w 136"/>
                <a:gd name="T3" fmla="*/ 57 h 71"/>
                <a:gd name="T4" fmla="*/ 4 w 136"/>
                <a:gd name="T5" fmla="*/ 47 h 71"/>
                <a:gd name="T6" fmla="*/ 11 w 136"/>
                <a:gd name="T7" fmla="*/ 39 h 71"/>
                <a:gd name="T8" fmla="*/ 21 w 136"/>
                <a:gd name="T9" fmla="*/ 34 h 71"/>
                <a:gd name="T10" fmla="*/ 32 w 136"/>
                <a:gd name="T11" fmla="*/ 31 h 71"/>
                <a:gd name="T12" fmla="*/ 44 w 136"/>
                <a:gd name="T13" fmla="*/ 30 h 71"/>
                <a:gd name="T14" fmla="*/ 55 w 136"/>
                <a:gd name="T15" fmla="*/ 27 h 71"/>
                <a:gd name="T16" fmla="*/ 65 w 136"/>
                <a:gd name="T17" fmla="*/ 26 h 71"/>
                <a:gd name="T18" fmla="*/ 74 w 136"/>
                <a:gd name="T19" fmla="*/ 24 h 71"/>
                <a:gd name="T20" fmla="*/ 82 w 136"/>
                <a:gd name="T21" fmla="*/ 22 h 71"/>
                <a:gd name="T22" fmla="*/ 90 w 136"/>
                <a:gd name="T23" fmla="*/ 19 h 71"/>
                <a:gd name="T24" fmla="*/ 99 w 136"/>
                <a:gd name="T25" fmla="*/ 17 h 71"/>
                <a:gd name="T26" fmla="*/ 107 w 136"/>
                <a:gd name="T27" fmla="*/ 15 h 71"/>
                <a:gd name="T28" fmla="*/ 115 w 136"/>
                <a:gd name="T29" fmla="*/ 12 h 71"/>
                <a:gd name="T30" fmla="*/ 123 w 136"/>
                <a:gd name="T31" fmla="*/ 9 h 71"/>
                <a:gd name="T32" fmla="*/ 131 w 136"/>
                <a:gd name="T33" fmla="*/ 7 h 71"/>
                <a:gd name="T34" fmla="*/ 133 w 136"/>
                <a:gd name="T35" fmla="*/ 5 h 71"/>
                <a:gd name="T36" fmla="*/ 135 w 136"/>
                <a:gd name="T37" fmla="*/ 3 h 71"/>
                <a:gd name="T38" fmla="*/ 136 w 136"/>
                <a:gd name="T39" fmla="*/ 1 h 71"/>
                <a:gd name="T40" fmla="*/ 133 w 136"/>
                <a:gd name="T41" fmla="*/ 0 h 71"/>
                <a:gd name="T42" fmla="*/ 117 w 136"/>
                <a:gd name="T43" fmla="*/ 2 h 71"/>
                <a:gd name="T44" fmla="*/ 95 w 136"/>
                <a:gd name="T45" fmla="*/ 4 h 71"/>
                <a:gd name="T46" fmla="*/ 71 w 136"/>
                <a:gd name="T47" fmla="*/ 8 h 71"/>
                <a:gd name="T48" fmla="*/ 47 w 136"/>
                <a:gd name="T49" fmla="*/ 13 h 71"/>
                <a:gd name="T50" fmla="*/ 25 w 136"/>
                <a:gd name="T51" fmla="*/ 23 h 71"/>
                <a:gd name="T52" fmla="*/ 9 w 136"/>
                <a:gd name="T53" fmla="*/ 34 h 71"/>
                <a:gd name="T54" fmla="*/ 0 w 136"/>
                <a:gd name="T55" fmla="*/ 50 h 71"/>
                <a:gd name="T56" fmla="*/ 0 w 136"/>
                <a:gd name="T57" fmla="*/ 71 h 71"/>
                <a:gd name="T58" fmla="*/ 0 w 136"/>
                <a:gd name="T59" fmla="*/ 71 h 71"/>
                <a:gd name="T60" fmla="*/ 1 w 136"/>
                <a:gd name="T61" fmla="*/ 71 h 71"/>
                <a:gd name="T62" fmla="*/ 1 w 136"/>
                <a:gd name="T63" fmla="*/ 71 h 71"/>
                <a:gd name="T64" fmla="*/ 1 w 136"/>
                <a:gd name="T65" fmla="*/ 71 h 71"/>
                <a:gd name="T66" fmla="*/ 1 w 136"/>
                <a:gd name="T6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71">
                  <a:moveTo>
                    <a:pt x="1" y="71"/>
                  </a:moveTo>
                  <a:lnTo>
                    <a:pt x="0" y="57"/>
                  </a:lnTo>
                  <a:lnTo>
                    <a:pt x="4" y="47"/>
                  </a:lnTo>
                  <a:lnTo>
                    <a:pt x="11" y="39"/>
                  </a:lnTo>
                  <a:lnTo>
                    <a:pt x="21" y="34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7"/>
                  </a:lnTo>
                  <a:lnTo>
                    <a:pt x="65" y="26"/>
                  </a:lnTo>
                  <a:lnTo>
                    <a:pt x="74" y="24"/>
                  </a:lnTo>
                  <a:lnTo>
                    <a:pt x="82" y="22"/>
                  </a:lnTo>
                  <a:lnTo>
                    <a:pt x="90" y="19"/>
                  </a:lnTo>
                  <a:lnTo>
                    <a:pt x="99" y="17"/>
                  </a:lnTo>
                  <a:lnTo>
                    <a:pt x="107" y="15"/>
                  </a:lnTo>
                  <a:lnTo>
                    <a:pt x="115" y="12"/>
                  </a:lnTo>
                  <a:lnTo>
                    <a:pt x="123" y="9"/>
                  </a:lnTo>
                  <a:lnTo>
                    <a:pt x="131" y="7"/>
                  </a:lnTo>
                  <a:lnTo>
                    <a:pt x="133" y="5"/>
                  </a:lnTo>
                  <a:lnTo>
                    <a:pt x="135" y="3"/>
                  </a:lnTo>
                  <a:lnTo>
                    <a:pt x="136" y="1"/>
                  </a:lnTo>
                  <a:lnTo>
                    <a:pt x="133" y="0"/>
                  </a:lnTo>
                  <a:lnTo>
                    <a:pt x="117" y="2"/>
                  </a:lnTo>
                  <a:lnTo>
                    <a:pt x="95" y="4"/>
                  </a:lnTo>
                  <a:lnTo>
                    <a:pt x="71" y="8"/>
                  </a:lnTo>
                  <a:lnTo>
                    <a:pt x="47" y="13"/>
                  </a:lnTo>
                  <a:lnTo>
                    <a:pt x="25" y="23"/>
                  </a:lnTo>
                  <a:lnTo>
                    <a:pt x="9" y="34"/>
                  </a:lnTo>
                  <a:lnTo>
                    <a:pt x="0" y="5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1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5" name="Freeform 107"/>
            <p:cNvSpPr>
              <a:spLocks/>
            </p:cNvSpPr>
            <p:nvPr/>
          </p:nvSpPr>
          <p:spPr bwMode="auto">
            <a:xfrm>
              <a:off x="1730375" y="3205163"/>
              <a:ext cx="50800" cy="33338"/>
            </a:xfrm>
            <a:custGeom>
              <a:avLst/>
              <a:gdLst>
                <a:gd name="T0" fmla="*/ 0 w 63"/>
                <a:gd name="T1" fmla="*/ 1 h 41"/>
                <a:gd name="T2" fmla="*/ 5 w 63"/>
                <a:gd name="T3" fmla="*/ 7 h 41"/>
                <a:gd name="T4" fmla="*/ 12 w 63"/>
                <a:gd name="T5" fmla="*/ 14 h 41"/>
                <a:gd name="T6" fmla="*/ 19 w 63"/>
                <a:gd name="T7" fmla="*/ 19 h 41"/>
                <a:gd name="T8" fmla="*/ 27 w 63"/>
                <a:gd name="T9" fmla="*/ 25 h 41"/>
                <a:gd name="T10" fmla="*/ 33 w 63"/>
                <a:gd name="T11" fmla="*/ 30 h 41"/>
                <a:gd name="T12" fmla="*/ 40 w 63"/>
                <a:gd name="T13" fmla="*/ 34 h 41"/>
                <a:gd name="T14" fmla="*/ 47 w 63"/>
                <a:gd name="T15" fmla="*/ 39 h 41"/>
                <a:gd name="T16" fmla="*/ 54 w 63"/>
                <a:gd name="T17" fmla="*/ 41 h 41"/>
                <a:gd name="T18" fmla="*/ 57 w 63"/>
                <a:gd name="T19" fmla="*/ 41 h 41"/>
                <a:gd name="T20" fmla="*/ 61 w 63"/>
                <a:gd name="T21" fmla="*/ 39 h 41"/>
                <a:gd name="T22" fmla="*/ 63 w 63"/>
                <a:gd name="T23" fmla="*/ 34 h 41"/>
                <a:gd name="T24" fmla="*/ 63 w 63"/>
                <a:gd name="T25" fmla="*/ 31 h 41"/>
                <a:gd name="T26" fmla="*/ 63 w 63"/>
                <a:gd name="T27" fmla="*/ 31 h 41"/>
                <a:gd name="T28" fmla="*/ 63 w 63"/>
                <a:gd name="T29" fmla="*/ 30 h 41"/>
                <a:gd name="T30" fmla="*/ 63 w 63"/>
                <a:gd name="T31" fmla="*/ 30 h 41"/>
                <a:gd name="T32" fmla="*/ 63 w 63"/>
                <a:gd name="T33" fmla="*/ 30 h 41"/>
                <a:gd name="T34" fmla="*/ 62 w 63"/>
                <a:gd name="T35" fmla="*/ 29 h 41"/>
                <a:gd name="T36" fmla="*/ 62 w 63"/>
                <a:gd name="T37" fmla="*/ 28 h 41"/>
                <a:gd name="T38" fmla="*/ 61 w 63"/>
                <a:gd name="T39" fmla="*/ 26 h 41"/>
                <a:gd name="T40" fmla="*/ 59 w 63"/>
                <a:gd name="T41" fmla="*/ 26 h 41"/>
                <a:gd name="T42" fmla="*/ 53 w 63"/>
                <a:gd name="T43" fmla="*/ 24 h 41"/>
                <a:gd name="T44" fmla="*/ 46 w 63"/>
                <a:gd name="T45" fmla="*/ 22 h 41"/>
                <a:gd name="T46" fmla="*/ 39 w 63"/>
                <a:gd name="T47" fmla="*/ 21 h 41"/>
                <a:gd name="T48" fmla="*/ 32 w 63"/>
                <a:gd name="T49" fmla="*/ 18 h 41"/>
                <a:gd name="T50" fmla="*/ 23 w 63"/>
                <a:gd name="T51" fmla="*/ 15 h 41"/>
                <a:gd name="T52" fmla="*/ 14 w 63"/>
                <a:gd name="T53" fmla="*/ 10 h 41"/>
                <a:gd name="T54" fmla="*/ 8 w 63"/>
                <a:gd name="T55" fmla="*/ 6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1 h 41"/>
                <a:gd name="T66" fmla="*/ 0 w 63"/>
                <a:gd name="T67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41">
                  <a:moveTo>
                    <a:pt x="0" y="1"/>
                  </a:moveTo>
                  <a:lnTo>
                    <a:pt x="5" y="7"/>
                  </a:lnTo>
                  <a:lnTo>
                    <a:pt x="12" y="14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30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31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2" y="29"/>
                  </a:lnTo>
                  <a:lnTo>
                    <a:pt x="62" y="28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2"/>
                  </a:lnTo>
                  <a:lnTo>
                    <a:pt x="39" y="21"/>
                  </a:lnTo>
                  <a:lnTo>
                    <a:pt x="32" y="18"/>
                  </a:lnTo>
                  <a:lnTo>
                    <a:pt x="23" y="15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6" name="Freeform 108"/>
            <p:cNvSpPr>
              <a:spLocks/>
            </p:cNvSpPr>
            <p:nvPr/>
          </p:nvSpPr>
          <p:spPr bwMode="auto">
            <a:xfrm>
              <a:off x="1704975" y="3222625"/>
              <a:ext cx="85725" cy="61913"/>
            </a:xfrm>
            <a:custGeom>
              <a:avLst/>
              <a:gdLst>
                <a:gd name="T0" fmla="*/ 0 w 107"/>
                <a:gd name="T1" fmla="*/ 1 h 77"/>
                <a:gd name="T2" fmla="*/ 5 w 107"/>
                <a:gd name="T3" fmla="*/ 6 h 77"/>
                <a:gd name="T4" fmla="*/ 9 w 107"/>
                <a:gd name="T5" fmla="*/ 10 h 77"/>
                <a:gd name="T6" fmla="*/ 15 w 107"/>
                <a:gd name="T7" fmla="*/ 14 h 77"/>
                <a:gd name="T8" fmla="*/ 21 w 107"/>
                <a:gd name="T9" fmla="*/ 17 h 77"/>
                <a:gd name="T10" fmla="*/ 27 w 107"/>
                <a:gd name="T11" fmla="*/ 21 h 77"/>
                <a:gd name="T12" fmla="*/ 33 w 107"/>
                <a:gd name="T13" fmla="*/ 24 h 77"/>
                <a:gd name="T14" fmla="*/ 38 w 107"/>
                <a:gd name="T15" fmla="*/ 27 h 77"/>
                <a:gd name="T16" fmla="*/ 44 w 107"/>
                <a:gd name="T17" fmla="*/ 31 h 77"/>
                <a:gd name="T18" fmla="*/ 52 w 107"/>
                <a:gd name="T19" fmla="*/ 37 h 77"/>
                <a:gd name="T20" fmla="*/ 60 w 107"/>
                <a:gd name="T21" fmla="*/ 41 h 77"/>
                <a:gd name="T22" fmla="*/ 68 w 107"/>
                <a:gd name="T23" fmla="*/ 47 h 77"/>
                <a:gd name="T24" fmla="*/ 75 w 107"/>
                <a:gd name="T25" fmla="*/ 53 h 77"/>
                <a:gd name="T26" fmla="*/ 83 w 107"/>
                <a:gd name="T27" fmla="*/ 59 h 77"/>
                <a:gd name="T28" fmla="*/ 91 w 107"/>
                <a:gd name="T29" fmla="*/ 65 h 77"/>
                <a:gd name="T30" fmla="*/ 98 w 107"/>
                <a:gd name="T31" fmla="*/ 71 h 77"/>
                <a:gd name="T32" fmla="*/ 106 w 107"/>
                <a:gd name="T33" fmla="*/ 77 h 77"/>
                <a:gd name="T34" fmla="*/ 107 w 107"/>
                <a:gd name="T35" fmla="*/ 77 h 77"/>
                <a:gd name="T36" fmla="*/ 107 w 107"/>
                <a:gd name="T37" fmla="*/ 76 h 77"/>
                <a:gd name="T38" fmla="*/ 107 w 107"/>
                <a:gd name="T39" fmla="*/ 75 h 77"/>
                <a:gd name="T40" fmla="*/ 107 w 107"/>
                <a:gd name="T41" fmla="*/ 74 h 77"/>
                <a:gd name="T42" fmla="*/ 102 w 107"/>
                <a:gd name="T43" fmla="*/ 68 h 77"/>
                <a:gd name="T44" fmla="*/ 96 w 107"/>
                <a:gd name="T45" fmla="*/ 62 h 77"/>
                <a:gd name="T46" fmla="*/ 90 w 107"/>
                <a:gd name="T47" fmla="*/ 56 h 77"/>
                <a:gd name="T48" fmla="*/ 84 w 107"/>
                <a:gd name="T49" fmla="*/ 52 h 77"/>
                <a:gd name="T50" fmla="*/ 77 w 107"/>
                <a:gd name="T51" fmla="*/ 47 h 77"/>
                <a:gd name="T52" fmla="*/ 72 w 107"/>
                <a:gd name="T53" fmla="*/ 42 h 77"/>
                <a:gd name="T54" fmla="*/ 65 w 107"/>
                <a:gd name="T55" fmla="*/ 38 h 77"/>
                <a:gd name="T56" fmla="*/ 58 w 107"/>
                <a:gd name="T57" fmla="*/ 33 h 77"/>
                <a:gd name="T58" fmla="*/ 51 w 107"/>
                <a:gd name="T59" fmla="*/ 30 h 77"/>
                <a:gd name="T60" fmla="*/ 43 w 107"/>
                <a:gd name="T61" fmla="*/ 26 h 77"/>
                <a:gd name="T62" fmla="*/ 36 w 107"/>
                <a:gd name="T63" fmla="*/ 23 h 77"/>
                <a:gd name="T64" fmla="*/ 28 w 107"/>
                <a:gd name="T65" fmla="*/ 18 h 77"/>
                <a:gd name="T66" fmla="*/ 20 w 107"/>
                <a:gd name="T67" fmla="*/ 15 h 77"/>
                <a:gd name="T68" fmla="*/ 13 w 107"/>
                <a:gd name="T69" fmla="*/ 10 h 77"/>
                <a:gd name="T70" fmla="*/ 6 w 107"/>
                <a:gd name="T71" fmla="*/ 6 h 77"/>
                <a:gd name="T72" fmla="*/ 0 w 107"/>
                <a:gd name="T73" fmla="*/ 0 h 77"/>
                <a:gd name="T74" fmla="*/ 0 w 107"/>
                <a:gd name="T75" fmla="*/ 0 h 77"/>
                <a:gd name="T76" fmla="*/ 0 w 107"/>
                <a:gd name="T77" fmla="*/ 0 h 77"/>
                <a:gd name="T78" fmla="*/ 0 w 107"/>
                <a:gd name="T79" fmla="*/ 1 h 77"/>
                <a:gd name="T80" fmla="*/ 0 w 107"/>
                <a:gd name="T81" fmla="*/ 1 h 77"/>
                <a:gd name="T82" fmla="*/ 0 w 107"/>
                <a:gd name="T8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7" h="77">
                  <a:moveTo>
                    <a:pt x="0" y="1"/>
                  </a:moveTo>
                  <a:lnTo>
                    <a:pt x="5" y="6"/>
                  </a:lnTo>
                  <a:lnTo>
                    <a:pt x="9" y="10"/>
                  </a:lnTo>
                  <a:lnTo>
                    <a:pt x="15" y="14"/>
                  </a:lnTo>
                  <a:lnTo>
                    <a:pt x="21" y="17"/>
                  </a:lnTo>
                  <a:lnTo>
                    <a:pt x="27" y="21"/>
                  </a:lnTo>
                  <a:lnTo>
                    <a:pt x="33" y="24"/>
                  </a:lnTo>
                  <a:lnTo>
                    <a:pt x="38" y="27"/>
                  </a:lnTo>
                  <a:lnTo>
                    <a:pt x="44" y="31"/>
                  </a:lnTo>
                  <a:lnTo>
                    <a:pt x="52" y="37"/>
                  </a:lnTo>
                  <a:lnTo>
                    <a:pt x="60" y="41"/>
                  </a:lnTo>
                  <a:lnTo>
                    <a:pt x="68" y="47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5"/>
                  </a:lnTo>
                  <a:lnTo>
                    <a:pt x="98" y="71"/>
                  </a:lnTo>
                  <a:lnTo>
                    <a:pt x="106" y="77"/>
                  </a:lnTo>
                  <a:lnTo>
                    <a:pt x="107" y="77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2"/>
                  </a:lnTo>
                  <a:lnTo>
                    <a:pt x="90" y="56"/>
                  </a:lnTo>
                  <a:lnTo>
                    <a:pt x="84" y="52"/>
                  </a:lnTo>
                  <a:lnTo>
                    <a:pt x="77" y="47"/>
                  </a:lnTo>
                  <a:lnTo>
                    <a:pt x="72" y="42"/>
                  </a:lnTo>
                  <a:lnTo>
                    <a:pt x="65" y="38"/>
                  </a:lnTo>
                  <a:lnTo>
                    <a:pt x="58" y="33"/>
                  </a:lnTo>
                  <a:lnTo>
                    <a:pt x="51" y="30"/>
                  </a:lnTo>
                  <a:lnTo>
                    <a:pt x="43" y="26"/>
                  </a:lnTo>
                  <a:lnTo>
                    <a:pt x="36" y="23"/>
                  </a:lnTo>
                  <a:lnTo>
                    <a:pt x="28" y="18"/>
                  </a:lnTo>
                  <a:lnTo>
                    <a:pt x="20" y="15"/>
                  </a:lnTo>
                  <a:lnTo>
                    <a:pt x="13" y="10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7" name="Freeform 109"/>
            <p:cNvSpPr>
              <a:spLocks/>
            </p:cNvSpPr>
            <p:nvPr/>
          </p:nvSpPr>
          <p:spPr bwMode="auto">
            <a:xfrm>
              <a:off x="1693863" y="3138488"/>
              <a:ext cx="133350" cy="57150"/>
            </a:xfrm>
            <a:custGeom>
              <a:avLst/>
              <a:gdLst>
                <a:gd name="T0" fmla="*/ 7 w 170"/>
                <a:gd name="T1" fmla="*/ 72 h 72"/>
                <a:gd name="T2" fmla="*/ 3 w 170"/>
                <a:gd name="T3" fmla="*/ 55 h 72"/>
                <a:gd name="T4" fmla="*/ 5 w 170"/>
                <a:gd name="T5" fmla="*/ 42 h 72"/>
                <a:gd name="T6" fmla="*/ 13 w 170"/>
                <a:gd name="T7" fmla="*/ 33 h 72"/>
                <a:gd name="T8" fmla="*/ 24 w 170"/>
                <a:gd name="T9" fmla="*/ 27 h 72"/>
                <a:gd name="T10" fmla="*/ 39 w 170"/>
                <a:gd name="T11" fmla="*/ 24 h 72"/>
                <a:gd name="T12" fmla="*/ 54 w 170"/>
                <a:gd name="T13" fmla="*/ 23 h 72"/>
                <a:gd name="T14" fmla="*/ 69 w 170"/>
                <a:gd name="T15" fmla="*/ 23 h 72"/>
                <a:gd name="T16" fmla="*/ 82 w 170"/>
                <a:gd name="T17" fmla="*/ 22 h 72"/>
                <a:gd name="T18" fmla="*/ 92 w 170"/>
                <a:gd name="T19" fmla="*/ 20 h 72"/>
                <a:gd name="T20" fmla="*/ 103 w 170"/>
                <a:gd name="T21" fmla="*/ 18 h 72"/>
                <a:gd name="T22" fmla="*/ 114 w 170"/>
                <a:gd name="T23" fmla="*/ 16 h 72"/>
                <a:gd name="T24" fmla="*/ 125 w 170"/>
                <a:gd name="T25" fmla="*/ 12 h 72"/>
                <a:gd name="T26" fmla="*/ 135 w 170"/>
                <a:gd name="T27" fmla="*/ 10 h 72"/>
                <a:gd name="T28" fmla="*/ 147 w 170"/>
                <a:gd name="T29" fmla="*/ 8 h 72"/>
                <a:gd name="T30" fmla="*/ 157 w 170"/>
                <a:gd name="T31" fmla="*/ 8 h 72"/>
                <a:gd name="T32" fmla="*/ 167 w 170"/>
                <a:gd name="T33" fmla="*/ 9 h 72"/>
                <a:gd name="T34" fmla="*/ 169 w 170"/>
                <a:gd name="T35" fmla="*/ 9 h 72"/>
                <a:gd name="T36" fmla="*/ 170 w 170"/>
                <a:gd name="T37" fmla="*/ 8 h 72"/>
                <a:gd name="T38" fmla="*/ 170 w 170"/>
                <a:gd name="T39" fmla="*/ 7 h 72"/>
                <a:gd name="T40" fmla="*/ 170 w 170"/>
                <a:gd name="T41" fmla="*/ 7 h 72"/>
                <a:gd name="T42" fmla="*/ 164 w 170"/>
                <a:gd name="T43" fmla="*/ 3 h 72"/>
                <a:gd name="T44" fmla="*/ 157 w 170"/>
                <a:gd name="T45" fmla="*/ 2 h 72"/>
                <a:gd name="T46" fmla="*/ 151 w 170"/>
                <a:gd name="T47" fmla="*/ 1 h 72"/>
                <a:gd name="T48" fmla="*/ 144 w 170"/>
                <a:gd name="T49" fmla="*/ 0 h 72"/>
                <a:gd name="T50" fmla="*/ 139 w 170"/>
                <a:gd name="T51" fmla="*/ 0 h 72"/>
                <a:gd name="T52" fmla="*/ 132 w 170"/>
                <a:gd name="T53" fmla="*/ 1 h 72"/>
                <a:gd name="T54" fmla="*/ 126 w 170"/>
                <a:gd name="T55" fmla="*/ 1 h 72"/>
                <a:gd name="T56" fmla="*/ 119 w 170"/>
                <a:gd name="T57" fmla="*/ 1 h 72"/>
                <a:gd name="T58" fmla="*/ 109 w 170"/>
                <a:gd name="T59" fmla="*/ 1 h 72"/>
                <a:gd name="T60" fmla="*/ 98 w 170"/>
                <a:gd name="T61" fmla="*/ 2 h 72"/>
                <a:gd name="T62" fmla="*/ 88 w 170"/>
                <a:gd name="T63" fmla="*/ 2 h 72"/>
                <a:gd name="T64" fmla="*/ 79 w 170"/>
                <a:gd name="T65" fmla="*/ 3 h 72"/>
                <a:gd name="T66" fmla="*/ 68 w 170"/>
                <a:gd name="T67" fmla="*/ 4 h 72"/>
                <a:gd name="T68" fmla="*/ 58 w 170"/>
                <a:gd name="T69" fmla="*/ 5 h 72"/>
                <a:gd name="T70" fmla="*/ 48 w 170"/>
                <a:gd name="T71" fmla="*/ 8 h 72"/>
                <a:gd name="T72" fmla="*/ 37 w 170"/>
                <a:gd name="T73" fmla="*/ 10 h 72"/>
                <a:gd name="T74" fmla="*/ 26 w 170"/>
                <a:gd name="T75" fmla="*/ 14 h 72"/>
                <a:gd name="T76" fmla="*/ 16 w 170"/>
                <a:gd name="T77" fmla="*/ 18 h 72"/>
                <a:gd name="T78" fmla="*/ 8 w 170"/>
                <a:gd name="T79" fmla="*/ 25 h 72"/>
                <a:gd name="T80" fmla="*/ 4 w 170"/>
                <a:gd name="T81" fmla="*/ 33 h 72"/>
                <a:gd name="T82" fmla="*/ 0 w 170"/>
                <a:gd name="T83" fmla="*/ 42 h 72"/>
                <a:gd name="T84" fmla="*/ 0 w 170"/>
                <a:gd name="T85" fmla="*/ 52 h 72"/>
                <a:gd name="T86" fmla="*/ 3 w 170"/>
                <a:gd name="T87" fmla="*/ 62 h 72"/>
                <a:gd name="T88" fmla="*/ 7 w 170"/>
                <a:gd name="T89" fmla="*/ 72 h 72"/>
                <a:gd name="T90" fmla="*/ 7 w 170"/>
                <a:gd name="T91" fmla="*/ 72 h 72"/>
                <a:gd name="T92" fmla="*/ 7 w 170"/>
                <a:gd name="T93" fmla="*/ 72 h 72"/>
                <a:gd name="T94" fmla="*/ 7 w 170"/>
                <a:gd name="T95" fmla="*/ 72 h 72"/>
                <a:gd name="T96" fmla="*/ 7 w 170"/>
                <a:gd name="T97" fmla="*/ 72 h 72"/>
                <a:gd name="T98" fmla="*/ 7 w 170"/>
                <a:gd name="T9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72">
                  <a:moveTo>
                    <a:pt x="7" y="72"/>
                  </a:moveTo>
                  <a:lnTo>
                    <a:pt x="3" y="55"/>
                  </a:lnTo>
                  <a:lnTo>
                    <a:pt x="5" y="42"/>
                  </a:lnTo>
                  <a:lnTo>
                    <a:pt x="13" y="33"/>
                  </a:lnTo>
                  <a:lnTo>
                    <a:pt x="24" y="27"/>
                  </a:lnTo>
                  <a:lnTo>
                    <a:pt x="39" y="24"/>
                  </a:lnTo>
                  <a:lnTo>
                    <a:pt x="54" y="23"/>
                  </a:lnTo>
                  <a:lnTo>
                    <a:pt x="69" y="23"/>
                  </a:lnTo>
                  <a:lnTo>
                    <a:pt x="82" y="22"/>
                  </a:lnTo>
                  <a:lnTo>
                    <a:pt x="92" y="20"/>
                  </a:lnTo>
                  <a:lnTo>
                    <a:pt x="103" y="18"/>
                  </a:lnTo>
                  <a:lnTo>
                    <a:pt x="114" y="16"/>
                  </a:lnTo>
                  <a:lnTo>
                    <a:pt x="125" y="12"/>
                  </a:lnTo>
                  <a:lnTo>
                    <a:pt x="135" y="10"/>
                  </a:lnTo>
                  <a:lnTo>
                    <a:pt x="147" y="8"/>
                  </a:lnTo>
                  <a:lnTo>
                    <a:pt x="157" y="8"/>
                  </a:lnTo>
                  <a:lnTo>
                    <a:pt x="167" y="9"/>
                  </a:lnTo>
                  <a:lnTo>
                    <a:pt x="169" y="9"/>
                  </a:lnTo>
                  <a:lnTo>
                    <a:pt x="170" y="8"/>
                  </a:lnTo>
                  <a:lnTo>
                    <a:pt x="170" y="7"/>
                  </a:lnTo>
                  <a:lnTo>
                    <a:pt x="170" y="7"/>
                  </a:lnTo>
                  <a:lnTo>
                    <a:pt x="164" y="3"/>
                  </a:lnTo>
                  <a:lnTo>
                    <a:pt x="157" y="2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9" y="0"/>
                  </a:lnTo>
                  <a:lnTo>
                    <a:pt x="132" y="1"/>
                  </a:lnTo>
                  <a:lnTo>
                    <a:pt x="126" y="1"/>
                  </a:lnTo>
                  <a:lnTo>
                    <a:pt x="119" y="1"/>
                  </a:lnTo>
                  <a:lnTo>
                    <a:pt x="109" y="1"/>
                  </a:lnTo>
                  <a:lnTo>
                    <a:pt x="98" y="2"/>
                  </a:lnTo>
                  <a:lnTo>
                    <a:pt x="88" y="2"/>
                  </a:lnTo>
                  <a:lnTo>
                    <a:pt x="79" y="3"/>
                  </a:lnTo>
                  <a:lnTo>
                    <a:pt x="68" y="4"/>
                  </a:lnTo>
                  <a:lnTo>
                    <a:pt x="58" y="5"/>
                  </a:lnTo>
                  <a:lnTo>
                    <a:pt x="48" y="8"/>
                  </a:lnTo>
                  <a:lnTo>
                    <a:pt x="37" y="10"/>
                  </a:lnTo>
                  <a:lnTo>
                    <a:pt x="26" y="14"/>
                  </a:lnTo>
                  <a:lnTo>
                    <a:pt x="16" y="18"/>
                  </a:lnTo>
                  <a:lnTo>
                    <a:pt x="8" y="25"/>
                  </a:lnTo>
                  <a:lnTo>
                    <a:pt x="4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3" y="62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8" name="Freeform 110"/>
            <p:cNvSpPr>
              <a:spLocks/>
            </p:cNvSpPr>
            <p:nvPr/>
          </p:nvSpPr>
          <p:spPr bwMode="auto">
            <a:xfrm>
              <a:off x="1708150" y="3097213"/>
              <a:ext cx="130175" cy="52388"/>
            </a:xfrm>
            <a:custGeom>
              <a:avLst/>
              <a:gdLst>
                <a:gd name="T0" fmla="*/ 2 w 162"/>
                <a:gd name="T1" fmla="*/ 65 h 65"/>
                <a:gd name="T2" fmla="*/ 4 w 162"/>
                <a:gd name="T3" fmla="*/ 50 h 65"/>
                <a:gd name="T4" fmla="*/ 10 w 162"/>
                <a:gd name="T5" fmla="*/ 39 h 65"/>
                <a:gd name="T6" fmla="*/ 19 w 162"/>
                <a:gd name="T7" fmla="*/ 31 h 65"/>
                <a:gd name="T8" fmla="*/ 36 w 162"/>
                <a:gd name="T9" fmla="*/ 28 h 65"/>
                <a:gd name="T10" fmla="*/ 40 w 162"/>
                <a:gd name="T11" fmla="*/ 26 h 65"/>
                <a:gd name="T12" fmla="*/ 45 w 162"/>
                <a:gd name="T13" fmla="*/ 26 h 65"/>
                <a:gd name="T14" fmla="*/ 49 w 162"/>
                <a:gd name="T15" fmla="*/ 26 h 65"/>
                <a:gd name="T16" fmla="*/ 54 w 162"/>
                <a:gd name="T17" fmla="*/ 26 h 65"/>
                <a:gd name="T18" fmla="*/ 59 w 162"/>
                <a:gd name="T19" fmla="*/ 28 h 65"/>
                <a:gd name="T20" fmla="*/ 63 w 162"/>
                <a:gd name="T21" fmla="*/ 28 h 65"/>
                <a:gd name="T22" fmla="*/ 68 w 162"/>
                <a:gd name="T23" fmla="*/ 29 h 65"/>
                <a:gd name="T24" fmla="*/ 72 w 162"/>
                <a:gd name="T25" fmla="*/ 29 h 65"/>
                <a:gd name="T26" fmla="*/ 84 w 162"/>
                <a:gd name="T27" fmla="*/ 29 h 65"/>
                <a:gd name="T28" fmla="*/ 94 w 162"/>
                <a:gd name="T29" fmla="*/ 29 h 65"/>
                <a:gd name="T30" fmla="*/ 106 w 162"/>
                <a:gd name="T31" fmla="*/ 29 h 65"/>
                <a:gd name="T32" fmla="*/ 117 w 162"/>
                <a:gd name="T33" fmla="*/ 29 h 65"/>
                <a:gd name="T34" fmla="*/ 129 w 162"/>
                <a:gd name="T35" fmla="*/ 30 h 65"/>
                <a:gd name="T36" fmla="*/ 139 w 162"/>
                <a:gd name="T37" fmla="*/ 31 h 65"/>
                <a:gd name="T38" fmla="*/ 151 w 162"/>
                <a:gd name="T39" fmla="*/ 32 h 65"/>
                <a:gd name="T40" fmla="*/ 161 w 162"/>
                <a:gd name="T41" fmla="*/ 36 h 65"/>
                <a:gd name="T42" fmla="*/ 162 w 162"/>
                <a:gd name="T43" fmla="*/ 36 h 65"/>
                <a:gd name="T44" fmla="*/ 162 w 162"/>
                <a:gd name="T45" fmla="*/ 33 h 65"/>
                <a:gd name="T46" fmla="*/ 162 w 162"/>
                <a:gd name="T47" fmla="*/ 32 h 65"/>
                <a:gd name="T48" fmla="*/ 162 w 162"/>
                <a:gd name="T49" fmla="*/ 32 h 65"/>
                <a:gd name="T50" fmla="*/ 154 w 162"/>
                <a:gd name="T51" fmla="*/ 29 h 65"/>
                <a:gd name="T52" fmla="*/ 147 w 162"/>
                <a:gd name="T53" fmla="*/ 26 h 65"/>
                <a:gd name="T54" fmla="*/ 139 w 162"/>
                <a:gd name="T55" fmla="*/ 24 h 65"/>
                <a:gd name="T56" fmla="*/ 130 w 162"/>
                <a:gd name="T57" fmla="*/ 22 h 65"/>
                <a:gd name="T58" fmla="*/ 122 w 162"/>
                <a:gd name="T59" fmla="*/ 21 h 65"/>
                <a:gd name="T60" fmla="*/ 114 w 162"/>
                <a:gd name="T61" fmla="*/ 18 h 65"/>
                <a:gd name="T62" fmla="*/ 106 w 162"/>
                <a:gd name="T63" fmla="*/ 17 h 65"/>
                <a:gd name="T64" fmla="*/ 98 w 162"/>
                <a:gd name="T65" fmla="*/ 15 h 65"/>
                <a:gd name="T66" fmla="*/ 91 w 162"/>
                <a:gd name="T67" fmla="*/ 13 h 65"/>
                <a:gd name="T68" fmla="*/ 84 w 162"/>
                <a:gd name="T69" fmla="*/ 9 h 65"/>
                <a:gd name="T70" fmla="*/ 76 w 162"/>
                <a:gd name="T71" fmla="*/ 7 h 65"/>
                <a:gd name="T72" fmla="*/ 69 w 162"/>
                <a:gd name="T73" fmla="*/ 5 h 65"/>
                <a:gd name="T74" fmla="*/ 61 w 162"/>
                <a:gd name="T75" fmla="*/ 2 h 65"/>
                <a:gd name="T76" fmla="*/ 53 w 162"/>
                <a:gd name="T77" fmla="*/ 0 h 65"/>
                <a:gd name="T78" fmla="*/ 46 w 162"/>
                <a:gd name="T79" fmla="*/ 0 h 65"/>
                <a:gd name="T80" fmla="*/ 38 w 162"/>
                <a:gd name="T81" fmla="*/ 1 h 65"/>
                <a:gd name="T82" fmla="*/ 33 w 162"/>
                <a:gd name="T83" fmla="*/ 2 h 65"/>
                <a:gd name="T84" fmla="*/ 28 w 162"/>
                <a:gd name="T85" fmla="*/ 5 h 65"/>
                <a:gd name="T86" fmla="*/ 22 w 162"/>
                <a:gd name="T87" fmla="*/ 7 h 65"/>
                <a:gd name="T88" fmla="*/ 17 w 162"/>
                <a:gd name="T89" fmla="*/ 9 h 65"/>
                <a:gd name="T90" fmla="*/ 13 w 162"/>
                <a:gd name="T91" fmla="*/ 13 h 65"/>
                <a:gd name="T92" fmla="*/ 8 w 162"/>
                <a:gd name="T93" fmla="*/ 16 h 65"/>
                <a:gd name="T94" fmla="*/ 4 w 162"/>
                <a:gd name="T95" fmla="*/ 21 h 65"/>
                <a:gd name="T96" fmla="*/ 2 w 162"/>
                <a:gd name="T97" fmla="*/ 25 h 65"/>
                <a:gd name="T98" fmla="*/ 0 w 162"/>
                <a:gd name="T99" fmla="*/ 36 h 65"/>
                <a:gd name="T100" fmla="*/ 0 w 162"/>
                <a:gd name="T101" fmla="*/ 45 h 65"/>
                <a:gd name="T102" fmla="*/ 1 w 162"/>
                <a:gd name="T103" fmla="*/ 54 h 65"/>
                <a:gd name="T104" fmla="*/ 2 w 162"/>
                <a:gd name="T105" fmla="*/ 65 h 65"/>
                <a:gd name="T106" fmla="*/ 2 w 162"/>
                <a:gd name="T107" fmla="*/ 65 h 65"/>
                <a:gd name="T108" fmla="*/ 2 w 162"/>
                <a:gd name="T109" fmla="*/ 65 h 65"/>
                <a:gd name="T110" fmla="*/ 2 w 162"/>
                <a:gd name="T111" fmla="*/ 65 h 65"/>
                <a:gd name="T112" fmla="*/ 2 w 162"/>
                <a:gd name="T113" fmla="*/ 65 h 65"/>
                <a:gd name="T114" fmla="*/ 2 w 162"/>
                <a:gd name="T1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65">
                  <a:moveTo>
                    <a:pt x="2" y="65"/>
                  </a:moveTo>
                  <a:lnTo>
                    <a:pt x="4" y="50"/>
                  </a:lnTo>
                  <a:lnTo>
                    <a:pt x="10" y="39"/>
                  </a:lnTo>
                  <a:lnTo>
                    <a:pt x="19" y="31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4" y="26"/>
                  </a:lnTo>
                  <a:lnTo>
                    <a:pt x="59" y="28"/>
                  </a:lnTo>
                  <a:lnTo>
                    <a:pt x="63" y="28"/>
                  </a:lnTo>
                  <a:lnTo>
                    <a:pt x="68" y="29"/>
                  </a:lnTo>
                  <a:lnTo>
                    <a:pt x="72" y="29"/>
                  </a:lnTo>
                  <a:lnTo>
                    <a:pt x="84" y="29"/>
                  </a:lnTo>
                  <a:lnTo>
                    <a:pt x="94" y="29"/>
                  </a:lnTo>
                  <a:lnTo>
                    <a:pt x="106" y="29"/>
                  </a:lnTo>
                  <a:lnTo>
                    <a:pt x="117" y="29"/>
                  </a:lnTo>
                  <a:lnTo>
                    <a:pt x="129" y="30"/>
                  </a:lnTo>
                  <a:lnTo>
                    <a:pt x="139" y="31"/>
                  </a:lnTo>
                  <a:lnTo>
                    <a:pt x="151" y="32"/>
                  </a:lnTo>
                  <a:lnTo>
                    <a:pt x="161" y="36"/>
                  </a:lnTo>
                  <a:lnTo>
                    <a:pt x="162" y="36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54" y="29"/>
                  </a:lnTo>
                  <a:lnTo>
                    <a:pt x="147" y="26"/>
                  </a:lnTo>
                  <a:lnTo>
                    <a:pt x="139" y="24"/>
                  </a:lnTo>
                  <a:lnTo>
                    <a:pt x="130" y="22"/>
                  </a:lnTo>
                  <a:lnTo>
                    <a:pt x="122" y="21"/>
                  </a:lnTo>
                  <a:lnTo>
                    <a:pt x="114" y="18"/>
                  </a:lnTo>
                  <a:lnTo>
                    <a:pt x="106" y="17"/>
                  </a:lnTo>
                  <a:lnTo>
                    <a:pt x="98" y="15"/>
                  </a:lnTo>
                  <a:lnTo>
                    <a:pt x="91" y="13"/>
                  </a:lnTo>
                  <a:lnTo>
                    <a:pt x="84" y="9"/>
                  </a:lnTo>
                  <a:lnTo>
                    <a:pt x="76" y="7"/>
                  </a:lnTo>
                  <a:lnTo>
                    <a:pt x="69" y="5"/>
                  </a:lnTo>
                  <a:lnTo>
                    <a:pt x="61" y="2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8" y="5"/>
                  </a:lnTo>
                  <a:lnTo>
                    <a:pt x="22" y="7"/>
                  </a:lnTo>
                  <a:lnTo>
                    <a:pt x="17" y="9"/>
                  </a:lnTo>
                  <a:lnTo>
                    <a:pt x="13" y="13"/>
                  </a:lnTo>
                  <a:lnTo>
                    <a:pt x="8" y="16"/>
                  </a:lnTo>
                  <a:lnTo>
                    <a:pt x="4" y="21"/>
                  </a:lnTo>
                  <a:lnTo>
                    <a:pt x="2" y="25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2" y="65"/>
                  </a:lnTo>
                  <a:lnTo>
                    <a:pt x="2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19" name="Freeform 111"/>
            <p:cNvSpPr>
              <a:spLocks/>
            </p:cNvSpPr>
            <p:nvPr/>
          </p:nvSpPr>
          <p:spPr bwMode="auto">
            <a:xfrm>
              <a:off x="1790700" y="3162300"/>
              <a:ext cx="34925" cy="42863"/>
            </a:xfrm>
            <a:custGeom>
              <a:avLst/>
              <a:gdLst>
                <a:gd name="T0" fmla="*/ 0 w 45"/>
                <a:gd name="T1" fmla="*/ 6 h 53"/>
                <a:gd name="T2" fmla="*/ 5 w 45"/>
                <a:gd name="T3" fmla="*/ 4 h 53"/>
                <a:gd name="T4" fmla="*/ 11 w 45"/>
                <a:gd name="T5" fmla="*/ 4 h 53"/>
                <a:gd name="T6" fmla="*/ 15 w 45"/>
                <a:gd name="T7" fmla="*/ 4 h 53"/>
                <a:gd name="T8" fmla="*/ 20 w 45"/>
                <a:gd name="T9" fmla="*/ 7 h 53"/>
                <a:gd name="T10" fmla="*/ 25 w 45"/>
                <a:gd name="T11" fmla="*/ 9 h 53"/>
                <a:gd name="T12" fmla="*/ 28 w 45"/>
                <a:gd name="T13" fmla="*/ 11 h 53"/>
                <a:gd name="T14" fmla="*/ 32 w 45"/>
                <a:gd name="T15" fmla="*/ 15 h 53"/>
                <a:gd name="T16" fmla="*/ 34 w 45"/>
                <a:gd name="T17" fmla="*/ 19 h 53"/>
                <a:gd name="T18" fmla="*/ 37 w 45"/>
                <a:gd name="T19" fmla="*/ 26 h 53"/>
                <a:gd name="T20" fmla="*/ 40 w 45"/>
                <a:gd name="T21" fmla="*/ 34 h 53"/>
                <a:gd name="T22" fmla="*/ 40 w 45"/>
                <a:gd name="T23" fmla="*/ 44 h 53"/>
                <a:gd name="T24" fmla="*/ 41 w 45"/>
                <a:gd name="T25" fmla="*/ 52 h 53"/>
                <a:gd name="T26" fmla="*/ 41 w 45"/>
                <a:gd name="T27" fmla="*/ 53 h 53"/>
                <a:gd name="T28" fmla="*/ 43 w 45"/>
                <a:gd name="T29" fmla="*/ 52 h 53"/>
                <a:gd name="T30" fmla="*/ 44 w 45"/>
                <a:gd name="T31" fmla="*/ 51 h 53"/>
                <a:gd name="T32" fmla="*/ 44 w 45"/>
                <a:gd name="T33" fmla="*/ 49 h 53"/>
                <a:gd name="T34" fmla="*/ 45 w 45"/>
                <a:gd name="T35" fmla="*/ 39 h 53"/>
                <a:gd name="T36" fmla="*/ 45 w 45"/>
                <a:gd name="T37" fmla="*/ 29 h 53"/>
                <a:gd name="T38" fmla="*/ 44 w 45"/>
                <a:gd name="T39" fmla="*/ 19 h 53"/>
                <a:gd name="T40" fmla="*/ 40 w 45"/>
                <a:gd name="T41" fmla="*/ 10 h 53"/>
                <a:gd name="T42" fmla="*/ 36 w 45"/>
                <a:gd name="T43" fmla="*/ 6 h 53"/>
                <a:gd name="T44" fmla="*/ 32 w 45"/>
                <a:gd name="T45" fmla="*/ 2 h 53"/>
                <a:gd name="T46" fmla="*/ 27 w 45"/>
                <a:gd name="T47" fmla="*/ 0 h 53"/>
                <a:gd name="T48" fmla="*/ 22 w 45"/>
                <a:gd name="T49" fmla="*/ 0 h 53"/>
                <a:gd name="T50" fmla="*/ 17 w 45"/>
                <a:gd name="T51" fmla="*/ 0 h 53"/>
                <a:gd name="T52" fmla="*/ 11 w 45"/>
                <a:gd name="T53" fmla="*/ 2 h 53"/>
                <a:gd name="T54" fmla="*/ 6 w 45"/>
                <a:gd name="T55" fmla="*/ 3 h 53"/>
                <a:gd name="T56" fmla="*/ 0 w 45"/>
                <a:gd name="T57" fmla="*/ 6 h 53"/>
                <a:gd name="T58" fmla="*/ 0 w 45"/>
                <a:gd name="T59" fmla="*/ 6 h 53"/>
                <a:gd name="T60" fmla="*/ 0 w 45"/>
                <a:gd name="T61" fmla="*/ 6 h 53"/>
                <a:gd name="T62" fmla="*/ 0 w 45"/>
                <a:gd name="T63" fmla="*/ 6 h 53"/>
                <a:gd name="T64" fmla="*/ 0 w 45"/>
                <a:gd name="T65" fmla="*/ 6 h 53"/>
                <a:gd name="T66" fmla="*/ 0 w 45"/>
                <a:gd name="T67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" h="53">
                  <a:moveTo>
                    <a:pt x="0" y="6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20" y="7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2" y="15"/>
                  </a:lnTo>
                  <a:lnTo>
                    <a:pt x="34" y="19"/>
                  </a:lnTo>
                  <a:lnTo>
                    <a:pt x="37" y="26"/>
                  </a:lnTo>
                  <a:lnTo>
                    <a:pt x="40" y="34"/>
                  </a:lnTo>
                  <a:lnTo>
                    <a:pt x="40" y="44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3" y="52"/>
                  </a:lnTo>
                  <a:lnTo>
                    <a:pt x="44" y="51"/>
                  </a:lnTo>
                  <a:lnTo>
                    <a:pt x="44" y="49"/>
                  </a:lnTo>
                  <a:lnTo>
                    <a:pt x="45" y="39"/>
                  </a:lnTo>
                  <a:lnTo>
                    <a:pt x="45" y="29"/>
                  </a:lnTo>
                  <a:lnTo>
                    <a:pt x="44" y="19"/>
                  </a:lnTo>
                  <a:lnTo>
                    <a:pt x="40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6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0" name="Freeform 112"/>
            <p:cNvSpPr>
              <a:spLocks/>
            </p:cNvSpPr>
            <p:nvPr/>
          </p:nvSpPr>
          <p:spPr bwMode="auto">
            <a:xfrm>
              <a:off x="1812925" y="3141663"/>
              <a:ext cx="36513" cy="33338"/>
            </a:xfrm>
            <a:custGeom>
              <a:avLst/>
              <a:gdLst>
                <a:gd name="T0" fmla="*/ 0 w 46"/>
                <a:gd name="T1" fmla="*/ 0 h 42"/>
                <a:gd name="T2" fmla="*/ 8 w 46"/>
                <a:gd name="T3" fmla="*/ 3 h 42"/>
                <a:gd name="T4" fmla="*/ 16 w 46"/>
                <a:gd name="T5" fmla="*/ 5 h 42"/>
                <a:gd name="T6" fmla="*/ 23 w 46"/>
                <a:gd name="T7" fmla="*/ 8 h 42"/>
                <a:gd name="T8" fmla="*/ 30 w 46"/>
                <a:gd name="T9" fmla="*/ 14 h 42"/>
                <a:gd name="T10" fmla="*/ 35 w 46"/>
                <a:gd name="T11" fmla="*/ 20 h 42"/>
                <a:gd name="T12" fmla="*/ 39 w 46"/>
                <a:gd name="T13" fmla="*/ 26 h 42"/>
                <a:gd name="T14" fmla="*/ 43 w 46"/>
                <a:gd name="T15" fmla="*/ 34 h 42"/>
                <a:gd name="T16" fmla="*/ 45 w 46"/>
                <a:gd name="T17" fmla="*/ 42 h 42"/>
                <a:gd name="T18" fmla="*/ 45 w 46"/>
                <a:gd name="T19" fmla="*/ 42 h 42"/>
                <a:gd name="T20" fmla="*/ 46 w 46"/>
                <a:gd name="T21" fmla="*/ 42 h 42"/>
                <a:gd name="T22" fmla="*/ 46 w 46"/>
                <a:gd name="T23" fmla="*/ 42 h 42"/>
                <a:gd name="T24" fmla="*/ 46 w 46"/>
                <a:gd name="T25" fmla="*/ 41 h 42"/>
                <a:gd name="T26" fmla="*/ 45 w 46"/>
                <a:gd name="T27" fmla="*/ 33 h 42"/>
                <a:gd name="T28" fmla="*/ 43 w 46"/>
                <a:gd name="T29" fmla="*/ 26 h 42"/>
                <a:gd name="T30" fmla="*/ 39 w 46"/>
                <a:gd name="T31" fmla="*/ 20 h 42"/>
                <a:gd name="T32" fmla="*/ 35 w 46"/>
                <a:gd name="T33" fmla="*/ 14 h 42"/>
                <a:gd name="T34" fmla="*/ 31 w 46"/>
                <a:gd name="T35" fmla="*/ 11 h 42"/>
                <a:gd name="T36" fmla="*/ 27 w 46"/>
                <a:gd name="T37" fmla="*/ 8 h 42"/>
                <a:gd name="T38" fmla="*/ 23 w 46"/>
                <a:gd name="T39" fmla="*/ 6 h 42"/>
                <a:gd name="T40" fmla="*/ 19 w 46"/>
                <a:gd name="T41" fmla="*/ 4 h 42"/>
                <a:gd name="T42" fmla="*/ 14 w 46"/>
                <a:gd name="T43" fmla="*/ 3 h 42"/>
                <a:gd name="T44" fmla="*/ 9 w 46"/>
                <a:gd name="T45" fmla="*/ 1 h 42"/>
                <a:gd name="T46" fmla="*/ 5 w 46"/>
                <a:gd name="T47" fmla="*/ 0 h 42"/>
                <a:gd name="T48" fmla="*/ 0 w 46"/>
                <a:gd name="T49" fmla="*/ 0 h 42"/>
                <a:gd name="T50" fmla="*/ 0 w 46"/>
                <a:gd name="T51" fmla="*/ 0 h 42"/>
                <a:gd name="T52" fmla="*/ 0 w 46"/>
                <a:gd name="T53" fmla="*/ 0 h 42"/>
                <a:gd name="T54" fmla="*/ 0 w 46"/>
                <a:gd name="T55" fmla="*/ 0 h 42"/>
                <a:gd name="T56" fmla="*/ 0 w 46"/>
                <a:gd name="T57" fmla="*/ 0 h 42"/>
                <a:gd name="T58" fmla="*/ 0 w 46"/>
                <a:gd name="T5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2">
                  <a:moveTo>
                    <a:pt x="0" y="0"/>
                  </a:moveTo>
                  <a:lnTo>
                    <a:pt x="8" y="3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30" y="14"/>
                  </a:lnTo>
                  <a:lnTo>
                    <a:pt x="35" y="20"/>
                  </a:lnTo>
                  <a:lnTo>
                    <a:pt x="39" y="26"/>
                  </a:lnTo>
                  <a:lnTo>
                    <a:pt x="43" y="34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5" y="33"/>
                  </a:lnTo>
                  <a:lnTo>
                    <a:pt x="43" y="26"/>
                  </a:lnTo>
                  <a:lnTo>
                    <a:pt x="39" y="20"/>
                  </a:lnTo>
                  <a:lnTo>
                    <a:pt x="35" y="14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3" y="6"/>
                  </a:lnTo>
                  <a:lnTo>
                    <a:pt x="19" y="4"/>
                  </a:lnTo>
                  <a:lnTo>
                    <a:pt x="14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1" name="Freeform 113"/>
            <p:cNvSpPr>
              <a:spLocks/>
            </p:cNvSpPr>
            <p:nvPr/>
          </p:nvSpPr>
          <p:spPr bwMode="auto">
            <a:xfrm>
              <a:off x="1825625" y="3121025"/>
              <a:ext cx="36513" cy="34925"/>
            </a:xfrm>
            <a:custGeom>
              <a:avLst/>
              <a:gdLst>
                <a:gd name="T0" fmla="*/ 0 w 45"/>
                <a:gd name="T1" fmla="*/ 0 h 43"/>
                <a:gd name="T2" fmla="*/ 8 w 45"/>
                <a:gd name="T3" fmla="*/ 2 h 43"/>
                <a:gd name="T4" fmla="*/ 16 w 45"/>
                <a:gd name="T5" fmla="*/ 5 h 43"/>
                <a:gd name="T6" fmla="*/ 23 w 45"/>
                <a:gd name="T7" fmla="*/ 8 h 43"/>
                <a:gd name="T8" fmla="*/ 29 w 45"/>
                <a:gd name="T9" fmla="*/ 14 h 43"/>
                <a:gd name="T10" fmla="*/ 33 w 45"/>
                <a:gd name="T11" fmla="*/ 21 h 43"/>
                <a:gd name="T12" fmla="*/ 36 w 45"/>
                <a:gd name="T13" fmla="*/ 28 h 43"/>
                <a:gd name="T14" fmla="*/ 38 w 45"/>
                <a:gd name="T15" fmla="*/ 35 h 43"/>
                <a:gd name="T16" fmla="*/ 42 w 45"/>
                <a:gd name="T17" fmla="*/ 41 h 43"/>
                <a:gd name="T18" fmla="*/ 42 w 45"/>
                <a:gd name="T19" fmla="*/ 43 h 43"/>
                <a:gd name="T20" fmla="*/ 44 w 45"/>
                <a:gd name="T21" fmla="*/ 41 h 43"/>
                <a:gd name="T22" fmla="*/ 45 w 45"/>
                <a:gd name="T23" fmla="*/ 40 h 43"/>
                <a:gd name="T24" fmla="*/ 45 w 45"/>
                <a:gd name="T25" fmla="*/ 39 h 43"/>
                <a:gd name="T26" fmla="*/ 44 w 45"/>
                <a:gd name="T27" fmla="*/ 32 h 43"/>
                <a:gd name="T28" fmla="*/ 42 w 45"/>
                <a:gd name="T29" fmla="*/ 24 h 43"/>
                <a:gd name="T30" fmla="*/ 40 w 45"/>
                <a:gd name="T31" fmla="*/ 17 h 43"/>
                <a:gd name="T32" fmla="*/ 35 w 45"/>
                <a:gd name="T33" fmla="*/ 10 h 43"/>
                <a:gd name="T34" fmla="*/ 28 w 45"/>
                <a:gd name="T35" fmla="*/ 5 h 43"/>
                <a:gd name="T36" fmla="*/ 19 w 45"/>
                <a:gd name="T37" fmla="*/ 2 h 43"/>
                <a:gd name="T38" fmla="*/ 10 w 45"/>
                <a:gd name="T39" fmla="*/ 1 h 43"/>
                <a:gd name="T40" fmla="*/ 2 w 45"/>
                <a:gd name="T41" fmla="*/ 0 h 43"/>
                <a:gd name="T42" fmla="*/ 2 w 45"/>
                <a:gd name="T43" fmla="*/ 0 h 43"/>
                <a:gd name="T44" fmla="*/ 2 w 45"/>
                <a:gd name="T45" fmla="*/ 0 h 43"/>
                <a:gd name="T46" fmla="*/ 0 w 45"/>
                <a:gd name="T47" fmla="*/ 0 h 43"/>
                <a:gd name="T48" fmla="*/ 0 w 45"/>
                <a:gd name="T49" fmla="*/ 0 h 43"/>
                <a:gd name="T50" fmla="*/ 0 w 45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" h="43">
                  <a:moveTo>
                    <a:pt x="0" y="0"/>
                  </a:moveTo>
                  <a:lnTo>
                    <a:pt x="8" y="2"/>
                  </a:lnTo>
                  <a:lnTo>
                    <a:pt x="16" y="5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6" y="28"/>
                  </a:lnTo>
                  <a:lnTo>
                    <a:pt x="38" y="35"/>
                  </a:lnTo>
                  <a:lnTo>
                    <a:pt x="42" y="41"/>
                  </a:lnTo>
                  <a:lnTo>
                    <a:pt x="42" y="43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5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2" name="Freeform 114"/>
            <p:cNvSpPr>
              <a:spLocks/>
            </p:cNvSpPr>
            <p:nvPr/>
          </p:nvSpPr>
          <p:spPr bwMode="auto">
            <a:xfrm>
              <a:off x="1874838" y="3398838"/>
              <a:ext cx="431800" cy="331788"/>
            </a:xfrm>
            <a:custGeom>
              <a:avLst/>
              <a:gdLst>
                <a:gd name="T0" fmla="*/ 19 w 544"/>
                <a:gd name="T1" fmla="*/ 26 h 419"/>
                <a:gd name="T2" fmla="*/ 56 w 544"/>
                <a:gd name="T3" fmla="*/ 76 h 419"/>
                <a:gd name="T4" fmla="*/ 96 w 544"/>
                <a:gd name="T5" fmla="*/ 126 h 419"/>
                <a:gd name="T6" fmla="*/ 138 w 544"/>
                <a:gd name="T7" fmla="*/ 173 h 419"/>
                <a:gd name="T8" fmla="*/ 183 w 544"/>
                <a:gd name="T9" fmla="*/ 218 h 419"/>
                <a:gd name="T10" fmla="*/ 230 w 544"/>
                <a:gd name="T11" fmla="*/ 260 h 419"/>
                <a:gd name="T12" fmla="*/ 279 w 544"/>
                <a:gd name="T13" fmla="*/ 299 h 419"/>
                <a:gd name="T14" fmla="*/ 331 w 544"/>
                <a:gd name="T15" fmla="*/ 333 h 419"/>
                <a:gd name="T16" fmla="*/ 374 w 544"/>
                <a:gd name="T17" fmla="*/ 358 h 419"/>
                <a:gd name="T18" fmla="*/ 404 w 544"/>
                <a:gd name="T19" fmla="*/ 373 h 419"/>
                <a:gd name="T20" fmla="*/ 435 w 544"/>
                <a:gd name="T21" fmla="*/ 386 h 419"/>
                <a:gd name="T22" fmla="*/ 466 w 544"/>
                <a:gd name="T23" fmla="*/ 398 h 419"/>
                <a:gd name="T24" fmla="*/ 486 w 544"/>
                <a:gd name="T25" fmla="*/ 405 h 419"/>
                <a:gd name="T26" fmla="*/ 495 w 544"/>
                <a:gd name="T27" fmla="*/ 408 h 419"/>
                <a:gd name="T28" fmla="*/ 505 w 544"/>
                <a:gd name="T29" fmla="*/ 412 h 419"/>
                <a:gd name="T30" fmla="*/ 514 w 544"/>
                <a:gd name="T31" fmla="*/ 414 h 419"/>
                <a:gd name="T32" fmla="*/ 524 w 544"/>
                <a:gd name="T33" fmla="*/ 416 h 419"/>
                <a:gd name="T34" fmla="*/ 535 w 544"/>
                <a:gd name="T35" fmla="*/ 418 h 419"/>
                <a:gd name="T36" fmla="*/ 540 w 544"/>
                <a:gd name="T37" fmla="*/ 419 h 419"/>
                <a:gd name="T38" fmla="*/ 544 w 544"/>
                <a:gd name="T39" fmla="*/ 413 h 419"/>
                <a:gd name="T40" fmla="*/ 541 w 544"/>
                <a:gd name="T41" fmla="*/ 406 h 419"/>
                <a:gd name="T42" fmla="*/ 531 w 544"/>
                <a:gd name="T43" fmla="*/ 399 h 419"/>
                <a:gd name="T44" fmla="*/ 518 w 544"/>
                <a:gd name="T45" fmla="*/ 396 h 419"/>
                <a:gd name="T46" fmla="*/ 506 w 544"/>
                <a:gd name="T47" fmla="*/ 392 h 419"/>
                <a:gd name="T48" fmla="*/ 486 w 544"/>
                <a:gd name="T49" fmla="*/ 386 h 419"/>
                <a:gd name="T50" fmla="*/ 454 w 544"/>
                <a:gd name="T51" fmla="*/ 375 h 419"/>
                <a:gd name="T52" fmla="*/ 423 w 544"/>
                <a:gd name="T53" fmla="*/ 362 h 419"/>
                <a:gd name="T54" fmla="*/ 393 w 544"/>
                <a:gd name="T55" fmla="*/ 348 h 419"/>
                <a:gd name="T56" fmla="*/ 350 w 544"/>
                <a:gd name="T57" fmla="*/ 326 h 419"/>
                <a:gd name="T58" fmla="*/ 294 w 544"/>
                <a:gd name="T59" fmla="*/ 293 h 419"/>
                <a:gd name="T60" fmla="*/ 242 w 544"/>
                <a:gd name="T61" fmla="*/ 256 h 419"/>
                <a:gd name="T62" fmla="*/ 193 w 544"/>
                <a:gd name="T63" fmla="*/ 216 h 419"/>
                <a:gd name="T64" fmla="*/ 146 w 544"/>
                <a:gd name="T65" fmla="*/ 172 h 419"/>
                <a:gd name="T66" fmla="*/ 102 w 544"/>
                <a:gd name="T67" fmla="*/ 126 h 419"/>
                <a:gd name="T68" fmla="*/ 59 w 544"/>
                <a:gd name="T69" fmla="*/ 77 h 419"/>
                <a:gd name="T70" fmla="*/ 20 w 544"/>
                <a:gd name="T71" fmla="*/ 27 h 419"/>
                <a:gd name="T72" fmla="*/ 0 w 544"/>
                <a:gd name="T73" fmla="*/ 0 h 419"/>
                <a:gd name="T74" fmla="*/ 0 w 544"/>
                <a:gd name="T75" fmla="*/ 0 h 419"/>
                <a:gd name="T76" fmla="*/ 0 w 544"/>
                <a:gd name="T77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4" h="419">
                  <a:moveTo>
                    <a:pt x="0" y="0"/>
                  </a:moveTo>
                  <a:lnTo>
                    <a:pt x="19" y="26"/>
                  </a:lnTo>
                  <a:lnTo>
                    <a:pt x="37" y="51"/>
                  </a:lnTo>
                  <a:lnTo>
                    <a:pt x="56" y="76"/>
                  </a:lnTo>
                  <a:lnTo>
                    <a:pt x="75" y="102"/>
                  </a:lnTo>
                  <a:lnTo>
                    <a:pt x="96" y="126"/>
                  </a:lnTo>
                  <a:lnTo>
                    <a:pt x="117" y="149"/>
                  </a:lnTo>
                  <a:lnTo>
                    <a:pt x="138" y="173"/>
                  </a:lnTo>
                  <a:lnTo>
                    <a:pt x="159" y="195"/>
                  </a:lnTo>
                  <a:lnTo>
                    <a:pt x="183" y="218"/>
                  </a:lnTo>
                  <a:lnTo>
                    <a:pt x="206" y="239"/>
                  </a:lnTo>
                  <a:lnTo>
                    <a:pt x="230" y="260"/>
                  </a:lnTo>
                  <a:lnTo>
                    <a:pt x="254" y="279"/>
                  </a:lnTo>
                  <a:lnTo>
                    <a:pt x="279" y="299"/>
                  </a:lnTo>
                  <a:lnTo>
                    <a:pt x="305" y="316"/>
                  </a:lnTo>
                  <a:lnTo>
                    <a:pt x="331" y="333"/>
                  </a:lnTo>
                  <a:lnTo>
                    <a:pt x="359" y="350"/>
                  </a:lnTo>
                  <a:lnTo>
                    <a:pt x="374" y="358"/>
                  </a:lnTo>
                  <a:lnTo>
                    <a:pt x="389" y="366"/>
                  </a:lnTo>
                  <a:lnTo>
                    <a:pt x="404" y="373"/>
                  </a:lnTo>
                  <a:lnTo>
                    <a:pt x="419" y="379"/>
                  </a:lnTo>
                  <a:lnTo>
                    <a:pt x="435" y="386"/>
                  </a:lnTo>
                  <a:lnTo>
                    <a:pt x="450" y="392"/>
                  </a:lnTo>
                  <a:lnTo>
                    <a:pt x="466" y="398"/>
                  </a:lnTo>
                  <a:lnTo>
                    <a:pt x="481" y="404"/>
                  </a:lnTo>
                  <a:lnTo>
                    <a:pt x="486" y="405"/>
                  </a:lnTo>
                  <a:lnTo>
                    <a:pt x="490" y="407"/>
                  </a:lnTo>
                  <a:lnTo>
                    <a:pt x="495" y="408"/>
                  </a:lnTo>
                  <a:lnTo>
                    <a:pt x="501" y="409"/>
                  </a:lnTo>
                  <a:lnTo>
                    <a:pt x="505" y="412"/>
                  </a:lnTo>
                  <a:lnTo>
                    <a:pt x="510" y="413"/>
                  </a:lnTo>
                  <a:lnTo>
                    <a:pt x="514" y="414"/>
                  </a:lnTo>
                  <a:lnTo>
                    <a:pt x="519" y="415"/>
                  </a:lnTo>
                  <a:lnTo>
                    <a:pt x="524" y="416"/>
                  </a:lnTo>
                  <a:lnTo>
                    <a:pt x="529" y="416"/>
                  </a:lnTo>
                  <a:lnTo>
                    <a:pt x="535" y="418"/>
                  </a:lnTo>
                  <a:lnTo>
                    <a:pt x="537" y="418"/>
                  </a:lnTo>
                  <a:lnTo>
                    <a:pt x="540" y="419"/>
                  </a:lnTo>
                  <a:lnTo>
                    <a:pt x="543" y="416"/>
                  </a:lnTo>
                  <a:lnTo>
                    <a:pt x="544" y="413"/>
                  </a:lnTo>
                  <a:lnTo>
                    <a:pt x="544" y="409"/>
                  </a:lnTo>
                  <a:lnTo>
                    <a:pt x="541" y="406"/>
                  </a:lnTo>
                  <a:lnTo>
                    <a:pt x="536" y="403"/>
                  </a:lnTo>
                  <a:lnTo>
                    <a:pt x="531" y="399"/>
                  </a:lnTo>
                  <a:lnTo>
                    <a:pt x="525" y="397"/>
                  </a:lnTo>
                  <a:lnTo>
                    <a:pt x="518" y="396"/>
                  </a:lnTo>
                  <a:lnTo>
                    <a:pt x="512" y="393"/>
                  </a:lnTo>
                  <a:lnTo>
                    <a:pt x="506" y="392"/>
                  </a:lnTo>
                  <a:lnTo>
                    <a:pt x="501" y="391"/>
                  </a:lnTo>
                  <a:lnTo>
                    <a:pt x="486" y="386"/>
                  </a:lnTo>
                  <a:lnTo>
                    <a:pt x="469" y="381"/>
                  </a:lnTo>
                  <a:lnTo>
                    <a:pt x="454" y="375"/>
                  </a:lnTo>
                  <a:lnTo>
                    <a:pt x="438" y="369"/>
                  </a:lnTo>
                  <a:lnTo>
                    <a:pt x="423" y="362"/>
                  </a:lnTo>
                  <a:lnTo>
                    <a:pt x="408" y="355"/>
                  </a:lnTo>
                  <a:lnTo>
                    <a:pt x="393" y="348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10"/>
                  </a:lnTo>
                  <a:lnTo>
                    <a:pt x="294" y="293"/>
                  </a:lnTo>
                  <a:lnTo>
                    <a:pt x="268" y="275"/>
                  </a:lnTo>
                  <a:lnTo>
                    <a:pt x="242" y="256"/>
                  </a:lnTo>
                  <a:lnTo>
                    <a:pt x="217" y="237"/>
                  </a:lnTo>
                  <a:lnTo>
                    <a:pt x="193" y="216"/>
                  </a:lnTo>
                  <a:lnTo>
                    <a:pt x="169" y="194"/>
                  </a:lnTo>
                  <a:lnTo>
                    <a:pt x="146" y="172"/>
                  </a:lnTo>
                  <a:lnTo>
                    <a:pt x="124" y="149"/>
                  </a:lnTo>
                  <a:lnTo>
                    <a:pt x="102" y="126"/>
                  </a:lnTo>
                  <a:lnTo>
                    <a:pt x="80" y="102"/>
                  </a:lnTo>
                  <a:lnTo>
                    <a:pt x="59" y="77"/>
                  </a:lnTo>
                  <a:lnTo>
                    <a:pt x="40" y="52"/>
                  </a:lnTo>
                  <a:lnTo>
                    <a:pt x="20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3" name="Freeform 115"/>
            <p:cNvSpPr>
              <a:spLocks/>
            </p:cNvSpPr>
            <p:nvPr/>
          </p:nvSpPr>
          <p:spPr bwMode="auto">
            <a:xfrm>
              <a:off x="1952625" y="3276600"/>
              <a:ext cx="379413" cy="303213"/>
            </a:xfrm>
            <a:custGeom>
              <a:avLst/>
              <a:gdLst>
                <a:gd name="T0" fmla="*/ 11 w 478"/>
                <a:gd name="T1" fmla="*/ 14 h 382"/>
                <a:gd name="T2" fmla="*/ 33 w 478"/>
                <a:gd name="T3" fmla="*/ 41 h 382"/>
                <a:gd name="T4" fmla="*/ 54 w 478"/>
                <a:gd name="T5" fmla="*/ 70 h 382"/>
                <a:gd name="T6" fmla="*/ 79 w 478"/>
                <a:gd name="T7" fmla="*/ 94 h 382"/>
                <a:gd name="T8" fmla="*/ 112 w 478"/>
                <a:gd name="T9" fmla="*/ 115 h 382"/>
                <a:gd name="T10" fmla="*/ 151 w 478"/>
                <a:gd name="T11" fmla="*/ 131 h 382"/>
                <a:gd name="T12" fmla="*/ 189 w 478"/>
                <a:gd name="T13" fmla="*/ 143 h 382"/>
                <a:gd name="T14" fmla="*/ 229 w 478"/>
                <a:gd name="T15" fmla="*/ 151 h 382"/>
                <a:gd name="T16" fmla="*/ 260 w 478"/>
                <a:gd name="T17" fmla="*/ 158 h 382"/>
                <a:gd name="T18" fmla="*/ 280 w 478"/>
                <a:gd name="T19" fmla="*/ 164 h 382"/>
                <a:gd name="T20" fmla="*/ 299 w 478"/>
                <a:gd name="T21" fmla="*/ 172 h 382"/>
                <a:gd name="T22" fmla="*/ 318 w 478"/>
                <a:gd name="T23" fmla="*/ 180 h 382"/>
                <a:gd name="T24" fmla="*/ 336 w 478"/>
                <a:gd name="T25" fmla="*/ 190 h 382"/>
                <a:gd name="T26" fmla="*/ 352 w 478"/>
                <a:gd name="T27" fmla="*/ 202 h 382"/>
                <a:gd name="T28" fmla="*/ 367 w 478"/>
                <a:gd name="T29" fmla="*/ 214 h 382"/>
                <a:gd name="T30" fmla="*/ 383 w 478"/>
                <a:gd name="T31" fmla="*/ 227 h 382"/>
                <a:gd name="T32" fmla="*/ 409 w 478"/>
                <a:gd name="T33" fmla="*/ 247 h 382"/>
                <a:gd name="T34" fmla="*/ 436 w 478"/>
                <a:gd name="T35" fmla="*/ 279 h 382"/>
                <a:gd name="T36" fmla="*/ 456 w 478"/>
                <a:gd name="T37" fmla="*/ 317 h 382"/>
                <a:gd name="T38" fmla="*/ 470 w 478"/>
                <a:gd name="T39" fmla="*/ 359 h 382"/>
                <a:gd name="T40" fmla="*/ 474 w 478"/>
                <a:gd name="T41" fmla="*/ 382 h 382"/>
                <a:gd name="T42" fmla="*/ 478 w 478"/>
                <a:gd name="T43" fmla="*/ 379 h 382"/>
                <a:gd name="T44" fmla="*/ 476 w 478"/>
                <a:gd name="T45" fmla="*/ 360 h 382"/>
                <a:gd name="T46" fmla="*/ 467 w 478"/>
                <a:gd name="T47" fmla="*/ 324 h 382"/>
                <a:gd name="T48" fmla="*/ 455 w 478"/>
                <a:gd name="T49" fmla="*/ 291 h 382"/>
                <a:gd name="T50" fmla="*/ 437 w 478"/>
                <a:gd name="T51" fmla="*/ 258 h 382"/>
                <a:gd name="T52" fmla="*/ 419 w 478"/>
                <a:gd name="T53" fmla="*/ 237 h 382"/>
                <a:gd name="T54" fmla="*/ 404 w 478"/>
                <a:gd name="T55" fmla="*/ 224 h 382"/>
                <a:gd name="T56" fmla="*/ 389 w 478"/>
                <a:gd name="T57" fmla="*/ 210 h 382"/>
                <a:gd name="T58" fmla="*/ 374 w 478"/>
                <a:gd name="T59" fmla="*/ 197 h 382"/>
                <a:gd name="T60" fmla="*/ 359 w 478"/>
                <a:gd name="T61" fmla="*/ 184 h 382"/>
                <a:gd name="T62" fmla="*/ 343 w 478"/>
                <a:gd name="T63" fmla="*/ 173 h 382"/>
                <a:gd name="T64" fmla="*/ 327 w 478"/>
                <a:gd name="T65" fmla="*/ 163 h 382"/>
                <a:gd name="T66" fmla="*/ 310 w 478"/>
                <a:gd name="T67" fmla="*/ 153 h 382"/>
                <a:gd name="T68" fmla="*/ 280 w 478"/>
                <a:gd name="T69" fmla="*/ 142 h 382"/>
                <a:gd name="T70" fmla="*/ 236 w 478"/>
                <a:gd name="T71" fmla="*/ 130 h 382"/>
                <a:gd name="T72" fmla="*/ 192 w 478"/>
                <a:gd name="T73" fmla="*/ 122 h 382"/>
                <a:gd name="T74" fmla="*/ 148 w 478"/>
                <a:gd name="T75" fmla="*/ 113 h 382"/>
                <a:gd name="T76" fmla="*/ 116 w 478"/>
                <a:gd name="T77" fmla="*/ 101 h 382"/>
                <a:gd name="T78" fmla="*/ 96 w 478"/>
                <a:gd name="T79" fmla="*/ 92 h 382"/>
                <a:gd name="T80" fmla="*/ 79 w 478"/>
                <a:gd name="T81" fmla="*/ 81 h 382"/>
                <a:gd name="T82" fmla="*/ 62 w 478"/>
                <a:gd name="T83" fmla="*/ 67 h 382"/>
                <a:gd name="T84" fmla="*/ 47 w 478"/>
                <a:gd name="T85" fmla="*/ 52 h 382"/>
                <a:gd name="T86" fmla="*/ 34 w 478"/>
                <a:gd name="T87" fmla="*/ 36 h 382"/>
                <a:gd name="T88" fmla="*/ 20 w 478"/>
                <a:gd name="T89" fmla="*/ 21 h 382"/>
                <a:gd name="T90" fmla="*/ 6 w 478"/>
                <a:gd name="T91" fmla="*/ 7 h 382"/>
                <a:gd name="T92" fmla="*/ 0 w 478"/>
                <a:gd name="T93" fmla="*/ 0 h 382"/>
                <a:gd name="T94" fmla="*/ 0 w 478"/>
                <a:gd name="T95" fmla="*/ 1 h 382"/>
                <a:gd name="T96" fmla="*/ 0 w 478"/>
                <a:gd name="T97" fmla="*/ 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8" h="382">
                  <a:moveTo>
                    <a:pt x="0" y="1"/>
                  </a:moveTo>
                  <a:lnTo>
                    <a:pt x="11" y="14"/>
                  </a:lnTo>
                  <a:lnTo>
                    <a:pt x="23" y="28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3"/>
                  </a:lnTo>
                  <a:lnTo>
                    <a:pt x="79" y="94"/>
                  </a:lnTo>
                  <a:lnTo>
                    <a:pt x="94" y="105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3"/>
                  </a:lnTo>
                  <a:lnTo>
                    <a:pt x="209" y="148"/>
                  </a:lnTo>
                  <a:lnTo>
                    <a:pt x="229" y="151"/>
                  </a:lnTo>
                  <a:lnTo>
                    <a:pt x="250" y="156"/>
                  </a:lnTo>
                  <a:lnTo>
                    <a:pt x="260" y="158"/>
                  </a:lnTo>
                  <a:lnTo>
                    <a:pt x="270" y="160"/>
                  </a:lnTo>
                  <a:lnTo>
                    <a:pt x="280" y="164"/>
                  </a:lnTo>
                  <a:lnTo>
                    <a:pt x="290" y="167"/>
                  </a:lnTo>
                  <a:lnTo>
                    <a:pt x="299" y="172"/>
                  </a:lnTo>
                  <a:lnTo>
                    <a:pt x="308" y="175"/>
                  </a:lnTo>
                  <a:lnTo>
                    <a:pt x="318" y="180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6"/>
                  </a:lnTo>
                  <a:lnTo>
                    <a:pt x="352" y="202"/>
                  </a:lnTo>
                  <a:lnTo>
                    <a:pt x="360" y="209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7"/>
                  </a:lnTo>
                  <a:lnTo>
                    <a:pt x="391" y="233"/>
                  </a:lnTo>
                  <a:lnTo>
                    <a:pt x="409" y="247"/>
                  </a:lnTo>
                  <a:lnTo>
                    <a:pt x="424" y="263"/>
                  </a:lnTo>
                  <a:lnTo>
                    <a:pt x="436" y="279"/>
                  </a:lnTo>
                  <a:lnTo>
                    <a:pt x="447" y="297"/>
                  </a:lnTo>
                  <a:lnTo>
                    <a:pt x="456" y="317"/>
                  </a:lnTo>
                  <a:lnTo>
                    <a:pt x="463" y="337"/>
                  </a:lnTo>
                  <a:lnTo>
                    <a:pt x="470" y="359"/>
                  </a:lnTo>
                  <a:lnTo>
                    <a:pt x="474" y="380"/>
                  </a:lnTo>
                  <a:lnTo>
                    <a:pt x="474" y="382"/>
                  </a:lnTo>
                  <a:lnTo>
                    <a:pt x="477" y="380"/>
                  </a:lnTo>
                  <a:lnTo>
                    <a:pt x="478" y="379"/>
                  </a:lnTo>
                  <a:lnTo>
                    <a:pt x="478" y="378"/>
                  </a:lnTo>
                  <a:lnTo>
                    <a:pt x="476" y="360"/>
                  </a:lnTo>
                  <a:lnTo>
                    <a:pt x="472" y="342"/>
                  </a:lnTo>
                  <a:lnTo>
                    <a:pt x="467" y="324"/>
                  </a:lnTo>
                  <a:lnTo>
                    <a:pt x="462" y="307"/>
                  </a:lnTo>
                  <a:lnTo>
                    <a:pt x="455" y="291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1"/>
                  </a:lnTo>
                  <a:lnTo>
                    <a:pt x="404" y="224"/>
                  </a:lnTo>
                  <a:lnTo>
                    <a:pt x="397" y="217"/>
                  </a:lnTo>
                  <a:lnTo>
                    <a:pt x="389" y="210"/>
                  </a:lnTo>
                  <a:lnTo>
                    <a:pt x="381" y="203"/>
                  </a:lnTo>
                  <a:lnTo>
                    <a:pt x="374" y="197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8"/>
                  </a:lnTo>
                  <a:lnTo>
                    <a:pt x="343" y="173"/>
                  </a:lnTo>
                  <a:lnTo>
                    <a:pt x="335" y="167"/>
                  </a:lnTo>
                  <a:lnTo>
                    <a:pt x="327" y="163"/>
                  </a:lnTo>
                  <a:lnTo>
                    <a:pt x="318" y="158"/>
                  </a:lnTo>
                  <a:lnTo>
                    <a:pt x="310" y="153"/>
                  </a:lnTo>
                  <a:lnTo>
                    <a:pt x="300" y="150"/>
                  </a:lnTo>
                  <a:lnTo>
                    <a:pt x="280" y="142"/>
                  </a:lnTo>
                  <a:lnTo>
                    <a:pt x="258" y="136"/>
                  </a:lnTo>
                  <a:lnTo>
                    <a:pt x="236" y="130"/>
                  </a:lnTo>
                  <a:lnTo>
                    <a:pt x="214" y="127"/>
                  </a:lnTo>
                  <a:lnTo>
                    <a:pt x="192" y="122"/>
                  </a:lnTo>
                  <a:lnTo>
                    <a:pt x="170" y="119"/>
                  </a:lnTo>
                  <a:lnTo>
                    <a:pt x="148" y="113"/>
                  </a:lnTo>
                  <a:lnTo>
                    <a:pt x="126" y="106"/>
                  </a:lnTo>
                  <a:lnTo>
                    <a:pt x="116" y="101"/>
                  </a:lnTo>
                  <a:lnTo>
                    <a:pt x="107" y="97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1"/>
                  </a:lnTo>
                  <a:lnTo>
                    <a:pt x="70" y="74"/>
                  </a:lnTo>
                  <a:lnTo>
                    <a:pt x="62" y="67"/>
                  </a:lnTo>
                  <a:lnTo>
                    <a:pt x="54" y="59"/>
                  </a:lnTo>
                  <a:lnTo>
                    <a:pt x="47" y="52"/>
                  </a:lnTo>
                  <a:lnTo>
                    <a:pt x="40" y="44"/>
                  </a:lnTo>
                  <a:lnTo>
                    <a:pt x="34" y="36"/>
                  </a:lnTo>
                  <a:lnTo>
                    <a:pt x="27" y="29"/>
                  </a:lnTo>
                  <a:lnTo>
                    <a:pt x="20" y="21"/>
                  </a:lnTo>
                  <a:lnTo>
                    <a:pt x="13" y="14"/>
                  </a:lnTo>
                  <a:lnTo>
                    <a:pt x="6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4" name="Freeform 116"/>
            <p:cNvSpPr>
              <a:spLocks/>
            </p:cNvSpPr>
            <p:nvPr/>
          </p:nvSpPr>
          <p:spPr bwMode="auto">
            <a:xfrm>
              <a:off x="2289175" y="3052763"/>
              <a:ext cx="457200" cy="415925"/>
            </a:xfrm>
            <a:custGeom>
              <a:avLst/>
              <a:gdLst>
                <a:gd name="T0" fmla="*/ 539 w 578"/>
                <a:gd name="T1" fmla="*/ 4 h 525"/>
                <a:gd name="T2" fmla="*/ 480 w 578"/>
                <a:gd name="T3" fmla="*/ 0 h 525"/>
                <a:gd name="T4" fmla="*/ 421 w 578"/>
                <a:gd name="T5" fmla="*/ 1 h 525"/>
                <a:gd name="T6" fmla="*/ 361 w 578"/>
                <a:gd name="T7" fmla="*/ 8 h 525"/>
                <a:gd name="T8" fmla="*/ 302 w 578"/>
                <a:gd name="T9" fmla="*/ 16 h 525"/>
                <a:gd name="T10" fmla="*/ 246 w 578"/>
                <a:gd name="T11" fmla="*/ 28 h 525"/>
                <a:gd name="T12" fmla="*/ 191 w 578"/>
                <a:gd name="T13" fmla="*/ 48 h 525"/>
                <a:gd name="T14" fmla="*/ 138 w 578"/>
                <a:gd name="T15" fmla="*/ 75 h 525"/>
                <a:gd name="T16" fmla="*/ 89 w 578"/>
                <a:gd name="T17" fmla="*/ 105 h 525"/>
                <a:gd name="T18" fmla="*/ 49 w 578"/>
                <a:gd name="T19" fmla="*/ 140 h 525"/>
                <a:gd name="T20" fmla="*/ 18 w 578"/>
                <a:gd name="T21" fmla="*/ 186 h 525"/>
                <a:gd name="T22" fmla="*/ 4 w 578"/>
                <a:gd name="T23" fmla="*/ 289 h 525"/>
                <a:gd name="T24" fmla="*/ 36 w 578"/>
                <a:gd name="T25" fmla="*/ 349 h 525"/>
                <a:gd name="T26" fmla="*/ 75 w 578"/>
                <a:gd name="T27" fmla="*/ 376 h 525"/>
                <a:gd name="T28" fmla="*/ 119 w 578"/>
                <a:gd name="T29" fmla="*/ 398 h 525"/>
                <a:gd name="T30" fmla="*/ 141 w 578"/>
                <a:gd name="T31" fmla="*/ 413 h 525"/>
                <a:gd name="T32" fmla="*/ 151 w 578"/>
                <a:gd name="T33" fmla="*/ 430 h 525"/>
                <a:gd name="T34" fmla="*/ 135 w 578"/>
                <a:gd name="T35" fmla="*/ 441 h 525"/>
                <a:gd name="T36" fmla="*/ 118 w 578"/>
                <a:gd name="T37" fmla="*/ 444 h 525"/>
                <a:gd name="T38" fmla="*/ 94 w 578"/>
                <a:gd name="T39" fmla="*/ 456 h 525"/>
                <a:gd name="T40" fmla="*/ 77 w 578"/>
                <a:gd name="T41" fmla="*/ 495 h 525"/>
                <a:gd name="T42" fmla="*/ 95 w 578"/>
                <a:gd name="T43" fmla="*/ 525 h 525"/>
                <a:gd name="T44" fmla="*/ 95 w 578"/>
                <a:gd name="T45" fmla="*/ 523 h 525"/>
                <a:gd name="T46" fmla="*/ 81 w 578"/>
                <a:gd name="T47" fmla="*/ 488 h 525"/>
                <a:gd name="T48" fmla="*/ 98 w 578"/>
                <a:gd name="T49" fmla="*/ 459 h 525"/>
                <a:gd name="T50" fmla="*/ 131 w 578"/>
                <a:gd name="T51" fmla="*/ 449 h 525"/>
                <a:gd name="T52" fmla="*/ 154 w 578"/>
                <a:gd name="T53" fmla="*/ 441 h 525"/>
                <a:gd name="T54" fmla="*/ 161 w 578"/>
                <a:gd name="T55" fmla="*/ 404 h 525"/>
                <a:gd name="T56" fmla="*/ 136 w 578"/>
                <a:gd name="T57" fmla="*/ 370 h 525"/>
                <a:gd name="T58" fmla="*/ 98 w 578"/>
                <a:gd name="T59" fmla="*/ 344 h 525"/>
                <a:gd name="T60" fmla="*/ 63 w 578"/>
                <a:gd name="T61" fmla="*/ 316 h 525"/>
                <a:gd name="T62" fmla="*/ 41 w 578"/>
                <a:gd name="T63" fmla="*/ 269 h 525"/>
                <a:gd name="T64" fmla="*/ 44 w 578"/>
                <a:gd name="T65" fmla="*/ 217 h 525"/>
                <a:gd name="T66" fmla="*/ 62 w 578"/>
                <a:gd name="T67" fmla="*/ 170 h 525"/>
                <a:gd name="T68" fmla="*/ 93 w 578"/>
                <a:gd name="T69" fmla="*/ 132 h 525"/>
                <a:gd name="T70" fmla="*/ 131 w 578"/>
                <a:gd name="T71" fmla="*/ 101 h 525"/>
                <a:gd name="T72" fmla="*/ 177 w 578"/>
                <a:gd name="T73" fmla="*/ 72 h 525"/>
                <a:gd name="T74" fmla="*/ 234 w 578"/>
                <a:gd name="T75" fmla="*/ 49 h 525"/>
                <a:gd name="T76" fmla="*/ 292 w 578"/>
                <a:gd name="T77" fmla="*/ 31 h 525"/>
                <a:gd name="T78" fmla="*/ 344 w 578"/>
                <a:gd name="T79" fmla="*/ 19 h 525"/>
                <a:gd name="T80" fmla="*/ 397 w 578"/>
                <a:gd name="T81" fmla="*/ 10 h 525"/>
                <a:gd name="T82" fmla="*/ 451 w 578"/>
                <a:gd name="T83" fmla="*/ 5 h 525"/>
                <a:gd name="T84" fmla="*/ 505 w 578"/>
                <a:gd name="T85" fmla="*/ 5 h 525"/>
                <a:gd name="T86" fmla="*/ 559 w 578"/>
                <a:gd name="T87" fmla="*/ 8 h 525"/>
                <a:gd name="T88" fmla="*/ 578 w 578"/>
                <a:gd name="T89" fmla="*/ 11 h 525"/>
                <a:gd name="T90" fmla="*/ 578 w 578"/>
                <a:gd name="T91" fmla="*/ 1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8" h="525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3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8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6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4"/>
                  </a:lnTo>
                  <a:lnTo>
                    <a:pt x="27" y="169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9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9"/>
                  </a:lnTo>
                  <a:lnTo>
                    <a:pt x="49" y="359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3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9"/>
                  </a:lnTo>
                  <a:lnTo>
                    <a:pt x="151" y="425"/>
                  </a:lnTo>
                  <a:lnTo>
                    <a:pt x="151" y="430"/>
                  </a:lnTo>
                  <a:lnTo>
                    <a:pt x="148" y="434"/>
                  </a:lnTo>
                  <a:lnTo>
                    <a:pt x="142" y="437"/>
                  </a:lnTo>
                  <a:lnTo>
                    <a:pt x="135" y="441"/>
                  </a:lnTo>
                  <a:lnTo>
                    <a:pt x="128" y="442"/>
                  </a:lnTo>
                  <a:lnTo>
                    <a:pt x="123" y="443"/>
                  </a:lnTo>
                  <a:lnTo>
                    <a:pt x="118" y="444"/>
                  </a:lnTo>
                  <a:lnTo>
                    <a:pt x="109" y="447"/>
                  </a:lnTo>
                  <a:lnTo>
                    <a:pt x="102" y="451"/>
                  </a:lnTo>
                  <a:lnTo>
                    <a:pt x="94" y="456"/>
                  </a:lnTo>
                  <a:lnTo>
                    <a:pt x="88" y="463"/>
                  </a:lnTo>
                  <a:lnTo>
                    <a:pt x="78" y="478"/>
                  </a:lnTo>
                  <a:lnTo>
                    <a:pt x="77" y="495"/>
                  </a:lnTo>
                  <a:lnTo>
                    <a:pt x="82" y="511"/>
                  </a:lnTo>
                  <a:lnTo>
                    <a:pt x="94" y="525"/>
                  </a:lnTo>
                  <a:lnTo>
                    <a:pt x="95" y="525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3"/>
                  </a:lnTo>
                  <a:lnTo>
                    <a:pt x="87" y="511"/>
                  </a:lnTo>
                  <a:lnTo>
                    <a:pt x="82" y="500"/>
                  </a:lnTo>
                  <a:lnTo>
                    <a:pt x="81" y="488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50"/>
                  </a:lnTo>
                  <a:lnTo>
                    <a:pt x="131" y="449"/>
                  </a:lnTo>
                  <a:lnTo>
                    <a:pt x="139" y="447"/>
                  </a:lnTo>
                  <a:lnTo>
                    <a:pt x="147" y="444"/>
                  </a:lnTo>
                  <a:lnTo>
                    <a:pt x="154" y="441"/>
                  </a:lnTo>
                  <a:lnTo>
                    <a:pt x="162" y="430"/>
                  </a:lnTo>
                  <a:lnTo>
                    <a:pt x="163" y="418"/>
                  </a:lnTo>
                  <a:lnTo>
                    <a:pt x="161" y="404"/>
                  </a:lnTo>
                  <a:lnTo>
                    <a:pt x="155" y="392"/>
                  </a:lnTo>
                  <a:lnTo>
                    <a:pt x="147" y="381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2"/>
                  </a:lnTo>
                  <a:lnTo>
                    <a:pt x="98" y="344"/>
                  </a:lnTo>
                  <a:lnTo>
                    <a:pt x="86" y="335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2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200"/>
                  </a:lnTo>
                  <a:lnTo>
                    <a:pt x="55" y="184"/>
                  </a:lnTo>
                  <a:lnTo>
                    <a:pt x="62" y="170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2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1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3"/>
                  </a:lnTo>
                  <a:lnTo>
                    <a:pt x="215" y="56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10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lnTo>
                    <a:pt x="578" y="11"/>
                  </a:lnTo>
                  <a:lnTo>
                    <a:pt x="578" y="11"/>
                  </a:lnTo>
                  <a:lnTo>
                    <a:pt x="578" y="11"/>
                  </a:lnTo>
                  <a:lnTo>
                    <a:pt x="578" y="11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5" name="Freeform 117"/>
            <p:cNvSpPr>
              <a:spLocks/>
            </p:cNvSpPr>
            <p:nvPr/>
          </p:nvSpPr>
          <p:spPr bwMode="auto">
            <a:xfrm>
              <a:off x="2084388" y="2784475"/>
              <a:ext cx="358775" cy="628650"/>
            </a:xfrm>
            <a:custGeom>
              <a:avLst/>
              <a:gdLst>
                <a:gd name="T0" fmla="*/ 427 w 452"/>
                <a:gd name="T1" fmla="*/ 17 h 794"/>
                <a:gd name="T2" fmla="*/ 379 w 452"/>
                <a:gd name="T3" fmla="*/ 49 h 794"/>
                <a:gd name="T4" fmla="*/ 332 w 452"/>
                <a:gd name="T5" fmla="*/ 83 h 794"/>
                <a:gd name="T6" fmla="*/ 290 w 452"/>
                <a:gd name="T7" fmla="*/ 122 h 794"/>
                <a:gd name="T8" fmla="*/ 250 w 452"/>
                <a:gd name="T9" fmla="*/ 163 h 794"/>
                <a:gd name="T10" fmla="*/ 215 w 452"/>
                <a:gd name="T11" fmla="*/ 206 h 794"/>
                <a:gd name="T12" fmla="*/ 181 w 452"/>
                <a:gd name="T13" fmla="*/ 251 h 794"/>
                <a:gd name="T14" fmla="*/ 150 w 452"/>
                <a:gd name="T15" fmla="*/ 297 h 794"/>
                <a:gd name="T16" fmla="*/ 104 w 452"/>
                <a:gd name="T17" fmla="*/ 374 h 794"/>
                <a:gd name="T18" fmla="*/ 55 w 452"/>
                <a:gd name="T19" fmla="*/ 487 h 794"/>
                <a:gd name="T20" fmla="*/ 21 w 452"/>
                <a:gd name="T21" fmla="*/ 607 h 794"/>
                <a:gd name="T22" fmla="*/ 4 w 452"/>
                <a:gd name="T23" fmla="*/ 730 h 794"/>
                <a:gd name="T24" fmla="*/ 1 w 452"/>
                <a:gd name="T25" fmla="*/ 794 h 794"/>
                <a:gd name="T26" fmla="*/ 5 w 452"/>
                <a:gd name="T27" fmla="*/ 793 h 794"/>
                <a:gd name="T28" fmla="*/ 10 w 452"/>
                <a:gd name="T29" fmla="*/ 760 h 794"/>
                <a:gd name="T30" fmla="*/ 16 w 452"/>
                <a:gd name="T31" fmla="*/ 702 h 794"/>
                <a:gd name="T32" fmla="*/ 25 w 452"/>
                <a:gd name="T33" fmla="*/ 644 h 794"/>
                <a:gd name="T34" fmla="*/ 36 w 452"/>
                <a:gd name="T35" fmla="*/ 585 h 794"/>
                <a:gd name="T36" fmla="*/ 51 w 452"/>
                <a:gd name="T37" fmla="*/ 526 h 794"/>
                <a:gd name="T38" fmla="*/ 69 w 452"/>
                <a:gd name="T39" fmla="*/ 467 h 794"/>
                <a:gd name="T40" fmla="*/ 93 w 452"/>
                <a:gd name="T41" fmla="*/ 411 h 794"/>
                <a:gd name="T42" fmla="*/ 120 w 452"/>
                <a:gd name="T43" fmla="*/ 356 h 794"/>
                <a:gd name="T44" fmla="*/ 150 w 452"/>
                <a:gd name="T45" fmla="*/ 306 h 794"/>
                <a:gd name="T46" fmla="*/ 180 w 452"/>
                <a:gd name="T47" fmla="*/ 259 h 794"/>
                <a:gd name="T48" fmla="*/ 212 w 452"/>
                <a:gd name="T49" fmla="*/ 215 h 794"/>
                <a:gd name="T50" fmla="*/ 247 w 452"/>
                <a:gd name="T51" fmla="*/ 171 h 794"/>
                <a:gd name="T52" fmla="*/ 275 w 452"/>
                <a:gd name="T53" fmla="*/ 139 h 794"/>
                <a:gd name="T54" fmla="*/ 295 w 452"/>
                <a:gd name="T55" fmla="*/ 118 h 794"/>
                <a:gd name="T56" fmla="*/ 317 w 452"/>
                <a:gd name="T57" fmla="*/ 97 h 794"/>
                <a:gd name="T58" fmla="*/ 341 w 452"/>
                <a:gd name="T59" fmla="*/ 79 h 794"/>
                <a:gd name="T60" fmla="*/ 365 w 452"/>
                <a:gd name="T61" fmla="*/ 60 h 794"/>
                <a:gd name="T62" fmla="*/ 389 w 452"/>
                <a:gd name="T63" fmla="*/ 43 h 794"/>
                <a:gd name="T64" fmla="*/ 414 w 452"/>
                <a:gd name="T65" fmla="*/ 26 h 794"/>
                <a:gd name="T66" fmla="*/ 438 w 452"/>
                <a:gd name="T67" fmla="*/ 9 h 794"/>
                <a:gd name="T68" fmla="*/ 452 w 452"/>
                <a:gd name="T69" fmla="*/ 0 h 794"/>
                <a:gd name="T70" fmla="*/ 452 w 452"/>
                <a:gd name="T71" fmla="*/ 0 h 794"/>
                <a:gd name="T72" fmla="*/ 451 w 452"/>
                <a:gd name="T73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2" h="794">
                  <a:moveTo>
                    <a:pt x="451" y="0"/>
                  </a:moveTo>
                  <a:lnTo>
                    <a:pt x="427" y="17"/>
                  </a:lnTo>
                  <a:lnTo>
                    <a:pt x="403" y="33"/>
                  </a:lnTo>
                  <a:lnTo>
                    <a:pt x="379" y="49"/>
                  </a:lnTo>
                  <a:lnTo>
                    <a:pt x="355" y="66"/>
                  </a:lnTo>
                  <a:lnTo>
                    <a:pt x="332" y="83"/>
                  </a:lnTo>
                  <a:lnTo>
                    <a:pt x="310" y="102"/>
                  </a:lnTo>
                  <a:lnTo>
                    <a:pt x="290" y="122"/>
                  </a:lnTo>
                  <a:lnTo>
                    <a:pt x="269" y="142"/>
                  </a:lnTo>
                  <a:lnTo>
                    <a:pt x="250" y="163"/>
                  </a:lnTo>
                  <a:lnTo>
                    <a:pt x="232" y="184"/>
                  </a:lnTo>
                  <a:lnTo>
                    <a:pt x="215" y="206"/>
                  </a:lnTo>
                  <a:lnTo>
                    <a:pt x="197" y="228"/>
                  </a:lnTo>
                  <a:lnTo>
                    <a:pt x="181" y="251"/>
                  </a:lnTo>
                  <a:lnTo>
                    <a:pt x="165" y="274"/>
                  </a:lnTo>
                  <a:lnTo>
                    <a:pt x="150" y="297"/>
                  </a:lnTo>
                  <a:lnTo>
                    <a:pt x="135" y="320"/>
                  </a:lnTo>
                  <a:lnTo>
                    <a:pt x="104" y="374"/>
                  </a:lnTo>
                  <a:lnTo>
                    <a:pt x="78" y="429"/>
                  </a:lnTo>
                  <a:lnTo>
                    <a:pt x="55" y="487"/>
                  </a:lnTo>
                  <a:lnTo>
                    <a:pt x="36" y="547"/>
                  </a:lnTo>
                  <a:lnTo>
                    <a:pt x="21" y="607"/>
                  </a:lnTo>
                  <a:lnTo>
                    <a:pt x="11" y="668"/>
                  </a:lnTo>
                  <a:lnTo>
                    <a:pt x="4" y="730"/>
                  </a:lnTo>
                  <a:lnTo>
                    <a:pt x="0" y="793"/>
                  </a:lnTo>
                  <a:lnTo>
                    <a:pt x="1" y="794"/>
                  </a:lnTo>
                  <a:lnTo>
                    <a:pt x="4" y="794"/>
                  </a:lnTo>
                  <a:lnTo>
                    <a:pt x="5" y="793"/>
                  </a:lnTo>
                  <a:lnTo>
                    <a:pt x="6" y="790"/>
                  </a:lnTo>
                  <a:lnTo>
                    <a:pt x="10" y="760"/>
                  </a:lnTo>
                  <a:lnTo>
                    <a:pt x="13" y="731"/>
                  </a:lnTo>
                  <a:lnTo>
                    <a:pt x="16" y="702"/>
                  </a:lnTo>
                  <a:lnTo>
                    <a:pt x="20" y="673"/>
                  </a:lnTo>
                  <a:lnTo>
                    <a:pt x="25" y="644"/>
                  </a:lnTo>
                  <a:lnTo>
                    <a:pt x="30" y="614"/>
                  </a:lnTo>
                  <a:lnTo>
                    <a:pt x="36" y="585"/>
                  </a:lnTo>
                  <a:lnTo>
                    <a:pt x="43" y="556"/>
                  </a:lnTo>
                  <a:lnTo>
                    <a:pt x="51" y="526"/>
                  </a:lnTo>
                  <a:lnTo>
                    <a:pt x="59" y="496"/>
                  </a:lnTo>
                  <a:lnTo>
                    <a:pt x="69" y="467"/>
                  </a:lnTo>
                  <a:lnTo>
                    <a:pt x="81" y="439"/>
                  </a:lnTo>
                  <a:lnTo>
                    <a:pt x="93" y="411"/>
                  </a:lnTo>
                  <a:lnTo>
                    <a:pt x="106" y="383"/>
                  </a:lnTo>
                  <a:lnTo>
                    <a:pt x="120" y="356"/>
                  </a:lnTo>
                  <a:lnTo>
                    <a:pt x="135" y="329"/>
                  </a:lnTo>
                  <a:lnTo>
                    <a:pt x="150" y="306"/>
                  </a:lnTo>
                  <a:lnTo>
                    <a:pt x="165" y="282"/>
                  </a:lnTo>
                  <a:lnTo>
                    <a:pt x="180" y="259"/>
                  </a:lnTo>
                  <a:lnTo>
                    <a:pt x="196" y="237"/>
                  </a:lnTo>
                  <a:lnTo>
                    <a:pt x="212" y="215"/>
                  </a:lnTo>
                  <a:lnTo>
                    <a:pt x="230" y="193"/>
                  </a:lnTo>
                  <a:lnTo>
                    <a:pt x="247" y="171"/>
                  </a:lnTo>
                  <a:lnTo>
                    <a:pt x="264" y="150"/>
                  </a:lnTo>
                  <a:lnTo>
                    <a:pt x="275" y="139"/>
                  </a:lnTo>
                  <a:lnTo>
                    <a:pt x="285" y="128"/>
                  </a:lnTo>
                  <a:lnTo>
                    <a:pt x="295" y="118"/>
                  </a:lnTo>
                  <a:lnTo>
                    <a:pt x="307" y="108"/>
                  </a:lnTo>
                  <a:lnTo>
                    <a:pt x="317" y="97"/>
                  </a:lnTo>
                  <a:lnTo>
                    <a:pt x="329" y="88"/>
                  </a:lnTo>
                  <a:lnTo>
                    <a:pt x="341" y="79"/>
                  </a:lnTo>
                  <a:lnTo>
                    <a:pt x="353" y="70"/>
                  </a:lnTo>
                  <a:lnTo>
                    <a:pt x="365" y="60"/>
                  </a:lnTo>
                  <a:lnTo>
                    <a:pt x="377" y="51"/>
                  </a:lnTo>
                  <a:lnTo>
                    <a:pt x="389" y="43"/>
                  </a:lnTo>
                  <a:lnTo>
                    <a:pt x="401" y="34"/>
                  </a:lnTo>
                  <a:lnTo>
                    <a:pt x="414" y="26"/>
                  </a:lnTo>
                  <a:lnTo>
                    <a:pt x="427" y="18"/>
                  </a:lnTo>
                  <a:lnTo>
                    <a:pt x="438" y="9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6" name="Freeform 118"/>
            <p:cNvSpPr>
              <a:spLocks/>
            </p:cNvSpPr>
            <p:nvPr/>
          </p:nvSpPr>
          <p:spPr bwMode="auto">
            <a:xfrm>
              <a:off x="2314575" y="2825750"/>
              <a:ext cx="136525" cy="228600"/>
            </a:xfrm>
            <a:custGeom>
              <a:avLst/>
              <a:gdLst>
                <a:gd name="T0" fmla="*/ 171 w 173"/>
                <a:gd name="T1" fmla="*/ 0 h 289"/>
                <a:gd name="T2" fmla="*/ 156 w 173"/>
                <a:gd name="T3" fmla="*/ 16 h 289"/>
                <a:gd name="T4" fmla="*/ 143 w 173"/>
                <a:gd name="T5" fmla="*/ 33 h 289"/>
                <a:gd name="T6" fmla="*/ 129 w 173"/>
                <a:gd name="T7" fmla="*/ 50 h 289"/>
                <a:gd name="T8" fmla="*/ 115 w 173"/>
                <a:gd name="T9" fmla="*/ 67 h 289"/>
                <a:gd name="T10" fmla="*/ 102 w 173"/>
                <a:gd name="T11" fmla="*/ 86 h 289"/>
                <a:gd name="T12" fmla="*/ 90 w 173"/>
                <a:gd name="T13" fmla="*/ 103 h 289"/>
                <a:gd name="T14" fmla="*/ 77 w 173"/>
                <a:gd name="T15" fmla="*/ 121 h 289"/>
                <a:gd name="T16" fmla="*/ 65 w 173"/>
                <a:gd name="T17" fmla="*/ 140 h 289"/>
                <a:gd name="T18" fmla="*/ 54 w 173"/>
                <a:gd name="T19" fmla="*/ 157 h 289"/>
                <a:gd name="T20" fmla="*/ 44 w 173"/>
                <a:gd name="T21" fmla="*/ 174 h 289"/>
                <a:gd name="T22" fmla="*/ 33 w 173"/>
                <a:gd name="T23" fmla="*/ 192 h 289"/>
                <a:gd name="T24" fmla="*/ 24 w 173"/>
                <a:gd name="T25" fmla="*/ 209 h 289"/>
                <a:gd name="T26" fmla="*/ 16 w 173"/>
                <a:gd name="T27" fmla="*/ 227 h 289"/>
                <a:gd name="T28" fmla="*/ 9 w 173"/>
                <a:gd name="T29" fmla="*/ 246 h 289"/>
                <a:gd name="T30" fmla="*/ 4 w 173"/>
                <a:gd name="T31" fmla="*/ 266 h 289"/>
                <a:gd name="T32" fmla="*/ 0 w 173"/>
                <a:gd name="T33" fmla="*/ 286 h 289"/>
                <a:gd name="T34" fmla="*/ 1 w 173"/>
                <a:gd name="T35" fmla="*/ 289 h 289"/>
                <a:gd name="T36" fmla="*/ 3 w 173"/>
                <a:gd name="T37" fmla="*/ 289 h 289"/>
                <a:gd name="T38" fmla="*/ 6 w 173"/>
                <a:gd name="T39" fmla="*/ 286 h 289"/>
                <a:gd name="T40" fmla="*/ 7 w 173"/>
                <a:gd name="T41" fmla="*/ 284 h 289"/>
                <a:gd name="T42" fmla="*/ 12 w 173"/>
                <a:gd name="T43" fmla="*/ 266 h 289"/>
                <a:gd name="T44" fmla="*/ 18 w 173"/>
                <a:gd name="T45" fmla="*/ 247 h 289"/>
                <a:gd name="T46" fmla="*/ 25 w 173"/>
                <a:gd name="T47" fmla="*/ 229 h 289"/>
                <a:gd name="T48" fmla="*/ 33 w 173"/>
                <a:gd name="T49" fmla="*/ 211 h 289"/>
                <a:gd name="T50" fmla="*/ 41 w 173"/>
                <a:gd name="T51" fmla="*/ 194 h 289"/>
                <a:gd name="T52" fmla="*/ 50 w 173"/>
                <a:gd name="T53" fmla="*/ 177 h 289"/>
                <a:gd name="T54" fmla="*/ 60 w 173"/>
                <a:gd name="T55" fmla="*/ 159 h 289"/>
                <a:gd name="T56" fmla="*/ 70 w 173"/>
                <a:gd name="T57" fmla="*/ 143 h 289"/>
                <a:gd name="T58" fmla="*/ 82 w 173"/>
                <a:gd name="T59" fmla="*/ 125 h 289"/>
                <a:gd name="T60" fmla="*/ 93 w 173"/>
                <a:gd name="T61" fmla="*/ 106 h 289"/>
                <a:gd name="T62" fmla="*/ 105 w 173"/>
                <a:gd name="T63" fmla="*/ 88 h 289"/>
                <a:gd name="T64" fmla="*/ 117 w 173"/>
                <a:gd name="T65" fmla="*/ 70 h 289"/>
                <a:gd name="T66" fmla="*/ 130 w 173"/>
                <a:gd name="T67" fmla="*/ 52 h 289"/>
                <a:gd name="T68" fmla="*/ 144 w 173"/>
                <a:gd name="T69" fmla="*/ 35 h 289"/>
                <a:gd name="T70" fmla="*/ 158 w 173"/>
                <a:gd name="T71" fmla="*/ 18 h 289"/>
                <a:gd name="T72" fmla="*/ 173 w 173"/>
                <a:gd name="T73" fmla="*/ 1 h 289"/>
                <a:gd name="T74" fmla="*/ 173 w 173"/>
                <a:gd name="T75" fmla="*/ 1 h 289"/>
                <a:gd name="T76" fmla="*/ 173 w 173"/>
                <a:gd name="T77" fmla="*/ 0 h 289"/>
                <a:gd name="T78" fmla="*/ 173 w 173"/>
                <a:gd name="T79" fmla="*/ 0 h 289"/>
                <a:gd name="T80" fmla="*/ 171 w 173"/>
                <a:gd name="T81" fmla="*/ 0 h 289"/>
                <a:gd name="T82" fmla="*/ 171 w 173"/>
                <a:gd name="T8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3" h="289">
                  <a:moveTo>
                    <a:pt x="171" y="0"/>
                  </a:moveTo>
                  <a:lnTo>
                    <a:pt x="156" y="16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6"/>
                  </a:lnTo>
                  <a:lnTo>
                    <a:pt x="0" y="286"/>
                  </a:lnTo>
                  <a:lnTo>
                    <a:pt x="1" y="289"/>
                  </a:lnTo>
                  <a:lnTo>
                    <a:pt x="3" y="289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6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1"/>
                  </a:lnTo>
                  <a:lnTo>
                    <a:pt x="173" y="1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1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7" name="Freeform 119"/>
            <p:cNvSpPr>
              <a:spLocks/>
            </p:cNvSpPr>
            <p:nvPr/>
          </p:nvSpPr>
          <p:spPr bwMode="auto">
            <a:xfrm>
              <a:off x="2178050" y="3041650"/>
              <a:ext cx="152400" cy="47625"/>
            </a:xfrm>
            <a:custGeom>
              <a:avLst/>
              <a:gdLst>
                <a:gd name="T0" fmla="*/ 1 w 191"/>
                <a:gd name="T1" fmla="*/ 60 h 60"/>
                <a:gd name="T2" fmla="*/ 12 w 191"/>
                <a:gd name="T3" fmla="*/ 52 h 60"/>
                <a:gd name="T4" fmla="*/ 22 w 191"/>
                <a:gd name="T5" fmla="*/ 44 h 60"/>
                <a:gd name="T6" fmla="*/ 32 w 191"/>
                <a:gd name="T7" fmla="*/ 39 h 60"/>
                <a:gd name="T8" fmla="*/ 44 w 191"/>
                <a:gd name="T9" fmla="*/ 33 h 60"/>
                <a:gd name="T10" fmla="*/ 55 w 191"/>
                <a:gd name="T11" fmla="*/ 28 h 60"/>
                <a:gd name="T12" fmla="*/ 68 w 191"/>
                <a:gd name="T13" fmla="*/ 25 h 60"/>
                <a:gd name="T14" fmla="*/ 80 w 191"/>
                <a:gd name="T15" fmla="*/ 21 h 60"/>
                <a:gd name="T16" fmla="*/ 92 w 191"/>
                <a:gd name="T17" fmla="*/ 19 h 60"/>
                <a:gd name="T18" fmla="*/ 104 w 191"/>
                <a:gd name="T19" fmla="*/ 18 h 60"/>
                <a:gd name="T20" fmla="*/ 115 w 191"/>
                <a:gd name="T21" fmla="*/ 17 h 60"/>
                <a:gd name="T22" fmla="*/ 128 w 191"/>
                <a:gd name="T23" fmla="*/ 15 h 60"/>
                <a:gd name="T24" fmla="*/ 139 w 191"/>
                <a:gd name="T25" fmla="*/ 15 h 60"/>
                <a:gd name="T26" fmla="*/ 151 w 191"/>
                <a:gd name="T27" fmla="*/ 15 h 60"/>
                <a:gd name="T28" fmla="*/ 163 w 191"/>
                <a:gd name="T29" fmla="*/ 15 h 60"/>
                <a:gd name="T30" fmla="*/ 174 w 191"/>
                <a:gd name="T31" fmla="*/ 14 h 60"/>
                <a:gd name="T32" fmla="*/ 186 w 191"/>
                <a:gd name="T33" fmla="*/ 13 h 60"/>
                <a:gd name="T34" fmla="*/ 188 w 191"/>
                <a:gd name="T35" fmla="*/ 11 h 60"/>
                <a:gd name="T36" fmla="*/ 191 w 191"/>
                <a:gd name="T37" fmla="*/ 7 h 60"/>
                <a:gd name="T38" fmla="*/ 191 w 191"/>
                <a:gd name="T39" fmla="*/ 4 h 60"/>
                <a:gd name="T40" fmla="*/ 189 w 191"/>
                <a:gd name="T41" fmla="*/ 2 h 60"/>
                <a:gd name="T42" fmla="*/ 176 w 191"/>
                <a:gd name="T43" fmla="*/ 0 h 60"/>
                <a:gd name="T44" fmla="*/ 164 w 191"/>
                <a:gd name="T45" fmla="*/ 0 h 60"/>
                <a:gd name="T46" fmla="*/ 151 w 191"/>
                <a:gd name="T47" fmla="*/ 0 h 60"/>
                <a:gd name="T48" fmla="*/ 137 w 191"/>
                <a:gd name="T49" fmla="*/ 3 h 60"/>
                <a:gd name="T50" fmla="*/ 125 w 191"/>
                <a:gd name="T51" fmla="*/ 5 h 60"/>
                <a:gd name="T52" fmla="*/ 111 w 191"/>
                <a:gd name="T53" fmla="*/ 9 h 60"/>
                <a:gd name="T54" fmla="*/ 98 w 191"/>
                <a:gd name="T55" fmla="*/ 11 h 60"/>
                <a:gd name="T56" fmla="*/ 86 w 191"/>
                <a:gd name="T57" fmla="*/ 14 h 60"/>
                <a:gd name="T58" fmla="*/ 75 w 191"/>
                <a:gd name="T59" fmla="*/ 18 h 60"/>
                <a:gd name="T60" fmla="*/ 62 w 191"/>
                <a:gd name="T61" fmla="*/ 21 h 60"/>
                <a:gd name="T62" fmla="*/ 52 w 191"/>
                <a:gd name="T63" fmla="*/ 26 h 60"/>
                <a:gd name="T64" fmla="*/ 40 w 191"/>
                <a:gd name="T65" fmla="*/ 32 h 60"/>
                <a:gd name="T66" fmla="*/ 30 w 191"/>
                <a:gd name="T67" fmla="*/ 37 h 60"/>
                <a:gd name="T68" fmla="*/ 20 w 191"/>
                <a:gd name="T69" fmla="*/ 43 h 60"/>
                <a:gd name="T70" fmla="*/ 9 w 191"/>
                <a:gd name="T71" fmla="*/ 51 h 60"/>
                <a:gd name="T72" fmla="*/ 0 w 191"/>
                <a:gd name="T73" fmla="*/ 59 h 60"/>
                <a:gd name="T74" fmla="*/ 0 w 191"/>
                <a:gd name="T75" fmla="*/ 59 h 60"/>
                <a:gd name="T76" fmla="*/ 0 w 191"/>
                <a:gd name="T77" fmla="*/ 59 h 60"/>
                <a:gd name="T78" fmla="*/ 0 w 191"/>
                <a:gd name="T79" fmla="*/ 60 h 60"/>
                <a:gd name="T80" fmla="*/ 1 w 191"/>
                <a:gd name="T81" fmla="*/ 60 h 60"/>
                <a:gd name="T82" fmla="*/ 1 w 191"/>
                <a:gd name="T8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9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7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9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2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8" name="Freeform 120"/>
            <p:cNvSpPr>
              <a:spLocks/>
            </p:cNvSpPr>
            <p:nvPr/>
          </p:nvSpPr>
          <p:spPr bwMode="auto">
            <a:xfrm>
              <a:off x="2168525" y="3070225"/>
              <a:ext cx="92075" cy="104775"/>
            </a:xfrm>
            <a:custGeom>
              <a:avLst/>
              <a:gdLst>
                <a:gd name="T0" fmla="*/ 0 w 115"/>
                <a:gd name="T1" fmla="*/ 0 h 133"/>
                <a:gd name="T2" fmla="*/ 11 w 115"/>
                <a:gd name="T3" fmla="*/ 17 h 133"/>
                <a:gd name="T4" fmla="*/ 25 w 115"/>
                <a:gd name="T5" fmla="*/ 35 h 133"/>
                <a:gd name="T6" fmla="*/ 39 w 115"/>
                <a:gd name="T7" fmla="*/ 51 h 133"/>
                <a:gd name="T8" fmla="*/ 54 w 115"/>
                <a:gd name="T9" fmla="*/ 66 h 133"/>
                <a:gd name="T10" fmla="*/ 68 w 115"/>
                <a:gd name="T11" fmla="*/ 81 h 133"/>
                <a:gd name="T12" fmla="*/ 82 w 115"/>
                <a:gd name="T13" fmla="*/ 97 h 133"/>
                <a:gd name="T14" fmla="*/ 95 w 115"/>
                <a:gd name="T15" fmla="*/ 114 h 133"/>
                <a:gd name="T16" fmla="*/ 107 w 115"/>
                <a:gd name="T17" fmla="*/ 132 h 133"/>
                <a:gd name="T18" fmla="*/ 109 w 115"/>
                <a:gd name="T19" fmla="*/ 133 h 133"/>
                <a:gd name="T20" fmla="*/ 112 w 115"/>
                <a:gd name="T21" fmla="*/ 132 h 133"/>
                <a:gd name="T22" fmla="*/ 115 w 115"/>
                <a:gd name="T23" fmla="*/ 128 h 133"/>
                <a:gd name="T24" fmla="*/ 115 w 115"/>
                <a:gd name="T25" fmla="*/ 126 h 133"/>
                <a:gd name="T26" fmla="*/ 106 w 115"/>
                <a:gd name="T27" fmla="*/ 106 h 133"/>
                <a:gd name="T28" fmla="*/ 93 w 115"/>
                <a:gd name="T29" fmla="*/ 90 h 133"/>
                <a:gd name="T30" fmla="*/ 78 w 115"/>
                <a:gd name="T31" fmla="*/ 74 h 133"/>
                <a:gd name="T32" fmla="*/ 62 w 115"/>
                <a:gd name="T33" fmla="*/ 60 h 133"/>
                <a:gd name="T34" fmla="*/ 46 w 115"/>
                <a:gd name="T35" fmla="*/ 46 h 133"/>
                <a:gd name="T36" fmla="*/ 29 w 115"/>
                <a:gd name="T37" fmla="*/ 31 h 133"/>
                <a:gd name="T38" fmla="*/ 15 w 115"/>
                <a:gd name="T39" fmla="*/ 16 h 133"/>
                <a:gd name="T40" fmla="*/ 1 w 115"/>
                <a:gd name="T41" fmla="*/ 0 h 133"/>
                <a:gd name="T42" fmla="*/ 1 w 115"/>
                <a:gd name="T43" fmla="*/ 0 h 133"/>
                <a:gd name="T44" fmla="*/ 1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2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29" name="Freeform 121"/>
            <p:cNvSpPr>
              <a:spLocks/>
            </p:cNvSpPr>
            <p:nvPr/>
          </p:nvSpPr>
          <p:spPr bwMode="auto">
            <a:xfrm>
              <a:off x="2119313" y="3170238"/>
              <a:ext cx="138113" cy="219075"/>
            </a:xfrm>
            <a:custGeom>
              <a:avLst/>
              <a:gdLst>
                <a:gd name="T0" fmla="*/ 0 w 174"/>
                <a:gd name="T1" fmla="*/ 276 h 276"/>
                <a:gd name="T2" fmla="*/ 4 w 174"/>
                <a:gd name="T3" fmla="*/ 264 h 276"/>
                <a:gd name="T4" fmla="*/ 7 w 174"/>
                <a:gd name="T5" fmla="*/ 254 h 276"/>
                <a:gd name="T6" fmla="*/ 12 w 174"/>
                <a:gd name="T7" fmla="*/ 243 h 276"/>
                <a:gd name="T8" fmla="*/ 16 w 174"/>
                <a:gd name="T9" fmla="*/ 233 h 276"/>
                <a:gd name="T10" fmla="*/ 21 w 174"/>
                <a:gd name="T11" fmla="*/ 224 h 276"/>
                <a:gd name="T12" fmla="*/ 27 w 174"/>
                <a:gd name="T13" fmla="*/ 213 h 276"/>
                <a:gd name="T14" fmla="*/ 32 w 174"/>
                <a:gd name="T15" fmla="*/ 204 h 276"/>
                <a:gd name="T16" fmla="*/ 38 w 174"/>
                <a:gd name="T17" fmla="*/ 194 h 276"/>
                <a:gd name="T18" fmla="*/ 43 w 174"/>
                <a:gd name="T19" fmla="*/ 186 h 276"/>
                <a:gd name="T20" fmla="*/ 49 w 174"/>
                <a:gd name="T21" fmla="*/ 176 h 276"/>
                <a:gd name="T22" fmla="*/ 53 w 174"/>
                <a:gd name="T23" fmla="*/ 168 h 276"/>
                <a:gd name="T24" fmla="*/ 59 w 174"/>
                <a:gd name="T25" fmla="*/ 160 h 276"/>
                <a:gd name="T26" fmla="*/ 64 w 174"/>
                <a:gd name="T27" fmla="*/ 151 h 276"/>
                <a:gd name="T28" fmla="*/ 69 w 174"/>
                <a:gd name="T29" fmla="*/ 143 h 276"/>
                <a:gd name="T30" fmla="*/ 75 w 174"/>
                <a:gd name="T31" fmla="*/ 135 h 276"/>
                <a:gd name="T32" fmla="*/ 81 w 174"/>
                <a:gd name="T33" fmla="*/ 127 h 276"/>
                <a:gd name="T34" fmla="*/ 87 w 174"/>
                <a:gd name="T35" fmla="*/ 119 h 276"/>
                <a:gd name="T36" fmla="*/ 91 w 174"/>
                <a:gd name="T37" fmla="*/ 111 h 276"/>
                <a:gd name="T38" fmla="*/ 97 w 174"/>
                <a:gd name="T39" fmla="*/ 102 h 276"/>
                <a:gd name="T40" fmla="*/ 102 w 174"/>
                <a:gd name="T41" fmla="*/ 93 h 276"/>
                <a:gd name="T42" fmla="*/ 107 w 174"/>
                <a:gd name="T43" fmla="*/ 85 h 276"/>
                <a:gd name="T44" fmla="*/ 113 w 174"/>
                <a:gd name="T45" fmla="*/ 78 h 276"/>
                <a:gd name="T46" fmla="*/ 120 w 174"/>
                <a:gd name="T47" fmla="*/ 70 h 276"/>
                <a:gd name="T48" fmla="*/ 127 w 174"/>
                <a:gd name="T49" fmla="*/ 63 h 276"/>
                <a:gd name="T50" fmla="*/ 133 w 174"/>
                <a:gd name="T51" fmla="*/ 58 h 276"/>
                <a:gd name="T52" fmla="*/ 138 w 174"/>
                <a:gd name="T53" fmla="*/ 53 h 276"/>
                <a:gd name="T54" fmla="*/ 145 w 174"/>
                <a:gd name="T55" fmla="*/ 47 h 276"/>
                <a:gd name="T56" fmla="*/ 151 w 174"/>
                <a:gd name="T57" fmla="*/ 42 h 276"/>
                <a:gd name="T58" fmla="*/ 156 w 174"/>
                <a:gd name="T59" fmla="*/ 37 h 276"/>
                <a:gd name="T60" fmla="*/ 161 w 174"/>
                <a:gd name="T61" fmla="*/ 31 h 276"/>
                <a:gd name="T62" fmla="*/ 166 w 174"/>
                <a:gd name="T63" fmla="*/ 24 h 276"/>
                <a:gd name="T64" fmla="*/ 171 w 174"/>
                <a:gd name="T65" fmla="*/ 18 h 276"/>
                <a:gd name="T66" fmla="*/ 174 w 174"/>
                <a:gd name="T67" fmla="*/ 10 h 276"/>
                <a:gd name="T68" fmla="*/ 172 w 174"/>
                <a:gd name="T69" fmla="*/ 3 h 276"/>
                <a:gd name="T70" fmla="*/ 167 w 174"/>
                <a:gd name="T71" fmla="*/ 0 h 276"/>
                <a:gd name="T72" fmla="*/ 159 w 174"/>
                <a:gd name="T73" fmla="*/ 2 h 276"/>
                <a:gd name="T74" fmla="*/ 142 w 174"/>
                <a:gd name="T75" fmla="*/ 15 h 276"/>
                <a:gd name="T76" fmla="*/ 127 w 174"/>
                <a:gd name="T77" fmla="*/ 31 h 276"/>
                <a:gd name="T78" fmla="*/ 113 w 174"/>
                <a:gd name="T79" fmla="*/ 47 h 276"/>
                <a:gd name="T80" fmla="*/ 102 w 174"/>
                <a:gd name="T81" fmla="*/ 65 h 276"/>
                <a:gd name="T82" fmla="*/ 90 w 174"/>
                <a:gd name="T83" fmla="*/ 84 h 276"/>
                <a:gd name="T84" fmla="*/ 80 w 174"/>
                <a:gd name="T85" fmla="*/ 103 h 276"/>
                <a:gd name="T86" fmla="*/ 70 w 174"/>
                <a:gd name="T87" fmla="*/ 122 h 276"/>
                <a:gd name="T88" fmla="*/ 60 w 174"/>
                <a:gd name="T89" fmla="*/ 141 h 276"/>
                <a:gd name="T90" fmla="*/ 55 w 174"/>
                <a:gd name="T91" fmla="*/ 150 h 276"/>
                <a:gd name="T92" fmla="*/ 50 w 174"/>
                <a:gd name="T93" fmla="*/ 159 h 276"/>
                <a:gd name="T94" fmla="*/ 45 w 174"/>
                <a:gd name="T95" fmla="*/ 168 h 276"/>
                <a:gd name="T96" fmla="*/ 42 w 174"/>
                <a:gd name="T97" fmla="*/ 179 h 276"/>
                <a:gd name="T98" fmla="*/ 37 w 174"/>
                <a:gd name="T99" fmla="*/ 188 h 276"/>
                <a:gd name="T100" fmla="*/ 32 w 174"/>
                <a:gd name="T101" fmla="*/ 197 h 276"/>
                <a:gd name="T102" fmla="*/ 27 w 174"/>
                <a:gd name="T103" fmla="*/ 208 h 276"/>
                <a:gd name="T104" fmla="*/ 22 w 174"/>
                <a:gd name="T105" fmla="*/ 217 h 276"/>
                <a:gd name="T106" fmla="*/ 14 w 174"/>
                <a:gd name="T107" fmla="*/ 231 h 276"/>
                <a:gd name="T108" fmla="*/ 7 w 174"/>
                <a:gd name="T109" fmla="*/ 244 h 276"/>
                <a:gd name="T110" fmla="*/ 2 w 174"/>
                <a:gd name="T111" fmla="*/ 259 h 276"/>
                <a:gd name="T112" fmla="*/ 0 w 174"/>
                <a:gd name="T113" fmla="*/ 276 h 276"/>
                <a:gd name="T114" fmla="*/ 0 w 174"/>
                <a:gd name="T115" fmla="*/ 276 h 276"/>
                <a:gd name="T116" fmla="*/ 0 w 174"/>
                <a:gd name="T117" fmla="*/ 276 h 276"/>
                <a:gd name="T118" fmla="*/ 0 w 174"/>
                <a:gd name="T119" fmla="*/ 276 h 276"/>
                <a:gd name="T120" fmla="*/ 0 w 174"/>
                <a:gd name="T121" fmla="*/ 276 h 276"/>
                <a:gd name="T122" fmla="*/ 0 w 174"/>
                <a:gd name="T12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276">
                  <a:moveTo>
                    <a:pt x="0" y="276"/>
                  </a:moveTo>
                  <a:lnTo>
                    <a:pt x="4" y="264"/>
                  </a:lnTo>
                  <a:lnTo>
                    <a:pt x="7" y="254"/>
                  </a:lnTo>
                  <a:lnTo>
                    <a:pt x="12" y="243"/>
                  </a:lnTo>
                  <a:lnTo>
                    <a:pt x="16" y="233"/>
                  </a:lnTo>
                  <a:lnTo>
                    <a:pt x="21" y="224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4"/>
                  </a:lnTo>
                  <a:lnTo>
                    <a:pt x="43" y="186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7"/>
                  </a:lnTo>
                  <a:lnTo>
                    <a:pt x="87" y="119"/>
                  </a:lnTo>
                  <a:lnTo>
                    <a:pt x="91" y="111"/>
                  </a:lnTo>
                  <a:lnTo>
                    <a:pt x="97" y="102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8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2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5"/>
                  </a:lnTo>
                  <a:lnTo>
                    <a:pt x="90" y="84"/>
                  </a:lnTo>
                  <a:lnTo>
                    <a:pt x="80" y="103"/>
                  </a:lnTo>
                  <a:lnTo>
                    <a:pt x="70" y="122"/>
                  </a:lnTo>
                  <a:lnTo>
                    <a:pt x="60" y="141"/>
                  </a:lnTo>
                  <a:lnTo>
                    <a:pt x="55" y="150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9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8"/>
                  </a:lnTo>
                  <a:lnTo>
                    <a:pt x="22" y="217"/>
                  </a:lnTo>
                  <a:lnTo>
                    <a:pt x="14" y="231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0" name="Freeform 122"/>
            <p:cNvSpPr>
              <a:spLocks/>
            </p:cNvSpPr>
            <p:nvPr/>
          </p:nvSpPr>
          <p:spPr bwMode="auto">
            <a:xfrm>
              <a:off x="1676400" y="3003550"/>
              <a:ext cx="95250" cy="76200"/>
            </a:xfrm>
            <a:custGeom>
              <a:avLst/>
              <a:gdLst>
                <a:gd name="T0" fmla="*/ 0 w 120"/>
                <a:gd name="T1" fmla="*/ 0 h 97"/>
                <a:gd name="T2" fmla="*/ 4 w 120"/>
                <a:gd name="T3" fmla="*/ 22 h 97"/>
                <a:gd name="T4" fmla="*/ 12 w 120"/>
                <a:gd name="T5" fmla="*/ 39 h 97"/>
                <a:gd name="T6" fmla="*/ 26 w 120"/>
                <a:gd name="T7" fmla="*/ 52 h 97"/>
                <a:gd name="T8" fmla="*/ 42 w 120"/>
                <a:gd name="T9" fmla="*/ 63 h 97"/>
                <a:gd name="T10" fmla="*/ 61 w 120"/>
                <a:gd name="T11" fmla="*/ 73 h 97"/>
                <a:gd name="T12" fmla="*/ 81 w 120"/>
                <a:gd name="T13" fmla="*/ 81 h 97"/>
                <a:gd name="T14" fmla="*/ 99 w 120"/>
                <a:gd name="T15" fmla="*/ 89 h 97"/>
                <a:gd name="T16" fmla="*/ 118 w 120"/>
                <a:gd name="T17" fmla="*/ 97 h 97"/>
                <a:gd name="T18" fmla="*/ 119 w 120"/>
                <a:gd name="T19" fmla="*/ 97 h 97"/>
                <a:gd name="T20" fmla="*/ 120 w 120"/>
                <a:gd name="T21" fmla="*/ 96 h 97"/>
                <a:gd name="T22" fmla="*/ 120 w 120"/>
                <a:gd name="T23" fmla="*/ 95 h 97"/>
                <a:gd name="T24" fmla="*/ 120 w 120"/>
                <a:gd name="T25" fmla="*/ 93 h 97"/>
                <a:gd name="T26" fmla="*/ 113 w 120"/>
                <a:gd name="T27" fmla="*/ 88 h 97"/>
                <a:gd name="T28" fmla="*/ 106 w 120"/>
                <a:gd name="T29" fmla="*/ 83 h 97"/>
                <a:gd name="T30" fmla="*/ 99 w 120"/>
                <a:gd name="T31" fmla="*/ 78 h 97"/>
                <a:gd name="T32" fmla="*/ 93 w 120"/>
                <a:gd name="T33" fmla="*/ 74 h 97"/>
                <a:gd name="T34" fmla="*/ 86 w 120"/>
                <a:gd name="T35" fmla="*/ 70 h 97"/>
                <a:gd name="T36" fmla="*/ 78 w 120"/>
                <a:gd name="T37" fmla="*/ 66 h 97"/>
                <a:gd name="T38" fmla="*/ 71 w 120"/>
                <a:gd name="T39" fmla="*/ 62 h 97"/>
                <a:gd name="T40" fmla="*/ 63 w 120"/>
                <a:gd name="T41" fmla="*/ 59 h 97"/>
                <a:gd name="T42" fmla="*/ 52 w 120"/>
                <a:gd name="T43" fmla="*/ 54 h 97"/>
                <a:gd name="T44" fmla="*/ 42 w 120"/>
                <a:gd name="T45" fmla="*/ 48 h 97"/>
                <a:gd name="T46" fmla="*/ 31 w 120"/>
                <a:gd name="T47" fmla="*/ 43 h 97"/>
                <a:gd name="T48" fmla="*/ 22 w 120"/>
                <a:gd name="T49" fmla="*/ 37 h 97"/>
                <a:gd name="T50" fmla="*/ 14 w 120"/>
                <a:gd name="T51" fmla="*/ 30 h 97"/>
                <a:gd name="T52" fmla="*/ 7 w 120"/>
                <a:gd name="T53" fmla="*/ 21 h 97"/>
                <a:gd name="T54" fmla="*/ 3 w 120"/>
                <a:gd name="T55" fmla="*/ 12 h 97"/>
                <a:gd name="T56" fmla="*/ 0 w 120"/>
                <a:gd name="T57" fmla="*/ 0 h 97"/>
                <a:gd name="T58" fmla="*/ 0 w 120"/>
                <a:gd name="T59" fmla="*/ 0 h 97"/>
                <a:gd name="T60" fmla="*/ 0 w 120"/>
                <a:gd name="T61" fmla="*/ 0 h 97"/>
                <a:gd name="T62" fmla="*/ 0 w 120"/>
                <a:gd name="T63" fmla="*/ 0 h 97"/>
                <a:gd name="T64" fmla="*/ 0 w 120"/>
                <a:gd name="T65" fmla="*/ 0 h 97"/>
                <a:gd name="T66" fmla="*/ 0 w 120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" h="97">
                  <a:moveTo>
                    <a:pt x="0" y="0"/>
                  </a:moveTo>
                  <a:lnTo>
                    <a:pt x="4" y="22"/>
                  </a:lnTo>
                  <a:lnTo>
                    <a:pt x="12" y="39"/>
                  </a:lnTo>
                  <a:lnTo>
                    <a:pt x="26" y="52"/>
                  </a:lnTo>
                  <a:lnTo>
                    <a:pt x="42" y="63"/>
                  </a:lnTo>
                  <a:lnTo>
                    <a:pt x="61" y="73"/>
                  </a:lnTo>
                  <a:lnTo>
                    <a:pt x="81" y="81"/>
                  </a:lnTo>
                  <a:lnTo>
                    <a:pt x="99" y="89"/>
                  </a:lnTo>
                  <a:lnTo>
                    <a:pt x="118" y="97"/>
                  </a:lnTo>
                  <a:lnTo>
                    <a:pt x="119" y="97"/>
                  </a:lnTo>
                  <a:lnTo>
                    <a:pt x="120" y="96"/>
                  </a:lnTo>
                  <a:lnTo>
                    <a:pt x="120" y="95"/>
                  </a:lnTo>
                  <a:lnTo>
                    <a:pt x="120" y="93"/>
                  </a:lnTo>
                  <a:lnTo>
                    <a:pt x="113" y="88"/>
                  </a:lnTo>
                  <a:lnTo>
                    <a:pt x="106" y="83"/>
                  </a:lnTo>
                  <a:lnTo>
                    <a:pt x="99" y="78"/>
                  </a:lnTo>
                  <a:lnTo>
                    <a:pt x="93" y="74"/>
                  </a:lnTo>
                  <a:lnTo>
                    <a:pt x="86" y="70"/>
                  </a:lnTo>
                  <a:lnTo>
                    <a:pt x="78" y="66"/>
                  </a:lnTo>
                  <a:lnTo>
                    <a:pt x="71" y="62"/>
                  </a:lnTo>
                  <a:lnTo>
                    <a:pt x="63" y="59"/>
                  </a:lnTo>
                  <a:lnTo>
                    <a:pt x="52" y="54"/>
                  </a:lnTo>
                  <a:lnTo>
                    <a:pt x="42" y="48"/>
                  </a:lnTo>
                  <a:lnTo>
                    <a:pt x="31" y="43"/>
                  </a:lnTo>
                  <a:lnTo>
                    <a:pt x="22" y="37"/>
                  </a:lnTo>
                  <a:lnTo>
                    <a:pt x="14" y="30"/>
                  </a:lnTo>
                  <a:lnTo>
                    <a:pt x="7" y="21"/>
                  </a:lnTo>
                  <a:lnTo>
                    <a:pt x="3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1" name="Freeform 123"/>
            <p:cNvSpPr>
              <a:spLocks/>
            </p:cNvSpPr>
            <p:nvPr/>
          </p:nvSpPr>
          <p:spPr bwMode="auto">
            <a:xfrm>
              <a:off x="1754188" y="3068638"/>
              <a:ext cx="66675" cy="53975"/>
            </a:xfrm>
            <a:custGeom>
              <a:avLst/>
              <a:gdLst>
                <a:gd name="T0" fmla="*/ 0 w 84"/>
                <a:gd name="T1" fmla="*/ 0 h 68"/>
                <a:gd name="T2" fmla="*/ 5 w 84"/>
                <a:gd name="T3" fmla="*/ 4 h 68"/>
                <a:gd name="T4" fmla="*/ 11 w 84"/>
                <a:gd name="T5" fmla="*/ 8 h 68"/>
                <a:gd name="T6" fmla="*/ 14 w 84"/>
                <a:gd name="T7" fmla="*/ 13 h 68"/>
                <a:gd name="T8" fmla="*/ 19 w 84"/>
                <a:gd name="T9" fmla="*/ 16 h 68"/>
                <a:gd name="T10" fmla="*/ 23 w 84"/>
                <a:gd name="T11" fmla="*/ 21 h 68"/>
                <a:gd name="T12" fmla="*/ 28 w 84"/>
                <a:gd name="T13" fmla="*/ 25 h 68"/>
                <a:gd name="T14" fmla="*/ 31 w 84"/>
                <a:gd name="T15" fmla="*/ 30 h 68"/>
                <a:gd name="T16" fmla="*/ 36 w 84"/>
                <a:gd name="T17" fmla="*/ 35 h 68"/>
                <a:gd name="T18" fmla="*/ 41 w 84"/>
                <a:gd name="T19" fmla="*/ 39 h 68"/>
                <a:gd name="T20" fmla="*/ 46 w 84"/>
                <a:gd name="T21" fmla="*/ 44 h 68"/>
                <a:gd name="T22" fmla="*/ 51 w 84"/>
                <a:gd name="T23" fmla="*/ 48 h 68"/>
                <a:gd name="T24" fmla="*/ 57 w 84"/>
                <a:gd name="T25" fmla="*/ 52 h 68"/>
                <a:gd name="T26" fmla="*/ 61 w 84"/>
                <a:gd name="T27" fmla="*/ 57 h 68"/>
                <a:gd name="T28" fmla="*/ 67 w 84"/>
                <a:gd name="T29" fmla="*/ 60 h 68"/>
                <a:gd name="T30" fmla="*/ 73 w 84"/>
                <a:gd name="T31" fmla="*/ 65 h 68"/>
                <a:gd name="T32" fmla="*/ 79 w 84"/>
                <a:gd name="T33" fmla="*/ 68 h 68"/>
                <a:gd name="T34" fmla="*/ 81 w 84"/>
                <a:gd name="T35" fmla="*/ 68 h 68"/>
                <a:gd name="T36" fmla="*/ 83 w 84"/>
                <a:gd name="T37" fmla="*/ 67 h 68"/>
                <a:gd name="T38" fmla="*/ 84 w 84"/>
                <a:gd name="T39" fmla="*/ 65 h 68"/>
                <a:gd name="T40" fmla="*/ 83 w 84"/>
                <a:gd name="T41" fmla="*/ 62 h 68"/>
                <a:gd name="T42" fmla="*/ 79 w 84"/>
                <a:gd name="T43" fmla="*/ 58 h 68"/>
                <a:gd name="T44" fmla="*/ 74 w 84"/>
                <a:gd name="T45" fmla="*/ 52 h 68"/>
                <a:gd name="T46" fmla="*/ 69 w 84"/>
                <a:gd name="T47" fmla="*/ 47 h 68"/>
                <a:gd name="T48" fmla="*/ 64 w 84"/>
                <a:gd name="T49" fmla="*/ 43 h 68"/>
                <a:gd name="T50" fmla="*/ 59 w 84"/>
                <a:gd name="T51" fmla="*/ 39 h 68"/>
                <a:gd name="T52" fmla="*/ 53 w 84"/>
                <a:gd name="T53" fmla="*/ 35 h 68"/>
                <a:gd name="T54" fmla="*/ 49 w 84"/>
                <a:gd name="T55" fmla="*/ 31 h 68"/>
                <a:gd name="T56" fmla="*/ 43 w 84"/>
                <a:gd name="T57" fmla="*/ 28 h 68"/>
                <a:gd name="T58" fmla="*/ 37 w 84"/>
                <a:gd name="T59" fmla="*/ 24 h 68"/>
                <a:gd name="T60" fmla="*/ 33 w 84"/>
                <a:gd name="T61" fmla="*/ 21 h 68"/>
                <a:gd name="T62" fmla="*/ 27 w 84"/>
                <a:gd name="T63" fmla="*/ 17 h 68"/>
                <a:gd name="T64" fmla="*/ 22 w 84"/>
                <a:gd name="T65" fmla="*/ 14 h 68"/>
                <a:gd name="T66" fmla="*/ 16 w 84"/>
                <a:gd name="T67" fmla="*/ 10 h 68"/>
                <a:gd name="T68" fmla="*/ 12 w 84"/>
                <a:gd name="T69" fmla="*/ 7 h 68"/>
                <a:gd name="T70" fmla="*/ 6 w 84"/>
                <a:gd name="T71" fmla="*/ 4 h 68"/>
                <a:gd name="T72" fmla="*/ 1 w 84"/>
                <a:gd name="T73" fmla="*/ 0 h 68"/>
                <a:gd name="T74" fmla="*/ 0 w 84"/>
                <a:gd name="T75" fmla="*/ 0 h 68"/>
                <a:gd name="T76" fmla="*/ 0 w 84"/>
                <a:gd name="T77" fmla="*/ 0 h 68"/>
                <a:gd name="T78" fmla="*/ 0 w 84"/>
                <a:gd name="T79" fmla="*/ 0 h 68"/>
                <a:gd name="T80" fmla="*/ 0 w 84"/>
                <a:gd name="T81" fmla="*/ 0 h 68"/>
                <a:gd name="T82" fmla="*/ 0 w 84"/>
                <a:gd name="T8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68">
                  <a:moveTo>
                    <a:pt x="0" y="0"/>
                  </a:moveTo>
                  <a:lnTo>
                    <a:pt x="5" y="4"/>
                  </a:lnTo>
                  <a:lnTo>
                    <a:pt x="11" y="8"/>
                  </a:lnTo>
                  <a:lnTo>
                    <a:pt x="14" y="13"/>
                  </a:lnTo>
                  <a:lnTo>
                    <a:pt x="19" y="16"/>
                  </a:lnTo>
                  <a:lnTo>
                    <a:pt x="23" y="21"/>
                  </a:lnTo>
                  <a:lnTo>
                    <a:pt x="28" y="25"/>
                  </a:lnTo>
                  <a:lnTo>
                    <a:pt x="31" y="30"/>
                  </a:lnTo>
                  <a:lnTo>
                    <a:pt x="36" y="35"/>
                  </a:lnTo>
                  <a:lnTo>
                    <a:pt x="41" y="39"/>
                  </a:lnTo>
                  <a:lnTo>
                    <a:pt x="46" y="44"/>
                  </a:lnTo>
                  <a:lnTo>
                    <a:pt x="51" y="48"/>
                  </a:lnTo>
                  <a:lnTo>
                    <a:pt x="57" y="52"/>
                  </a:lnTo>
                  <a:lnTo>
                    <a:pt x="61" y="57"/>
                  </a:lnTo>
                  <a:lnTo>
                    <a:pt x="67" y="60"/>
                  </a:lnTo>
                  <a:lnTo>
                    <a:pt x="73" y="65"/>
                  </a:lnTo>
                  <a:lnTo>
                    <a:pt x="79" y="68"/>
                  </a:lnTo>
                  <a:lnTo>
                    <a:pt x="81" y="68"/>
                  </a:lnTo>
                  <a:lnTo>
                    <a:pt x="83" y="67"/>
                  </a:lnTo>
                  <a:lnTo>
                    <a:pt x="84" y="65"/>
                  </a:lnTo>
                  <a:lnTo>
                    <a:pt x="83" y="62"/>
                  </a:lnTo>
                  <a:lnTo>
                    <a:pt x="79" y="58"/>
                  </a:lnTo>
                  <a:lnTo>
                    <a:pt x="74" y="52"/>
                  </a:lnTo>
                  <a:lnTo>
                    <a:pt x="69" y="47"/>
                  </a:lnTo>
                  <a:lnTo>
                    <a:pt x="64" y="43"/>
                  </a:lnTo>
                  <a:lnTo>
                    <a:pt x="59" y="39"/>
                  </a:lnTo>
                  <a:lnTo>
                    <a:pt x="53" y="35"/>
                  </a:lnTo>
                  <a:lnTo>
                    <a:pt x="49" y="31"/>
                  </a:lnTo>
                  <a:lnTo>
                    <a:pt x="43" y="28"/>
                  </a:lnTo>
                  <a:lnTo>
                    <a:pt x="37" y="24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12" y="7"/>
                  </a:lnTo>
                  <a:lnTo>
                    <a:pt x="6" y="4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3" name="Freeform 125"/>
            <p:cNvSpPr>
              <a:spLocks/>
            </p:cNvSpPr>
            <p:nvPr/>
          </p:nvSpPr>
          <p:spPr bwMode="auto">
            <a:xfrm>
              <a:off x="2159000" y="2700338"/>
              <a:ext cx="53975" cy="23813"/>
            </a:xfrm>
            <a:custGeom>
              <a:avLst/>
              <a:gdLst>
                <a:gd name="T0" fmla="*/ 0 w 68"/>
                <a:gd name="T1" fmla="*/ 0 h 30"/>
                <a:gd name="T2" fmla="*/ 2 w 68"/>
                <a:gd name="T3" fmla="*/ 3 h 30"/>
                <a:gd name="T4" fmla="*/ 5 w 68"/>
                <a:gd name="T5" fmla="*/ 5 h 30"/>
                <a:gd name="T6" fmla="*/ 6 w 68"/>
                <a:gd name="T7" fmla="*/ 7 h 30"/>
                <a:gd name="T8" fmla="*/ 8 w 68"/>
                <a:gd name="T9" fmla="*/ 8 h 30"/>
                <a:gd name="T10" fmla="*/ 14 w 68"/>
                <a:gd name="T11" fmla="*/ 11 h 30"/>
                <a:gd name="T12" fmla="*/ 18 w 68"/>
                <a:gd name="T13" fmla="*/ 14 h 30"/>
                <a:gd name="T14" fmla="*/ 24 w 68"/>
                <a:gd name="T15" fmla="*/ 17 h 30"/>
                <a:gd name="T16" fmla="*/ 29 w 68"/>
                <a:gd name="T17" fmla="*/ 20 h 30"/>
                <a:gd name="T18" fmla="*/ 32 w 68"/>
                <a:gd name="T19" fmla="*/ 23 h 30"/>
                <a:gd name="T20" fmla="*/ 37 w 68"/>
                <a:gd name="T21" fmla="*/ 26 h 30"/>
                <a:gd name="T22" fmla="*/ 41 w 68"/>
                <a:gd name="T23" fmla="*/ 28 h 30"/>
                <a:gd name="T24" fmla="*/ 45 w 68"/>
                <a:gd name="T25" fmla="*/ 29 h 30"/>
                <a:gd name="T26" fmla="*/ 50 w 68"/>
                <a:gd name="T27" fmla="*/ 30 h 30"/>
                <a:gd name="T28" fmla="*/ 54 w 68"/>
                <a:gd name="T29" fmla="*/ 30 h 30"/>
                <a:gd name="T30" fmla="*/ 60 w 68"/>
                <a:gd name="T31" fmla="*/ 30 h 30"/>
                <a:gd name="T32" fmla="*/ 65 w 68"/>
                <a:gd name="T33" fmla="*/ 30 h 30"/>
                <a:gd name="T34" fmla="*/ 66 w 68"/>
                <a:gd name="T35" fmla="*/ 30 h 30"/>
                <a:gd name="T36" fmla="*/ 67 w 68"/>
                <a:gd name="T37" fmla="*/ 28 h 30"/>
                <a:gd name="T38" fmla="*/ 68 w 68"/>
                <a:gd name="T39" fmla="*/ 27 h 30"/>
                <a:gd name="T40" fmla="*/ 67 w 68"/>
                <a:gd name="T41" fmla="*/ 27 h 30"/>
                <a:gd name="T42" fmla="*/ 62 w 68"/>
                <a:gd name="T43" fmla="*/ 26 h 30"/>
                <a:gd name="T44" fmla="*/ 56 w 68"/>
                <a:gd name="T45" fmla="*/ 25 h 30"/>
                <a:gd name="T46" fmla="*/ 52 w 68"/>
                <a:gd name="T47" fmla="*/ 25 h 30"/>
                <a:gd name="T48" fmla="*/ 46 w 68"/>
                <a:gd name="T49" fmla="*/ 25 h 30"/>
                <a:gd name="T50" fmla="*/ 40 w 68"/>
                <a:gd name="T51" fmla="*/ 23 h 30"/>
                <a:gd name="T52" fmla="*/ 37 w 68"/>
                <a:gd name="T53" fmla="*/ 20 h 30"/>
                <a:gd name="T54" fmla="*/ 32 w 68"/>
                <a:gd name="T55" fmla="*/ 17 h 30"/>
                <a:gd name="T56" fmla="*/ 29 w 68"/>
                <a:gd name="T57" fmla="*/ 13 h 30"/>
                <a:gd name="T58" fmla="*/ 25 w 68"/>
                <a:gd name="T59" fmla="*/ 11 h 30"/>
                <a:gd name="T60" fmla="*/ 21 w 68"/>
                <a:gd name="T61" fmla="*/ 10 h 30"/>
                <a:gd name="T62" fmla="*/ 16 w 68"/>
                <a:gd name="T63" fmla="*/ 8 h 30"/>
                <a:gd name="T64" fmla="*/ 13 w 68"/>
                <a:gd name="T65" fmla="*/ 7 h 30"/>
                <a:gd name="T66" fmla="*/ 9 w 68"/>
                <a:gd name="T67" fmla="*/ 6 h 30"/>
                <a:gd name="T68" fmla="*/ 7 w 68"/>
                <a:gd name="T69" fmla="*/ 4 h 30"/>
                <a:gd name="T70" fmla="*/ 3 w 68"/>
                <a:gd name="T71" fmla="*/ 3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30">
                  <a:moveTo>
                    <a:pt x="0" y="0"/>
                  </a:moveTo>
                  <a:lnTo>
                    <a:pt x="2" y="3"/>
                  </a:lnTo>
                  <a:lnTo>
                    <a:pt x="5" y="5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1"/>
                  </a:lnTo>
                  <a:lnTo>
                    <a:pt x="18" y="14"/>
                  </a:lnTo>
                  <a:lnTo>
                    <a:pt x="24" y="17"/>
                  </a:lnTo>
                  <a:lnTo>
                    <a:pt x="29" y="20"/>
                  </a:lnTo>
                  <a:lnTo>
                    <a:pt x="32" y="23"/>
                  </a:lnTo>
                  <a:lnTo>
                    <a:pt x="37" y="26"/>
                  </a:lnTo>
                  <a:lnTo>
                    <a:pt x="41" y="28"/>
                  </a:lnTo>
                  <a:lnTo>
                    <a:pt x="45" y="29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8"/>
                  </a:lnTo>
                  <a:lnTo>
                    <a:pt x="68" y="27"/>
                  </a:lnTo>
                  <a:lnTo>
                    <a:pt x="67" y="27"/>
                  </a:lnTo>
                  <a:lnTo>
                    <a:pt x="62" y="26"/>
                  </a:lnTo>
                  <a:lnTo>
                    <a:pt x="56" y="25"/>
                  </a:lnTo>
                  <a:lnTo>
                    <a:pt x="52" y="25"/>
                  </a:lnTo>
                  <a:lnTo>
                    <a:pt x="46" y="25"/>
                  </a:lnTo>
                  <a:lnTo>
                    <a:pt x="40" y="23"/>
                  </a:lnTo>
                  <a:lnTo>
                    <a:pt x="37" y="20"/>
                  </a:lnTo>
                  <a:lnTo>
                    <a:pt x="32" y="17"/>
                  </a:lnTo>
                  <a:lnTo>
                    <a:pt x="29" y="13"/>
                  </a:lnTo>
                  <a:lnTo>
                    <a:pt x="25" y="11"/>
                  </a:lnTo>
                  <a:lnTo>
                    <a:pt x="21" y="10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6"/>
                  </a:lnTo>
                  <a:lnTo>
                    <a:pt x="7" y="4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4" name="Freeform 126"/>
            <p:cNvSpPr>
              <a:spLocks/>
            </p:cNvSpPr>
            <p:nvPr/>
          </p:nvSpPr>
          <p:spPr bwMode="auto">
            <a:xfrm>
              <a:off x="2171700" y="2716213"/>
              <a:ext cx="38100" cy="33338"/>
            </a:xfrm>
            <a:custGeom>
              <a:avLst/>
              <a:gdLst>
                <a:gd name="T0" fmla="*/ 0 w 48"/>
                <a:gd name="T1" fmla="*/ 1 h 42"/>
                <a:gd name="T2" fmla="*/ 1 w 48"/>
                <a:gd name="T3" fmla="*/ 6 h 42"/>
                <a:gd name="T4" fmla="*/ 2 w 48"/>
                <a:gd name="T5" fmla="*/ 12 h 42"/>
                <a:gd name="T6" fmla="*/ 2 w 48"/>
                <a:gd name="T7" fmla="*/ 16 h 42"/>
                <a:gd name="T8" fmla="*/ 2 w 48"/>
                <a:gd name="T9" fmla="*/ 22 h 42"/>
                <a:gd name="T10" fmla="*/ 2 w 48"/>
                <a:gd name="T11" fmla="*/ 24 h 42"/>
                <a:gd name="T12" fmla="*/ 1 w 48"/>
                <a:gd name="T13" fmla="*/ 25 h 42"/>
                <a:gd name="T14" fmla="*/ 1 w 48"/>
                <a:gd name="T15" fmla="*/ 28 h 42"/>
                <a:gd name="T16" fmla="*/ 0 w 48"/>
                <a:gd name="T17" fmla="*/ 30 h 42"/>
                <a:gd name="T18" fmla="*/ 0 w 48"/>
                <a:gd name="T19" fmla="*/ 35 h 42"/>
                <a:gd name="T20" fmla="*/ 2 w 48"/>
                <a:gd name="T21" fmla="*/ 38 h 42"/>
                <a:gd name="T22" fmla="*/ 6 w 48"/>
                <a:gd name="T23" fmla="*/ 42 h 42"/>
                <a:gd name="T24" fmla="*/ 9 w 48"/>
                <a:gd name="T25" fmla="*/ 42 h 42"/>
                <a:gd name="T26" fmla="*/ 14 w 48"/>
                <a:gd name="T27" fmla="*/ 40 h 42"/>
                <a:gd name="T28" fmla="*/ 18 w 48"/>
                <a:gd name="T29" fmla="*/ 38 h 42"/>
                <a:gd name="T30" fmla="*/ 22 w 48"/>
                <a:gd name="T31" fmla="*/ 35 h 42"/>
                <a:gd name="T32" fmla="*/ 25 w 48"/>
                <a:gd name="T33" fmla="*/ 31 h 42"/>
                <a:gd name="T34" fmla="*/ 31 w 48"/>
                <a:gd name="T35" fmla="*/ 25 h 42"/>
                <a:gd name="T36" fmla="*/ 36 w 48"/>
                <a:gd name="T37" fmla="*/ 21 h 42"/>
                <a:gd name="T38" fmla="*/ 41 w 48"/>
                <a:gd name="T39" fmla="*/ 15 h 42"/>
                <a:gd name="T40" fmla="*/ 47 w 48"/>
                <a:gd name="T41" fmla="*/ 12 h 42"/>
                <a:gd name="T42" fmla="*/ 47 w 48"/>
                <a:gd name="T43" fmla="*/ 11 h 42"/>
                <a:gd name="T44" fmla="*/ 48 w 48"/>
                <a:gd name="T45" fmla="*/ 8 h 42"/>
                <a:gd name="T46" fmla="*/ 48 w 48"/>
                <a:gd name="T47" fmla="*/ 7 h 42"/>
                <a:gd name="T48" fmla="*/ 47 w 48"/>
                <a:gd name="T49" fmla="*/ 7 h 42"/>
                <a:gd name="T50" fmla="*/ 39 w 48"/>
                <a:gd name="T51" fmla="*/ 9 h 42"/>
                <a:gd name="T52" fmla="*/ 32 w 48"/>
                <a:gd name="T53" fmla="*/ 14 h 42"/>
                <a:gd name="T54" fmla="*/ 25 w 48"/>
                <a:gd name="T55" fmla="*/ 20 h 42"/>
                <a:gd name="T56" fmla="*/ 20 w 48"/>
                <a:gd name="T57" fmla="*/ 25 h 42"/>
                <a:gd name="T58" fmla="*/ 17 w 48"/>
                <a:gd name="T59" fmla="*/ 28 h 42"/>
                <a:gd name="T60" fmla="*/ 15 w 48"/>
                <a:gd name="T61" fmla="*/ 30 h 42"/>
                <a:gd name="T62" fmla="*/ 12 w 48"/>
                <a:gd name="T63" fmla="*/ 31 h 42"/>
                <a:gd name="T64" fmla="*/ 8 w 48"/>
                <a:gd name="T65" fmla="*/ 30 h 42"/>
                <a:gd name="T66" fmla="*/ 7 w 48"/>
                <a:gd name="T67" fmla="*/ 29 h 42"/>
                <a:gd name="T68" fmla="*/ 6 w 48"/>
                <a:gd name="T69" fmla="*/ 27 h 42"/>
                <a:gd name="T70" fmla="*/ 6 w 48"/>
                <a:gd name="T71" fmla="*/ 23 h 42"/>
                <a:gd name="T72" fmla="*/ 6 w 48"/>
                <a:gd name="T73" fmla="*/ 21 h 42"/>
                <a:gd name="T74" fmla="*/ 6 w 48"/>
                <a:gd name="T75" fmla="*/ 15 h 42"/>
                <a:gd name="T76" fmla="*/ 5 w 48"/>
                <a:gd name="T77" fmla="*/ 11 h 42"/>
                <a:gd name="T78" fmla="*/ 2 w 48"/>
                <a:gd name="T79" fmla="*/ 5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1 h 42"/>
                <a:gd name="T90" fmla="*/ 0 w 48"/>
                <a:gd name="T9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" h="42">
                  <a:moveTo>
                    <a:pt x="0" y="1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1" y="25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0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1"/>
                  </a:lnTo>
                  <a:lnTo>
                    <a:pt x="31" y="25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9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5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5" name="Freeform 127"/>
            <p:cNvSpPr>
              <a:spLocks/>
            </p:cNvSpPr>
            <p:nvPr/>
          </p:nvSpPr>
          <p:spPr bwMode="auto">
            <a:xfrm>
              <a:off x="2038350" y="2905125"/>
              <a:ext cx="166688" cy="473075"/>
            </a:xfrm>
            <a:custGeom>
              <a:avLst/>
              <a:gdLst>
                <a:gd name="T0" fmla="*/ 197 w 211"/>
                <a:gd name="T1" fmla="*/ 14 h 596"/>
                <a:gd name="T2" fmla="*/ 174 w 211"/>
                <a:gd name="T3" fmla="*/ 44 h 596"/>
                <a:gd name="T4" fmla="*/ 152 w 211"/>
                <a:gd name="T5" fmla="*/ 76 h 596"/>
                <a:gd name="T6" fmla="*/ 130 w 211"/>
                <a:gd name="T7" fmla="*/ 108 h 596"/>
                <a:gd name="T8" fmla="*/ 107 w 211"/>
                <a:gd name="T9" fmla="*/ 143 h 596"/>
                <a:gd name="T10" fmla="*/ 85 w 211"/>
                <a:gd name="T11" fmla="*/ 181 h 596"/>
                <a:gd name="T12" fmla="*/ 65 w 211"/>
                <a:gd name="T13" fmla="*/ 219 h 596"/>
                <a:gd name="T14" fmla="*/ 49 w 211"/>
                <a:gd name="T15" fmla="*/ 259 h 596"/>
                <a:gd name="T16" fmla="*/ 34 w 211"/>
                <a:gd name="T17" fmla="*/ 301 h 596"/>
                <a:gd name="T18" fmla="*/ 23 w 211"/>
                <a:gd name="T19" fmla="*/ 342 h 596"/>
                <a:gd name="T20" fmla="*/ 14 w 211"/>
                <a:gd name="T21" fmla="*/ 385 h 596"/>
                <a:gd name="T22" fmla="*/ 5 w 211"/>
                <a:gd name="T23" fmla="*/ 428 h 596"/>
                <a:gd name="T24" fmla="*/ 0 w 211"/>
                <a:gd name="T25" fmla="*/ 483 h 596"/>
                <a:gd name="T26" fmla="*/ 3 w 211"/>
                <a:gd name="T27" fmla="*/ 554 h 596"/>
                <a:gd name="T28" fmla="*/ 18 w 211"/>
                <a:gd name="T29" fmla="*/ 594 h 596"/>
                <a:gd name="T30" fmla="*/ 33 w 211"/>
                <a:gd name="T31" fmla="*/ 596 h 596"/>
                <a:gd name="T32" fmla="*/ 52 w 211"/>
                <a:gd name="T33" fmla="*/ 581 h 596"/>
                <a:gd name="T34" fmla="*/ 68 w 211"/>
                <a:gd name="T35" fmla="*/ 554 h 596"/>
                <a:gd name="T36" fmla="*/ 75 w 211"/>
                <a:gd name="T37" fmla="*/ 524 h 596"/>
                <a:gd name="T38" fmla="*/ 78 w 211"/>
                <a:gd name="T39" fmla="*/ 493 h 596"/>
                <a:gd name="T40" fmla="*/ 83 w 211"/>
                <a:gd name="T41" fmla="*/ 437 h 596"/>
                <a:gd name="T42" fmla="*/ 95 w 211"/>
                <a:gd name="T43" fmla="*/ 357 h 596"/>
                <a:gd name="T44" fmla="*/ 107 w 211"/>
                <a:gd name="T45" fmla="*/ 297 h 596"/>
                <a:gd name="T46" fmla="*/ 116 w 211"/>
                <a:gd name="T47" fmla="*/ 257 h 596"/>
                <a:gd name="T48" fmla="*/ 125 w 211"/>
                <a:gd name="T49" fmla="*/ 217 h 596"/>
                <a:gd name="T50" fmla="*/ 137 w 211"/>
                <a:gd name="T51" fmla="*/ 176 h 596"/>
                <a:gd name="T52" fmla="*/ 148 w 211"/>
                <a:gd name="T53" fmla="*/ 136 h 596"/>
                <a:gd name="T54" fmla="*/ 161 w 211"/>
                <a:gd name="T55" fmla="*/ 94 h 596"/>
                <a:gd name="T56" fmla="*/ 176 w 211"/>
                <a:gd name="T57" fmla="*/ 55 h 596"/>
                <a:gd name="T58" fmla="*/ 197 w 211"/>
                <a:gd name="T59" fmla="*/ 17 h 596"/>
                <a:gd name="T60" fmla="*/ 211 w 211"/>
                <a:gd name="T61" fmla="*/ 0 h 596"/>
                <a:gd name="T62" fmla="*/ 211 w 211"/>
                <a:gd name="T63" fmla="*/ 0 h 596"/>
                <a:gd name="T64" fmla="*/ 211 w 211"/>
                <a:gd name="T65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1" h="596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40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2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7"/>
                  </a:lnTo>
                  <a:lnTo>
                    <a:pt x="5" y="428"/>
                  </a:lnTo>
                  <a:lnTo>
                    <a:pt x="3" y="449"/>
                  </a:lnTo>
                  <a:lnTo>
                    <a:pt x="0" y="483"/>
                  </a:lnTo>
                  <a:lnTo>
                    <a:pt x="0" y="519"/>
                  </a:lnTo>
                  <a:lnTo>
                    <a:pt x="3" y="554"/>
                  </a:lnTo>
                  <a:lnTo>
                    <a:pt x="14" y="587"/>
                  </a:lnTo>
                  <a:lnTo>
                    <a:pt x="18" y="594"/>
                  </a:lnTo>
                  <a:lnTo>
                    <a:pt x="25" y="596"/>
                  </a:lnTo>
                  <a:lnTo>
                    <a:pt x="33" y="596"/>
                  </a:lnTo>
                  <a:lnTo>
                    <a:pt x="40" y="592"/>
                  </a:lnTo>
                  <a:lnTo>
                    <a:pt x="52" y="581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7"/>
                  </a:lnTo>
                  <a:lnTo>
                    <a:pt x="88" y="398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7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7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6" name="Freeform 128"/>
            <p:cNvSpPr>
              <a:spLocks/>
            </p:cNvSpPr>
            <p:nvPr/>
          </p:nvSpPr>
          <p:spPr bwMode="auto">
            <a:xfrm>
              <a:off x="2216150" y="2789238"/>
              <a:ext cx="14288" cy="93663"/>
            </a:xfrm>
            <a:custGeom>
              <a:avLst/>
              <a:gdLst>
                <a:gd name="T0" fmla="*/ 0 w 20"/>
                <a:gd name="T1" fmla="*/ 0 h 119"/>
                <a:gd name="T2" fmla="*/ 1 w 20"/>
                <a:gd name="T3" fmla="*/ 30 h 119"/>
                <a:gd name="T4" fmla="*/ 5 w 20"/>
                <a:gd name="T5" fmla="*/ 60 h 119"/>
                <a:gd name="T6" fmla="*/ 10 w 20"/>
                <a:gd name="T7" fmla="*/ 89 h 119"/>
                <a:gd name="T8" fmla="*/ 15 w 20"/>
                <a:gd name="T9" fmla="*/ 118 h 119"/>
                <a:gd name="T10" fmla="*/ 16 w 20"/>
                <a:gd name="T11" fmla="*/ 119 h 119"/>
                <a:gd name="T12" fmla="*/ 18 w 20"/>
                <a:gd name="T13" fmla="*/ 118 h 119"/>
                <a:gd name="T14" fmla="*/ 20 w 20"/>
                <a:gd name="T15" fmla="*/ 117 h 119"/>
                <a:gd name="T16" fmla="*/ 20 w 20"/>
                <a:gd name="T17" fmla="*/ 116 h 119"/>
                <a:gd name="T18" fmla="*/ 15 w 20"/>
                <a:gd name="T19" fmla="*/ 87 h 119"/>
                <a:gd name="T20" fmla="*/ 10 w 20"/>
                <a:gd name="T21" fmla="*/ 58 h 119"/>
                <a:gd name="T22" fmla="*/ 4 w 20"/>
                <a:gd name="T23" fmla="*/ 29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7" name="Freeform 129"/>
            <p:cNvSpPr>
              <a:spLocks/>
            </p:cNvSpPr>
            <p:nvPr/>
          </p:nvSpPr>
          <p:spPr bwMode="auto">
            <a:xfrm>
              <a:off x="2181225" y="2789238"/>
              <a:ext cx="238125" cy="107950"/>
            </a:xfrm>
            <a:custGeom>
              <a:avLst/>
              <a:gdLst>
                <a:gd name="T0" fmla="*/ 299 w 299"/>
                <a:gd name="T1" fmla="*/ 0 h 136"/>
                <a:gd name="T2" fmla="*/ 292 w 299"/>
                <a:gd name="T3" fmla="*/ 4 h 136"/>
                <a:gd name="T4" fmla="*/ 284 w 299"/>
                <a:gd name="T5" fmla="*/ 7 h 136"/>
                <a:gd name="T6" fmla="*/ 277 w 299"/>
                <a:gd name="T7" fmla="*/ 12 h 136"/>
                <a:gd name="T8" fmla="*/ 270 w 299"/>
                <a:gd name="T9" fmla="*/ 15 h 136"/>
                <a:gd name="T10" fmla="*/ 263 w 299"/>
                <a:gd name="T11" fmla="*/ 21 h 136"/>
                <a:gd name="T12" fmla="*/ 256 w 299"/>
                <a:gd name="T13" fmla="*/ 26 h 136"/>
                <a:gd name="T14" fmla="*/ 251 w 299"/>
                <a:gd name="T15" fmla="*/ 30 h 136"/>
                <a:gd name="T16" fmla="*/ 244 w 299"/>
                <a:gd name="T17" fmla="*/ 35 h 136"/>
                <a:gd name="T18" fmla="*/ 235 w 299"/>
                <a:gd name="T19" fmla="*/ 42 h 136"/>
                <a:gd name="T20" fmla="*/ 225 w 299"/>
                <a:gd name="T21" fmla="*/ 47 h 136"/>
                <a:gd name="T22" fmla="*/ 216 w 299"/>
                <a:gd name="T23" fmla="*/ 53 h 136"/>
                <a:gd name="T24" fmla="*/ 207 w 299"/>
                <a:gd name="T25" fmla="*/ 58 h 136"/>
                <a:gd name="T26" fmla="*/ 198 w 299"/>
                <a:gd name="T27" fmla="*/ 62 h 136"/>
                <a:gd name="T28" fmla="*/ 187 w 299"/>
                <a:gd name="T29" fmla="*/ 67 h 136"/>
                <a:gd name="T30" fmla="*/ 178 w 299"/>
                <a:gd name="T31" fmla="*/ 72 h 136"/>
                <a:gd name="T32" fmla="*/ 168 w 299"/>
                <a:gd name="T33" fmla="*/ 75 h 136"/>
                <a:gd name="T34" fmla="*/ 148 w 299"/>
                <a:gd name="T35" fmla="*/ 82 h 136"/>
                <a:gd name="T36" fmla="*/ 129 w 299"/>
                <a:gd name="T37" fmla="*/ 89 h 136"/>
                <a:gd name="T38" fmla="*/ 108 w 299"/>
                <a:gd name="T39" fmla="*/ 94 h 136"/>
                <a:gd name="T40" fmla="*/ 88 w 299"/>
                <a:gd name="T41" fmla="*/ 99 h 136"/>
                <a:gd name="T42" fmla="*/ 67 w 299"/>
                <a:gd name="T43" fmla="*/ 104 h 136"/>
                <a:gd name="T44" fmla="*/ 47 w 299"/>
                <a:gd name="T45" fmla="*/ 110 h 136"/>
                <a:gd name="T46" fmla="*/ 27 w 299"/>
                <a:gd name="T47" fmla="*/ 114 h 136"/>
                <a:gd name="T48" fmla="*/ 8 w 299"/>
                <a:gd name="T49" fmla="*/ 121 h 136"/>
                <a:gd name="T50" fmla="*/ 3 w 299"/>
                <a:gd name="T51" fmla="*/ 125 h 136"/>
                <a:gd name="T52" fmla="*/ 0 w 299"/>
                <a:gd name="T53" fmla="*/ 131 h 136"/>
                <a:gd name="T54" fmla="*/ 0 w 299"/>
                <a:gd name="T55" fmla="*/ 135 h 136"/>
                <a:gd name="T56" fmla="*/ 5 w 299"/>
                <a:gd name="T57" fmla="*/ 136 h 136"/>
                <a:gd name="T58" fmla="*/ 25 w 299"/>
                <a:gd name="T59" fmla="*/ 134 h 136"/>
                <a:gd name="T60" fmla="*/ 44 w 299"/>
                <a:gd name="T61" fmla="*/ 129 h 136"/>
                <a:gd name="T62" fmla="*/ 64 w 299"/>
                <a:gd name="T63" fmla="*/ 124 h 136"/>
                <a:gd name="T64" fmla="*/ 85 w 299"/>
                <a:gd name="T65" fmla="*/ 117 h 136"/>
                <a:gd name="T66" fmla="*/ 103 w 299"/>
                <a:gd name="T67" fmla="*/ 109 h 136"/>
                <a:gd name="T68" fmla="*/ 123 w 299"/>
                <a:gd name="T69" fmla="*/ 101 h 136"/>
                <a:gd name="T70" fmla="*/ 141 w 299"/>
                <a:gd name="T71" fmla="*/ 94 h 136"/>
                <a:gd name="T72" fmla="*/ 160 w 299"/>
                <a:gd name="T73" fmla="*/ 86 h 136"/>
                <a:gd name="T74" fmla="*/ 168 w 299"/>
                <a:gd name="T75" fmla="*/ 82 h 136"/>
                <a:gd name="T76" fmla="*/ 175 w 299"/>
                <a:gd name="T77" fmla="*/ 79 h 136"/>
                <a:gd name="T78" fmla="*/ 183 w 299"/>
                <a:gd name="T79" fmla="*/ 75 h 136"/>
                <a:gd name="T80" fmla="*/ 191 w 299"/>
                <a:gd name="T81" fmla="*/ 71 h 136"/>
                <a:gd name="T82" fmla="*/ 198 w 299"/>
                <a:gd name="T83" fmla="*/ 67 h 136"/>
                <a:gd name="T84" fmla="*/ 206 w 299"/>
                <a:gd name="T85" fmla="*/ 62 h 136"/>
                <a:gd name="T86" fmla="*/ 213 w 299"/>
                <a:gd name="T87" fmla="*/ 58 h 136"/>
                <a:gd name="T88" fmla="*/ 220 w 299"/>
                <a:gd name="T89" fmla="*/ 53 h 136"/>
                <a:gd name="T90" fmla="*/ 230 w 299"/>
                <a:gd name="T91" fmla="*/ 46 h 136"/>
                <a:gd name="T92" fmla="*/ 239 w 299"/>
                <a:gd name="T93" fmla="*/ 39 h 136"/>
                <a:gd name="T94" fmla="*/ 250 w 299"/>
                <a:gd name="T95" fmla="*/ 33 h 136"/>
                <a:gd name="T96" fmla="*/ 259 w 299"/>
                <a:gd name="T97" fmla="*/ 26 h 136"/>
                <a:gd name="T98" fmla="*/ 269 w 299"/>
                <a:gd name="T99" fmla="*/ 19 h 136"/>
                <a:gd name="T100" fmla="*/ 278 w 299"/>
                <a:gd name="T101" fmla="*/ 12 h 136"/>
                <a:gd name="T102" fmla="*/ 289 w 299"/>
                <a:gd name="T103" fmla="*/ 6 h 136"/>
                <a:gd name="T104" fmla="*/ 299 w 299"/>
                <a:gd name="T105" fmla="*/ 0 h 136"/>
                <a:gd name="T106" fmla="*/ 299 w 299"/>
                <a:gd name="T107" fmla="*/ 0 h 136"/>
                <a:gd name="T108" fmla="*/ 299 w 299"/>
                <a:gd name="T109" fmla="*/ 0 h 136"/>
                <a:gd name="T110" fmla="*/ 299 w 299"/>
                <a:gd name="T111" fmla="*/ 0 h 136"/>
                <a:gd name="T112" fmla="*/ 299 w 299"/>
                <a:gd name="T113" fmla="*/ 0 h 136"/>
                <a:gd name="T114" fmla="*/ 299 w 299"/>
                <a:gd name="T11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7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2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2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39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8" name="Freeform 130"/>
            <p:cNvSpPr>
              <a:spLocks/>
            </p:cNvSpPr>
            <p:nvPr/>
          </p:nvSpPr>
          <p:spPr bwMode="auto">
            <a:xfrm>
              <a:off x="2211388" y="2876550"/>
              <a:ext cx="15875" cy="107950"/>
            </a:xfrm>
            <a:custGeom>
              <a:avLst/>
              <a:gdLst>
                <a:gd name="T0" fmla="*/ 4 w 19"/>
                <a:gd name="T1" fmla="*/ 0 h 136"/>
                <a:gd name="T2" fmla="*/ 2 w 19"/>
                <a:gd name="T3" fmla="*/ 33 h 136"/>
                <a:gd name="T4" fmla="*/ 0 w 19"/>
                <a:gd name="T5" fmla="*/ 69 h 136"/>
                <a:gd name="T6" fmla="*/ 2 w 19"/>
                <a:gd name="T7" fmla="*/ 105 h 136"/>
                <a:gd name="T8" fmla="*/ 12 w 19"/>
                <a:gd name="T9" fmla="*/ 136 h 136"/>
                <a:gd name="T10" fmla="*/ 15 w 19"/>
                <a:gd name="T11" fmla="*/ 136 h 136"/>
                <a:gd name="T12" fmla="*/ 17 w 19"/>
                <a:gd name="T13" fmla="*/ 135 h 136"/>
                <a:gd name="T14" fmla="*/ 19 w 19"/>
                <a:gd name="T15" fmla="*/ 134 h 136"/>
                <a:gd name="T16" fmla="*/ 19 w 19"/>
                <a:gd name="T17" fmla="*/ 131 h 136"/>
                <a:gd name="T18" fmla="*/ 11 w 19"/>
                <a:gd name="T19" fmla="*/ 99 h 136"/>
                <a:gd name="T20" fmla="*/ 7 w 19"/>
                <a:gd name="T21" fmla="*/ 67 h 136"/>
                <a:gd name="T22" fmla="*/ 5 w 19"/>
                <a:gd name="T23" fmla="*/ 33 h 136"/>
                <a:gd name="T24" fmla="*/ 4 w 19"/>
                <a:gd name="T25" fmla="*/ 0 h 136"/>
                <a:gd name="T26" fmla="*/ 4 w 19"/>
                <a:gd name="T27" fmla="*/ 0 h 136"/>
                <a:gd name="T28" fmla="*/ 4 w 19"/>
                <a:gd name="T29" fmla="*/ 0 h 136"/>
                <a:gd name="T30" fmla="*/ 4 w 19"/>
                <a:gd name="T31" fmla="*/ 0 h 136"/>
                <a:gd name="T32" fmla="*/ 4 w 19"/>
                <a:gd name="T33" fmla="*/ 0 h 136"/>
                <a:gd name="T34" fmla="*/ 4 w 19"/>
                <a:gd name="T3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39" name="Freeform 131"/>
            <p:cNvSpPr>
              <a:spLocks/>
            </p:cNvSpPr>
            <p:nvPr/>
          </p:nvSpPr>
          <p:spPr bwMode="auto">
            <a:xfrm>
              <a:off x="2163763" y="2867025"/>
              <a:ext cx="76200" cy="88900"/>
            </a:xfrm>
            <a:custGeom>
              <a:avLst/>
              <a:gdLst>
                <a:gd name="T0" fmla="*/ 0 w 95"/>
                <a:gd name="T1" fmla="*/ 111 h 111"/>
                <a:gd name="T2" fmla="*/ 7 w 95"/>
                <a:gd name="T3" fmla="*/ 109 h 111"/>
                <a:gd name="T4" fmla="*/ 11 w 95"/>
                <a:gd name="T5" fmla="*/ 106 h 111"/>
                <a:gd name="T6" fmla="*/ 17 w 95"/>
                <a:gd name="T7" fmla="*/ 105 h 111"/>
                <a:gd name="T8" fmla="*/ 23 w 95"/>
                <a:gd name="T9" fmla="*/ 104 h 111"/>
                <a:gd name="T10" fmla="*/ 27 w 95"/>
                <a:gd name="T11" fmla="*/ 102 h 111"/>
                <a:gd name="T12" fmla="*/ 32 w 95"/>
                <a:gd name="T13" fmla="*/ 101 h 111"/>
                <a:gd name="T14" fmla="*/ 35 w 95"/>
                <a:gd name="T15" fmla="*/ 98 h 111"/>
                <a:gd name="T16" fmla="*/ 40 w 95"/>
                <a:gd name="T17" fmla="*/ 97 h 111"/>
                <a:gd name="T18" fmla="*/ 45 w 95"/>
                <a:gd name="T19" fmla="*/ 96 h 111"/>
                <a:gd name="T20" fmla="*/ 48 w 95"/>
                <a:gd name="T21" fmla="*/ 94 h 111"/>
                <a:gd name="T22" fmla="*/ 52 w 95"/>
                <a:gd name="T23" fmla="*/ 91 h 111"/>
                <a:gd name="T24" fmla="*/ 55 w 95"/>
                <a:gd name="T25" fmla="*/ 89 h 111"/>
                <a:gd name="T26" fmla="*/ 56 w 95"/>
                <a:gd name="T27" fmla="*/ 88 h 111"/>
                <a:gd name="T28" fmla="*/ 59 w 95"/>
                <a:gd name="T29" fmla="*/ 86 h 111"/>
                <a:gd name="T30" fmla="*/ 60 w 95"/>
                <a:gd name="T31" fmla="*/ 85 h 111"/>
                <a:gd name="T32" fmla="*/ 61 w 95"/>
                <a:gd name="T33" fmla="*/ 83 h 111"/>
                <a:gd name="T34" fmla="*/ 63 w 95"/>
                <a:gd name="T35" fmla="*/ 82 h 111"/>
                <a:gd name="T36" fmla="*/ 65 w 95"/>
                <a:gd name="T37" fmla="*/ 82 h 111"/>
                <a:gd name="T38" fmla="*/ 65 w 95"/>
                <a:gd name="T39" fmla="*/ 82 h 111"/>
                <a:gd name="T40" fmla="*/ 63 w 95"/>
                <a:gd name="T41" fmla="*/ 83 h 111"/>
                <a:gd name="T42" fmla="*/ 72 w 95"/>
                <a:gd name="T43" fmla="*/ 80 h 111"/>
                <a:gd name="T44" fmla="*/ 80 w 95"/>
                <a:gd name="T45" fmla="*/ 74 h 111"/>
                <a:gd name="T46" fmla="*/ 87 w 95"/>
                <a:gd name="T47" fmla="*/ 66 h 111"/>
                <a:gd name="T48" fmla="*/ 92 w 95"/>
                <a:gd name="T49" fmla="*/ 57 h 111"/>
                <a:gd name="T50" fmla="*/ 94 w 95"/>
                <a:gd name="T51" fmla="*/ 48 h 111"/>
                <a:gd name="T52" fmla="*/ 95 w 95"/>
                <a:gd name="T53" fmla="*/ 37 h 111"/>
                <a:gd name="T54" fmla="*/ 94 w 95"/>
                <a:gd name="T55" fmla="*/ 28 h 111"/>
                <a:gd name="T56" fmla="*/ 91 w 95"/>
                <a:gd name="T57" fmla="*/ 19 h 111"/>
                <a:gd name="T58" fmla="*/ 84 w 95"/>
                <a:gd name="T59" fmla="*/ 10 h 111"/>
                <a:gd name="T60" fmla="*/ 75 w 95"/>
                <a:gd name="T61" fmla="*/ 4 h 111"/>
                <a:gd name="T62" fmla="*/ 64 w 95"/>
                <a:gd name="T63" fmla="*/ 0 h 111"/>
                <a:gd name="T64" fmla="*/ 54 w 95"/>
                <a:gd name="T65" fmla="*/ 0 h 111"/>
                <a:gd name="T66" fmla="*/ 42 w 95"/>
                <a:gd name="T67" fmla="*/ 3 h 111"/>
                <a:gd name="T68" fmla="*/ 33 w 95"/>
                <a:gd name="T69" fmla="*/ 8 h 111"/>
                <a:gd name="T70" fmla="*/ 24 w 95"/>
                <a:gd name="T71" fmla="*/ 15 h 111"/>
                <a:gd name="T72" fmla="*/ 17 w 95"/>
                <a:gd name="T73" fmla="*/ 25 h 111"/>
                <a:gd name="T74" fmla="*/ 12 w 95"/>
                <a:gd name="T75" fmla="*/ 35 h 111"/>
                <a:gd name="T76" fmla="*/ 10 w 95"/>
                <a:gd name="T77" fmla="*/ 47 h 111"/>
                <a:gd name="T78" fmla="*/ 8 w 95"/>
                <a:gd name="T79" fmla="*/ 57 h 111"/>
                <a:gd name="T80" fmla="*/ 7 w 95"/>
                <a:gd name="T81" fmla="*/ 68 h 111"/>
                <a:gd name="T82" fmla="*/ 7 w 95"/>
                <a:gd name="T83" fmla="*/ 72 h 111"/>
                <a:gd name="T84" fmla="*/ 4 w 95"/>
                <a:gd name="T85" fmla="*/ 75 h 111"/>
                <a:gd name="T86" fmla="*/ 3 w 95"/>
                <a:gd name="T87" fmla="*/ 80 h 111"/>
                <a:gd name="T88" fmla="*/ 2 w 95"/>
                <a:gd name="T89" fmla="*/ 83 h 111"/>
                <a:gd name="T90" fmla="*/ 1 w 95"/>
                <a:gd name="T91" fmla="*/ 90 h 111"/>
                <a:gd name="T92" fmla="*/ 1 w 95"/>
                <a:gd name="T93" fmla="*/ 97 h 111"/>
                <a:gd name="T94" fmla="*/ 0 w 95"/>
                <a:gd name="T95" fmla="*/ 104 h 111"/>
                <a:gd name="T96" fmla="*/ 0 w 95"/>
                <a:gd name="T97" fmla="*/ 111 h 111"/>
                <a:gd name="T98" fmla="*/ 0 w 95"/>
                <a:gd name="T99" fmla="*/ 111 h 111"/>
                <a:gd name="T100" fmla="*/ 0 w 95"/>
                <a:gd name="T101" fmla="*/ 111 h 111"/>
                <a:gd name="T102" fmla="*/ 0 w 95"/>
                <a:gd name="T103" fmla="*/ 111 h 111"/>
                <a:gd name="T104" fmla="*/ 0 w 95"/>
                <a:gd name="T105" fmla="*/ 111 h 111"/>
                <a:gd name="T106" fmla="*/ 0 w 95"/>
                <a:gd name="T10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8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0" name="Freeform 132"/>
            <p:cNvSpPr>
              <a:spLocks/>
            </p:cNvSpPr>
            <p:nvPr/>
          </p:nvSpPr>
          <p:spPr bwMode="auto">
            <a:xfrm>
              <a:off x="2122488" y="2881313"/>
              <a:ext cx="92075" cy="46038"/>
            </a:xfrm>
            <a:custGeom>
              <a:avLst/>
              <a:gdLst>
                <a:gd name="T0" fmla="*/ 0 w 115"/>
                <a:gd name="T1" fmla="*/ 57 h 57"/>
                <a:gd name="T2" fmla="*/ 5 w 115"/>
                <a:gd name="T3" fmla="*/ 55 h 57"/>
                <a:gd name="T4" fmla="*/ 9 w 115"/>
                <a:gd name="T5" fmla="*/ 54 h 57"/>
                <a:gd name="T6" fmla="*/ 14 w 115"/>
                <a:gd name="T7" fmla="*/ 52 h 57"/>
                <a:gd name="T8" fmla="*/ 18 w 115"/>
                <a:gd name="T9" fmla="*/ 48 h 57"/>
                <a:gd name="T10" fmla="*/ 22 w 115"/>
                <a:gd name="T11" fmla="*/ 46 h 57"/>
                <a:gd name="T12" fmla="*/ 26 w 115"/>
                <a:gd name="T13" fmla="*/ 44 h 57"/>
                <a:gd name="T14" fmla="*/ 31 w 115"/>
                <a:gd name="T15" fmla="*/ 40 h 57"/>
                <a:gd name="T16" fmla="*/ 34 w 115"/>
                <a:gd name="T17" fmla="*/ 37 h 57"/>
                <a:gd name="T18" fmla="*/ 44 w 115"/>
                <a:gd name="T19" fmla="*/ 31 h 57"/>
                <a:gd name="T20" fmla="*/ 52 w 115"/>
                <a:gd name="T21" fmla="*/ 25 h 57"/>
                <a:gd name="T22" fmla="*/ 61 w 115"/>
                <a:gd name="T23" fmla="*/ 21 h 57"/>
                <a:gd name="T24" fmla="*/ 70 w 115"/>
                <a:gd name="T25" fmla="*/ 17 h 57"/>
                <a:gd name="T26" fmla="*/ 79 w 115"/>
                <a:gd name="T27" fmla="*/ 15 h 57"/>
                <a:gd name="T28" fmla="*/ 90 w 115"/>
                <a:gd name="T29" fmla="*/ 13 h 57"/>
                <a:gd name="T30" fmla="*/ 99 w 115"/>
                <a:gd name="T31" fmla="*/ 11 h 57"/>
                <a:gd name="T32" fmla="*/ 109 w 115"/>
                <a:gd name="T33" fmla="*/ 9 h 57"/>
                <a:gd name="T34" fmla="*/ 112 w 115"/>
                <a:gd name="T35" fmla="*/ 7 h 57"/>
                <a:gd name="T36" fmla="*/ 114 w 115"/>
                <a:gd name="T37" fmla="*/ 4 h 57"/>
                <a:gd name="T38" fmla="*/ 115 w 115"/>
                <a:gd name="T39" fmla="*/ 2 h 57"/>
                <a:gd name="T40" fmla="*/ 113 w 115"/>
                <a:gd name="T41" fmla="*/ 1 h 57"/>
                <a:gd name="T42" fmla="*/ 106 w 115"/>
                <a:gd name="T43" fmla="*/ 0 h 57"/>
                <a:gd name="T44" fmla="*/ 98 w 115"/>
                <a:gd name="T45" fmla="*/ 0 h 57"/>
                <a:gd name="T46" fmla="*/ 91 w 115"/>
                <a:gd name="T47" fmla="*/ 0 h 57"/>
                <a:gd name="T48" fmla="*/ 84 w 115"/>
                <a:gd name="T49" fmla="*/ 1 h 57"/>
                <a:gd name="T50" fmla="*/ 77 w 115"/>
                <a:gd name="T51" fmla="*/ 2 h 57"/>
                <a:gd name="T52" fmla="*/ 70 w 115"/>
                <a:gd name="T53" fmla="*/ 4 h 57"/>
                <a:gd name="T54" fmla="*/ 64 w 115"/>
                <a:gd name="T55" fmla="*/ 7 h 57"/>
                <a:gd name="T56" fmla="*/ 58 w 115"/>
                <a:gd name="T57" fmla="*/ 10 h 57"/>
                <a:gd name="T58" fmla="*/ 49 w 115"/>
                <a:gd name="T59" fmla="*/ 16 h 57"/>
                <a:gd name="T60" fmla="*/ 43 w 115"/>
                <a:gd name="T61" fmla="*/ 22 h 57"/>
                <a:gd name="T62" fmla="*/ 36 w 115"/>
                <a:gd name="T63" fmla="*/ 28 h 57"/>
                <a:gd name="T64" fmla="*/ 29 w 115"/>
                <a:gd name="T65" fmla="*/ 34 h 57"/>
                <a:gd name="T66" fmla="*/ 23 w 115"/>
                <a:gd name="T67" fmla="*/ 41 h 57"/>
                <a:gd name="T68" fmla="*/ 16 w 115"/>
                <a:gd name="T69" fmla="*/ 47 h 57"/>
                <a:gd name="T70" fmla="*/ 8 w 115"/>
                <a:gd name="T71" fmla="*/ 53 h 57"/>
                <a:gd name="T72" fmla="*/ 0 w 115"/>
                <a:gd name="T73" fmla="*/ 57 h 57"/>
                <a:gd name="T74" fmla="*/ 0 w 115"/>
                <a:gd name="T75" fmla="*/ 57 h 57"/>
                <a:gd name="T76" fmla="*/ 0 w 115"/>
                <a:gd name="T77" fmla="*/ 57 h 57"/>
                <a:gd name="T78" fmla="*/ 0 w 115"/>
                <a:gd name="T79" fmla="*/ 57 h 57"/>
                <a:gd name="T80" fmla="*/ 0 w 115"/>
                <a:gd name="T81" fmla="*/ 57 h 57"/>
                <a:gd name="T82" fmla="*/ 0 w 115"/>
                <a:gd name="T8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5" h="57">
                  <a:moveTo>
                    <a:pt x="0" y="57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4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4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1" name="Freeform 133"/>
            <p:cNvSpPr>
              <a:spLocks/>
            </p:cNvSpPr>
            <p:nvPr/>
          </p:nvSpPr>
          <p:spPr bwMode="auto">
            <a:xfrm>
              <a:off x="2030413" y="2827338"/>
              <a:ext cx="155575" cy="550863"/>
            </a:xfrm>
            <a:custGeom>
              <a:avLst/>
              <a:gdLst>
                <a:gd name="T0" fmla="*/ 195 w 195"/>
                <a:gd name="T1" fmla="*/ 0 h 694"/>
                <a:gd name="T2" fmla="*/ 182 w 195"/>
                <a:gd name="T3" fmla="*/ 18 h 694"/>
                <a:gd name="T4" fmla="*/ 169 w 195"/>
                <a:gd name="T5" fmla="*/ 38 h 694"/>
                <a:gd name="T6" fmla="*/ 156 w 195"/>
                <a:gd name="T7" fmla="*/ 56 h 694"/>
                <a:gd name="T8" fmla="*/ 144 w 195"/>
                <a:gd name="T9" fmla="*/ 76 h 694"/>
                <a:gd name="T10" fmla="*/ 131 w 195"/>
                <a:gd name="T11" fmla="*/ 95 h 694"/>
                <a:gd name="T12" fmla="*/ 118 w 195"/>
                <a:gd name="T13" fmla="*/ 116 h 694"/>
                <a:gd name="T14" fmla="*/ 107 w 195"/>
                <a:gd name="T15" fmla="*/ 136 h 694"/>
                <a:gd name="T16" fmla="*/ 95 w 195"/>
                <a:gd name="T17" fmla="*/ 155 h 694"/>
                <a:gd name="T18" fmla="*/ 85 w 195"/>
                <a:gd name="T19" fmla="*/ 174 h 694"/>
                <a:gd name="T20" fmla="*/ 76 w 195"/>
                <a:gd name="T21" fmla="*/ 195 h 694"/>
                <a:gd name="T22" fmla="*/ 69 w 195"/>
                <a:gd name="T23" fmla="*/ 214 h 694"/>
                <a:gd name="T24" fmla="*/ 61 w 195"/>
                <a:gd name="T25" fmla="*/ 235 h 694"/>
                <a:gd name="T26" fmla="*/ 54 w 195"/>
                <a:gd name="T27" fmla="*/ 256 h 694"/>
                <a:gd name="T28" fmla="*/ 48 w 195"/>
                <a:gd name="T29" fmla="*/ 278 h 694"/>
                <a:gd name="T30" fmla="*/ 42 w 195"/>
                <a:gd name="T31" fmla="*/ 298 h 694"/>
                <a:gd name="T32" fmla="*/ 35 w 195"/>
                <a:gd name="T33" fmla="*/ 319 h 694"/>
                <a:gd name="T34" fmla="*/ 23 w 195"/>
                <a:gd name="T35" fmla="*/ 365 h 694"/>
                <a:gd name="T36" fmla="*/ 14 w 195"/>
                <a:gd name="T37" fmla="*/ 411 h 694"/>
                <a:gd name="T38" fmla="*/ 8 w 195"/>
                <a:gd name="T39" fmla="*/ 459 h 694"/>
                <a:gd name="T40" fmla="*/ 3 w 195"/>
                <a:gd name="T41" fmla="*/ 506 h 694"/>
                <a:gd name="T42" fmla="*/ 0 w 195"/>
                <a:gd name="T43" fmla="*/ 552 h 694"/>
                <a:gd name="T44" fmla="*/ 0 w 195"/>
                <a:gd name="T45" fmla="*/ 598 h 694"/>
                <a:gd name="T46" fmla="*/ 2 w 195"/>
                <a:gd name="T47" fmla="*/ 645 h 694"/>
                <a:gd name="T48" fmla="*/ 8 w 195"/>
                <a:gd name="T49" fmla="*/ 691 h 694"/>
                <a:gd name="T50" fmla="*/ 10 w 195"/>
                <a:gd name="T51" fmla="*/ 694 h 694"/>
                <a:gd name="T52" fmla="*/ 13 w 195"/>
                <a:gd name="T53" fmla="*/ 691 h 694"/>
                <a:gd name="T54" fmla="*/ 17 w 195"/>
                <a:gd name="T55" fmla="*/ 689 h 694"/>
                <a:gd name="T56" fmla="*/ 18 w 195"/>
                <a:gd name="T57" fmla="*/ 686 h 694"/>
                <a:gd name="T58" fmla="*/ 23 w 195"/>
                <a:gd name="T59" fmla="*/ 592 h 694"/>
                <a:gd name="T60" fmla="*/ 27 w 195"/>
                <a:gd name="T61" fmla="*/ 500 h 694"/>
                <a:gd name="T62" fmla="*/ 35 w 195"/>
                <a:gd name="T63" fmla="*/ 408 h 694"/>
                <a:gd name="T64" fmla="*/ 51 w 195"/>
                <a:gd name="T65" fmla="*/ 316 h 694"/>
                <a:gd name="T66" fmla="*/ 57 w 195"/>
                <a:gd name="T67" fmla="*/ 294 h 694"/>
                <a:gd name="T68" fmla="*/ 63 w 195"/>
                <a:gd name="T69" fmla="*/ 273 h 694"/>
                <a:gd name="T70" fmla="*/ 69 w 195"/>
                <a:gd name="T71" fmla="*/ 251 h 694"/>
                <a:gd name="T72" fmla="*/ 76 w 195"/>
                <a:gd name="T73" fmla="*/ 230 h 694"/>
                <a:gd name="T74" fmla="*/ 82 w 195"/>
                <a:gd name="T75" fmla="*/ 208 h 694"/>
                <a:gd name="T76" fmla="*/ 91 w 195"/>
                <a:gd name="T77" fmla="*/ 189 h 694"/>
                <a:gd name="T78" fmla="*/ 99 w 195"/>
                <a:gd name="T79" fmla="*/ 168 h 694"/>
                <a:gd name="T80" fmla="*/ 109 w 195"/>
                <a:gd name="T81" fmla="*/ 148 h 694"/>
                <a:gd name="T82" fmla="*/ 119 w 195"/>
                <a:gd name="T83" fmla="*/ 130 h 694"/>
                <a:gd name="T84" fmla="*/ 130 w 195"/>
                <a:gd name="T85" fmla="*/ 110 h 694"/>
                <a:gd name="T86" fmla="*/ 141 w 195"/>
                <a:gd name="T87" fmla="*/ 92 h 694"/>
                <a:gd name="T88" fmla="*/ 153 w 195"/>
                <a:gd name="T89" fmla="*/ 73 h 694"/>
                <a:gd name="T90" fmla="*/ 163 w 195"/>
                <a:gd name="T91" fmla="*/ 56 h 694"/>
                <a:gd name="T92" fmla="*/ 175 w 195"/>
                <a:gd name="T93" fmla="*/ 38 h 694"/>
                <a:gd name="T94" fmla="*/ 185 w 195"/>
                <a:gd name="T95" fmla="*/ 18 h 694"/>
                <a:gd name="T96" fmla="*/ 195 w 195"/>
                <a:gd name="T97" fmla="*/ 0 h 694"/>
                <a:gd name="T98" fmla="*/ 195 w 195"/>
                <a:gd name="T99" fmla="*/ 0 h 694"/>
                <a:gd name="T100" fmla="*/ 195 w 195"/>
                <a:gd name="T101" fmla="*/ 0 h 694"/>
                <a:gd name="T102" fmla="*/ 195 w 195"/>
                <a:gd name="T103" fmla="*/ 0 h 694"/>
                <a:gd name="T104" fmla="*/ 195 w 195"/>
                <a:gd name="T105" fmla="*/ 0 h 694"/>
                <a:gd name="T106" fmla="*/ 195 w 195"/>
                <a:gd name="T10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5" h="694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5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8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9"/>
                  </a:lnTo>
                  <a:lnTo>
                    <a:pt x="3" y="506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4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6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6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3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2" name="Freeform 134"/>
            <p:cNvSpPr>
              <a:spLocks/>
            </p:cNvSpPr>
            <p:nvPr/>
          </p:nvSpPr>
          <p:spPr bwMode="auto">
            <a:xfrm>
              <a:off x="2041525" y="2835275"/>
              <a:ext cx="146050" cy="149225"/>
            </a:xfrm>
            <a:custGeom>
              <a:avLst/>
              <a:gdLst>
                <a:gd name="T0" fmla="*/ 185 w 185"/>
                <a:gd name="T1" fmla="*/ 0 h 188"/>
                <a:gd name="T2" fmla="*/ 179 w 185"/>
                <a:gd name="T3" fmla="*/ 2 h 188"/>
                <a:gd name="T4" fmla="*/ 172 w 185"/>
                <a:gd name="T5" fmla="*/ 5 h 188"/>
                <a:gd name="T6" fmla="*/ 166 w 185"/>
                <a:gd name="T7" fmla="*/ 8 h 188"/>
                <a:gd name="T8" fmla="*/ 161 w 185"/>
                <a:gd name="T9" fmla="*/ 12 h 188"/>
                <a:gd name="T10" fmla="*/ 155 w 185"/>
                <a:gd name="T11" fmla="*/ 15 h 188"/>
                <a:gd name="T12" fmla="*/ 150 w 185"/>
                <a:gd name="T13" fmla="*/ 18 h 188"/>
                <a:gd name="T14" fmla="*/ 144 w 185"/>
                <a:gd name="T15" fmla="*/ 22 h 188"/>
                <a:gd name="T16" fmla="*/ 139 w 185"/>
                <a:gd name="T17" fmla="*/ 27 h 188"/>
                <a:gd name="T18" fmla="*/ 133 w 185"/>
                <a:gd name="T19" fmla="*/ 31 h 188"/>
                <a:gd name="T20" fmla="*/ 126 w 185"/>
                <a:gd name="T21" fmla="*/ 36 h 188"/>
                <a:gd name="T22" fmla="*/ 120 w 185"/>
                <a:gd name="T23" fmla="*/ 40 h 188"/>
                <a:gd name="T24" fmla="*/ 113 w 185"/>
                <a:gd name="T25" fmla="*/ 46 h 188"/>
                <a:gd name="T26" fmla="*/ 106 w 185"/>
                <a:gd name="T27" fmla="*/ 52 h 188"/>
                <a:gd name="T28" fmla="*/ 101 w 185"/>
                <a:gd name="T29" fmla="*/ 57 h 188"/>
                <a:gd name="T30" fmla="*/ 95 w 185"/>
                <a:gd name="T31" fmla="*/ 62 h 188"/>
                <a:gd name="T32" fmla="*/ 90 w 185"/>
                <a:gd name="T33" fmla="*/ 68 h 188"/>
                <a:gd name="T34" fmla="*/ 83 w 185"/>
                <a:gd name="T35" fmla="*/ 76 h 188"/>
                <a:gd name="T36" fmla="*/ 78 w 185"/>
                <a:gd name="T37" fmla="*/ 83 h 188"/>
                <a:gd name="T38" fmla="*/ 71 w 185"/>
                <a:gd name="T39" fmla="*/ 91 h 188"/>
                <a:gd name="T40" fmla="*/ 64 w 185"/>
                <a:gd name="T41" fmla="*/ 98 h 188"/>
                <a:gd name="T42" fmla="*/ 57 w 185"/>
                <a:gd name="T43" fmla="*/ 106 h 188"/>
                <a:gd name="T44" fmla="*/ 50 w 185"/>
                <a:gd name="T45" fmla="*/ 113 h 188"/>
                <a:gd name="T46" fmla="*/ 44 w 185"/>
                <a:gd name="T47" fmla="*/ 121 h 188"/>
                <a:gd name="T48" fmla="*/ 37 w 185"/>
                <a:gd name="T49" fmla="*/ 128 h 188"/>
                <a:gd name="T50" fmla="*/ 31 w 185"/>
                <a:gd name="T51" fmla="*/ 135 h 188"/>
                <a:gd name="T52" fmla="*/ 27 w 185"/>
                <a:gd name="T53" fmla="*/ 142 h 188"/>
                <a:gd name="T54" fmla="*/ 23 w 185"/>
                <a:gd name="T55" fmla="*/ 149 h 188"/>
                <a:gd name="T56" fmla="*/ 19 w 185"/>
                <a:gd name="T57" fmla="*/ 156 h 188"/>
                <a:gd name="T58" fmla="*/ 15 w 185"/>
                <a:gd name="T59" fmla="*/ 163 h 188"/>
                <a:gd name="T60" fmla="*/ 11 w 185"/>
                <a:gd name="T61" fmla="*/ 170 h 188"/>
                <a:gd name="T62" fmla="*/ 6 w 185"/>
                <a:gd name="T63" fmla="*/ 176 h 188"/>
                <a:gd name="T64" fmla="*/ 1 w 185"/>
                <a:gd name="T65" fmla="*/ 183 h 188"/>
                <a:gd name="T66" fmla="*/ 0 w 185"/>
                <a:gd name="T67" fmla="*/ 186 h 188"/>
                <a:gd name="T68" fmla="*/ 1 w 185"/>
                <a:gd name="T69" fmla="*/ 188 h 188"/>
                <a:gd name="T70" fmla="*/ 3 w 185"/>
                <a:gd name="T71" fmla="*/ 188 h 188"/>
                <a:gd name="T72" fmla="*/ 5 w 185"/>
                <a:gd name="T73" fmla="*/ 187 h 188"/>
                <a:gd name="T74" fmla="*/ 13 w 185"/>
                <a:gd name="T75" fmla="*/ 179 h 188"/>
                <a:gd name="T76" fmla="*/ 20 w 185"/>
                <a:gd name="T77" fmla="*/ 170 h 188"/>
                <a:gd name="T78" fmla="*/ 26 w 185"/>
                <a:gd name="T79" fmla="*/ 159 h 188"/>
                <a:gd name="T80" fmla="*/ 31 w 185"/>
                <a:gd name="T81" fmla="*/ 150 h 188"/>
                <a:gd name="T82" fmla="*/ 36 w 185"/>
                <a:gd name="T83" fmla="*/ 142 h 188"/>
                <a:gd name="T84" fmla="*/ 42 w 185"/>
                <a:gd name="T85" fmla="*/ 134 h 188"/>
                <a:gd name="T86" fmla="*/ 48 w 185"/>
                <a:gd name="T87" fmla="*/ 126 h 188"/>
                <a:gd name="T88" fmla="*/ 54 w 185"/>
                <a:gd name="T89" fmla="*/ 118 h 188"/>
                <a:gd name="T90" fmla="*/ 60 w 185"/>
                <a:gd name="T91" fmla="*/ 110 h 188"/>
                <a:gd name="T92" fmla="*/ 67 w 185"/>
                <a:gd name="T93" fmla="*/ 103 h 188"/>
                <a:gd name="T94" fmla="*/ 74 w 185"/>
                <a:gd name="T95" fmla="*/ 95 h 188"/>
                <a:gd name="T96" fmla="*/ 80 w 185"/>
                <a:gd name="T97" fmla="*/ 88 h 188"/>
                <a:gd name="T98" fmla="*/ 90 w 185"/>
                <a:gd name="T99" fmla="*/ 75 h 188"/>
                <a:gd name="T100" fmla="*/ 102 w 185"/>
                <a:gd name="T101" fmla="*/ 62 h 188"/>
                <a:gd name="T102" fmla="*/ 114 w 185"/>
                <a:gd name="T103" fmla="*/ 50 h 188"/>
                <a:gd name="T104" fmla="*/ 127 w 185"/>
                <a:gd name="T105" fmla="*/ 37 h 188"/>
                <a:gd name="T106" fmla="*/ 141 w 185"/>
                <a:gd name="T107" fmla="*/ 27 h 188"/>
                <a:gd name="T108" fmla="*/ 155 w 185"/>
                <a:gd name="T109" fmla="*/ 16 h 188"/>
                <a:gd name="T110" fmla="*/ 170 w 185"/>
                <a:gd name="T111" fmla="*/ 7 h 188"/>
                <a:gd name="T112" fmla="*/ 185 w 185"/>
                <a:gd name="T113" fmla="*/ 0 h 188"/>
                <a:gd name="T114" fmla="*/ 185 w 185"/>
                <a:gd name="T115" fmla="*/ 0 h 188"/>
                <a:gd name="T116" fmla="*/ 185 w 185"/>
                <a:gd name="T117" fmla="*/ 0 h 188"/>
                <a:gd name="T118" fmla="*/ 185 w 185"/>
                <a:gd name="T119" fmla="*/ 0 h 188"/>
                <a:gd name="T120" fmla="*/ 185 w 185"/>
                <a:gd name="T121" fmla="*/ 0 h 188"/>
                <a:gd name="T122" fmla="*/ 185 w 185"/>
                <a:gd name="T12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8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70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70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3" name="Freeform 135"/>
            <p:cNvSpPr>
              <a:spLocks/>
            </p:cNvSpPr>
            <p:nvPr/>
          </p:nvSpPr>
          <p:spPr bwMode="auto">
            <a:xfrm>
              <a:off x="2035175" y="2986088"/>
              <a:ext cx="39688" cy="73025"/>
            </a:xfrm>
            <a:custGeom>
              <a:avLst/>
              <a:gdLst>
                <a:gd name="T0" fmla="*/ 0 w 50"/>
                <a:gd name="T1" fmla="*/ 1 h 93"/>
                <a:gd name="T2" fmla="*/ 7 w 50"/>
                <a:gd name="T3" fmla="*/ 12 h 93"/>
                <a:gd name="T4" fmla="*/ 13 w 50"/>
                <a:gd name="T5" fmla="*/ 22 h 93"/>
                <a:gd name="T6" fmla="*/ 19 w 50"/>
                <a:gd name="T7" fmla="*/ 34 h 93"/>
                <a:gd name="T8" fmla="*/ 24 w 50"/>
                <a:gd name="T9" fmla="*/ 45 h 93"/>
                <a:gd name="T10" fmla="*/ 29 w 50"/>
                <a:gd name="T11" fmla="*/ 57 h 93"/>
                <a:gd name="T12" fmla="*/ 34 w 50"/>
                <a:gd name="T13" fmla="*/ 68 h 93"/>
                <a:gd name="T14" fmla="*/ 38 w 50"/>
                <a:gd name="T15" fmla="*/ 80 h 93"/>
                <a:gd name="T16" fmla="*/ 44 w 50"/>
                <a:gd name="T17" fmla="*/ 91 h 93"/>
                <a:gd name="T18" fmla="*/ 46 w 50"/>
                <a:gd name="T19" fmla="*/ 93 h 93"/>
                <a:gd name="T20" fmla="*/ 48 w 50"/>
                <a:gd name="T21" fmla="*/ 90 h 93"/>
                <a:gd name="T22" fmla="*/ 50 w 50"/>
                <a:gd name="T23" fmla="*/ 88 h 93"/>
                <a:gd name="T24" fmla="*/ 50 w 50"/>
                <a:gd name="T25" fmla="*/ 86 h 93"/>
                <a:gd name="T26" fmla="*/ 46 w 50"/>
                <a:gd name="T27" fmla="*/ 74 h 93"/>
                <a:gd name="T28" fmla="*/ 42 w 50"/>
                <a:gd name="T29" fmla="*/ 61 h 93"/>
                <a:gd name="T30" fmla="*/ 37 w 50"/>
                <a:gd name="T31" fmla="*/ 50 h 93"/>
                <a:gd name="T32" fmla="*/ 31 w 50"/>
                <a:gd name="T33" fmla="*/ 39 h 93"/>
                <a:gd name="T34" fmla="*/ 26 w 50"/>
                <a:gd name="T35" fmla="*/ 28 h 93"/>
                <a:gd name="T36" fmla="*/ 19 w 50"/>
                <a:gd name="T37" fmla="*/ 19 h 93"/>
                <a:gd name="T38" fmla="*/ 9 w 50"/>
                <a:gd name="T39" fmla="*/ 8 h 93"/>
                <a:gd name="T40" fmla="*/ 0 w 50"/>
                <a:gd name="T41" fmla="*/ 0 h 93"/>
                <a:gd name="T42" fmla="*/ 0 w 50"/>
                <a:gd name="T43" fmla="*/ 0 h 93"/>
                <a:gd name="T44" fmla="*/ 0 w 50"/>
                <a:gd name="T45" fmla="*/ 0 h 93"/>
                <a:gd name="T46" fmla="*/ 0 w 50"/>
                <a:gd name="T47" fmla="*/ 0 h 93"/>
                <a:gd name="T48" fmla="*/ 0 w 50"/>
                <a:gd name="T49" fmla="*/ 1 h 93"/>
                <a:gd name="T50" fmla="*/ 0 w 50"/>
                <a:gd name="T51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3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3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6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4" name="Freeform 136"/>
            <p:cNvSpPr>
              <a:spLocks/>
            </p:cNvSpPr>
            <p:nvPr/>
          </p:nvSpPr>
          <p:spPr bwMode="auto">
            <a:xfrm>
              <a:off x="1979613" y="3060700"/>
              <a:ext cx="101600" cy="50800"/>
            </a:xfrm>
            <a:custGeom>
              <a:avLst/>
              <a:gdLst>
                <a:gd name="T0" fmla="*/ 0 w 128"/>
                <a:gd name="T1" fmla="*/ 63 h 63"/>
                <a:gd name="T2" fmla="*/ 15 w 128"/>
                <a:gd name="T3" fmla="*/ 55 h 63"/>
                <a:gd name="T4" fmla="*/ 30 w 128"/>
                <a:gd name="T5" fmla="*/ 47 h 63"/>
                <a:gd name="T6" fmla="*/ 45 w 128"/>
                <a:gd name="T7" fmla="*/ 39 h 63"/>
                <a:gd name="T8" fmla="*/ 60 w 128"/>
                <a:gd name="T9" fmla="*/ 32 h 63"/>
                <a:gd name="T10" fmla="*/ 75 w 128"/>
                <a:gd name="T11" fmla="*/ 25 h 63"/>
                <a:gd name="T12" fmla="*/ 90 w 128"/>
                <a:gd name="T13" fmla="*/ 19 h 63"/>
                <a:gd name="T14" fmla="*/ 106 w 128"/>
                <a:gd name="T15" fmla="*/ 14 h 63"/>
                <a:gd name="T16" fmla="*/ 122 w 128"/>
                <a:gd name="T17" fmla="*/ 9 h 63"/>
                <a:gd name="T18" fmla="*/ 126 w 128"/>
                <a:gd name="T19" fmla="*/ 7 h 63"/>
                <a:gd name="T20" fmla="*/ 128 w 128"/>
                <a:gd name="T21" fmla="*/ 4 h 63"/>
                <a:gd name="T22" fmla="*/ 128 w 128"/>
                <a:gd name="T23" fmla="*/ 1 h 63"/>
                <a:gd name="T24" fmla="*/ 124 w 128"/>
                <a:gd name="T25" fmla="*/ 0 h 63"/>
                <a:gd name="T26" fmla="*/ 107 w 128"/>
                <a:gd name="T27" fmla="*/ 1 h 63"/>
                <a:gd name="T28" fmla="*/ 90 w 128"/>
                <a:gd name="T29" fmla="*/ 6 h 63"/>
                <a:gd name="T30" fmla="*/ 74 w 128"/>
                <a:gd name="T31" fmla="*/ 13 h 63"/>
                <a:gd name="T32" fmla="*/ 59 w 128"/>
                <a:gd name="T33" fmla="*/ 21 h 63"/>
                <a:gd name="T34" fmla="*/ 43 w 128"/>
                <a:gd name="T35" fmla="*/ 31 h 63"/>
                <a:gd name="T36" fmla="*/ 29 w 128"/>
                <a:gd name="T37" fmla="*/ 41 h 63"/>
                <a:gd name="T38" fmla="*/ 14 w 128"/>
                <a:gd name="T39" fmla="*/ 53 h 63"/>
                <a:gd name="T40" fmla="*/ 0 w 128"/>
                <a:gd name="T41" fmla="*/ 63 h 63"/>
                <a:gd name="T42" fmla="*/ 0 w 128"/>
                <a:gd name="T43" fmla="*/ 63 h 63"/>
                <a:gd name="T44" fmla="*/ 0 w 128"/>
                <a:gd name="T45" fmla="*/ 63 h 63"/>
                <a:gd name="T46" fmla="*/ 0 w 128"/>
                <a:gd name="T47" fmla="*/ 63 h 63"/>
                <a:gd name="T48" fmla="*/ 0 w 128"/>
                <a:gd name="T49" fmla="*/ 63 h 63"/>
                <a:gd name="T50" fmla="*/ 0 w 128"/>
                <a:gd name="T5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6"/>
                  </a:lnTo>
                  <a:lnTo>
                    <a:pt x="74" y="13"/>
                  </a:lnTo>
                  <a:lnTo>
                    <a:pt x="59" y="21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5" name="Freeform 137"/>
            <p:cNvSpPr>
              <a:spLocks/>
            </p:cNvSpPr>
            <p:nvPr/>
          </p:nvSpPr>
          <p:spPr bwMode="auto">
            <a:xfrm>
              <a:off x="1979613" y="3103563"/>
              <a:ext cx="46038" cy="254000"/>
            </a:xfrm>
            <a:custGeom>
              <a:avLst/>
              <a:gdLst>
                <a:gd name="T0" fmla="*/ 9 w 59"/>
                <a:gd name="T1" fmla="*/ 0 h 319"/>
                <a:gd name="T2" fmla="*/ 1 w 59"/>
                <a:gd name="T3" fmla="*/ 41 h 319"/>
                <a:gd name="T4" fmla="*/ 0 w 59"/>
                <a:gd name="T5" fmla="*/ 84 h 319"/>
                <a:gd name="T6" fmla="*/ 3 w 59"/>
                <a:gd name="T7" fmla="*/ 127 h 319"/>
                <a:gd name="T8" fmla="*/ 9 w 59"/>
                <a:gd name="T9" fmla="*/ 168 h 319"/>
                <a:gd name="T10" fmla="*/ 13 w 59"/>
                <a:gd name="T11" fmla="*/ 187 h 319"/>
                <a:gd name="T12" fmla="*/ 16 w 59"/>
                <a:gd name="T13" fmla="*/ 206 h 319"/>
                <a:gd name="T14" fmla="*/ 20 w 59"/>
                <a:gd name="T15" fmla="*/ 226 h 319"/>
                <a:gd name="T16" fmla="*/ 25 w 59"/>
                <a:gd name="T17" fmla="*/ 245 h 319"/>
                <a:gd name="T18" fmla="*/ 30 w 59"/>
                <a:gd name="T19" fmla="*/ 265 h 319"/>
                <a:gd name="T20" fmla="*/ 37 w 59"/>
                <a:gd name="T21" fmla="*/ 284 h 319"/>
                <a:gd name="T22" fmla="*/ 45 w 59"/>
                <a:gd name="T23" fmla="*/ 301 h 319"/>
                <a:gd name="T24" fmla="*/ 54 w 59"/>
                <a:gd name="T25" fmla="*/ 318 h 319"/>
                <a:gd name="T26" fmla="*/ 55 w 59"/>
                <a:gd name="T27" fmla="*/ 319 h 319"/>
                <a:gd name="T28" fmla="*/ 58 w 59"/>
                <a:gd name="T29" fmla="*/ 318 h 319"/>
                <a:gd name="T30" fmla="*/ 59 w 59"/>
                <a:gd name="T31" fmla="*/ 316 h 319"/>
                <a:gd name="T32" fmla="*/ 59 w 59"/>
                <a:gd name="T33" fmla="*/ 315 h 319"/>
                <a:gd name="T34" fmla="*/ 52 w 59"/>
                <a:gd name="T35" fmla="*/ 299 h 319"/>
                <a:gd name="T36" fmla="*/ 45 w 59"/>
                <a:gd name="T37" fmla="*/ 282 h 319"/>
                <a:gd name="T38" fmla="*/ 38 w 59"/>
                <a:gd name="T39" fmla="*/ 266 h 319"/>
                <a:gd name="T40" fmla="*/ 33 w 59"/>
                <a:gd name="T41" fmla="*/ 249 h 319"/>
                <a:gd name="T42" fmla="*/ 28 w 59"/>
                <a:gd name="T43" fmla="*/ 233 h 319"/>
                <a:gd name="T44" fmla="*/ 24 w 59"/>
                <a:gd name="T45" fmla="*/ 215 h 319"/>
                <a:gd name="T46" fmla="*/ 20 w 59"/>
                <a:gd name="T47" fmla="*/ 198 h 319"/>
                <a:gd name="T48" fmla="*/ 16 w 59"/>
                <a:gd name="T49" fmla="*/ 181 h 319"/>
                <a:gd name="T50" fmla="*/ 8 w 59"/>
                <a:gd name="T51" fmla="*/ 137 h 319"/>
                <a:gd name="T52" fmla="*/ 5 w 59"/>
                <a:gd name="T53" fmla="*/ 92 h 319"/>
                <a:gd name="T54" fmla="*/ 5 w 59"/>
                <a:gd name="T55" fmla="*/ 46 h 319"/>
                <a:gd name="T56" fmla="*/ 9 w 59"/>
                <a:gd name="T57" fmla="*/ 0 h 319"/>
                <a:gd name="T58" fmla="*/ 9 w 59"/>
                <a:gd name="T59" fmla="*/ 0 h 319"/>
                <a:gd name="T60" fmla="*/ 9 w 59"/>
                <a:gd name="T61" fmla="*/ 0 h 319"/>
                <a:gd name="T62" fmla="*/ 9 w 59"/>
                <a:gd name="T63" fmla="*/ 0 h 319"/>
                <a:gd name="T64" fmla="*/ 9 w 59"/>
                <a:gd name="T65" fmla="*/ 0 h 319"/>
                <a:gd name="T66" fmla="*/ 9 w 59"/>
                <a:gd name="T6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7"/>
                  </a:lnTo>
                  <a:lnTo>
                    <a:pt x="9" y="168"/>
                  </a:lnTo>
                  <a:lnTo>
                    <a:pt x="13" y="187"/>
                  </a:lnTo>
                  <a:lnTo>
                    <a:pt x="16" y="206"/>
                  </a:lnTo>
                  <a:lnTo>
                    <a:pt x="20" y="226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4"/>
                  </a:lnTo>
                  <a:lnTo>
                    <a:pt x="45" y="301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6"/>
                  </a:lnTo>
                  <a:lnTo>
                    <a:pt x="59" y="315"/>
                  </a:lnTo>
                  <a:lnTo>
                    <a:pt x="52" y="299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9"/>
                  </a:lnTo>
                  <a:lnTo>
                    <a:pt x="28" y="233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6" name="Freeform 138"/>
            <p:cNvSpPr>
              <a:spLocks/>
            </p:cNvSpPr>
            <p:nvPr/>
          </p:nvSpPr>
          <p:spPr bwMode="auto">
            <a:xfrm>
              <a:off x="1944688" y="2840038"/>
              <a:ext cx="220663" cy="95250"/>
            </a:xfrm>
            <a:custGeom>
              <a:avLst/>
              <a:gdLst>
                <a:gd name="T0" fmla="*/ 272 w 279"/>
                <a:gd name="T1" fmla="*/ 4 h 121"/>
                <a:gd name="T2" fmla="*/ 260 w 279"/>
                <a:gd name="T3" fmla="*/ 15 h 121"/>
                <a:gd name="T4" fmla="*/ 249 w 279"/>
                <a:gd name="T5" fmla="*/ 24 h 121"/>
                <a:gd name="T6" fmla="*/ 237 w 279"/>
                <a:gd name="T7" fmla="*/ 34 h 121"/>
                <a:gd name="T8" fmla="*/ 222 w 279"/>
                <a:gd name="T9" fmla="*/ 46 h 121"/>
                <a:gd name="T10" fmla="*/ 202 w 279"/>
                <a:gd name="T11" fmla="*/ 55 h 121"/>
                <a:gd name="T12" fmla="*/ 180 w 279"/>
                <a:gd name="T13" fmla="*/ 63 h 121"/>
                <a:gd name="T14" fmla="*/ 158 w 279"/>
                <a:gd name="T15" fmla="*/ 70 h 121"/>
                <a:gd name="T16" fmla="*/ 139 w 279"/>
                <a:gd name="T17" fmla="*/ 76 h 121"/>
                <a:gd name="T18" fmla="*/ 123 w 279"/>
                <a:gd name="T19" fmla="*/ 81 h 121"/>
                <a:gd name="T20" fmla="*/ 106 w 279"/>
                <a:gd name="T21" fmla="*/ 84 h 121"/>
                <a:gd name="T22" fmla="*/ 90 w 279"/>
                <a:gd name="T23" fmla="*/ 87 h 121"/>
                <a:gd name="T24" fmla="*/ 73 w 279"/>
                <a:gd name="T25" fmla="*/ 92 h 121"/>
                <a:gd name="T26" fmla="*/ 54 w 279"/>
                <a:gd name="T27" fmla="*/ 97 h 121"/>
                <a:gd name="T28" fmla="*/ 36 w 279"/>
                <a:gd name="T29" fmla="*/ 100 h 121"/>
                <a:gd name="T30" fmla="*/ 17 w 279"/>
                <a:gd name="T31" fmla="*/ 104 h 121"/>
                <a:gd name="T32" fmla="*/ 5 w 279"/>
                <a:gd name="T33" fmla="*/ 105 h 121"/>
                <a:gd name="T34" fmla="*/ 0 w 279"/>
                <a:gd name="T35" fmla="*/ 112 h 121"/>
                <a:gd name="T36" fmla="*/ 8 w 279"/>
                <a:gd name="T37" fmla="*/ 119 h 121"/>
                <a:gd name="T38" fmla="*/ 21 w 279"/>
                <a:gd name="T39" fmla="*/ 121 h 121"/>
                <a:gd name="T40" fmla="*/ 33 w 279"/>
                <a:gd name="T41" fmla="*/ 117 h 121"/>
                <a:gd name="T42" fmla="*/ 46 w 279"/>
                <a:gd name="T43" fmla="*/ 113 h 121"/>
                <a:gd name="T44" fmla="*/ 65 w 279"/>
                <a:gd name="T45" fmla="*/ 108 h 121"/>
                <a:gd name="T46" fmla="*/ 88 w 279"/>
                <a:gd name="T47" fmla="*/ 101 h 121"/>
                <a:gd name="T48" fmla="*/ 111 w 279"/>
                <a:gd name="T49" fmla="*/ 94 h 121"/>
                <a:gd name="T50" fmla="*/ 134 w 279"/>
                <a:gd name="T51" fmla="*/ 87 h 121"/>
                <a:gd name="T52" fmla="*/ 154 w 279"/>
                <a:gd name="T53" fmla="*/ 79 h 121"/>
                <a:gd name="T54" fmla="*/ 173 w 279"/>
                <a:gd name="T55" fmla="*/ 72 h 121"/>
                <a:gd name="T56" fmla="*/ 191 w 279"/>
                <a:gd name="T57" fmla="*/ 66 h 121"/>
                <a:gd name="T58" fmla="*/ 210 w 279"/>
                <a:gd name="T59" fmla="*/ 59 h 121"/>
                <a:gd name="T60" fmla="*/ 227 w 279"/>
                <a:gd name="T61" fmla="*/ 48 h 121"/>
                <a:gd name="T62" fmla="*/ 242 w 279"/>
                <a:gd name="T63" fmla="*/ 37 h 121"/>
                <a:gd name="T64" fmla="*/ 257 w 279"/>
                <a:gd name="T65" fmla="*/ 23 h 121"/>
                <a:gd name="T66" fmla="*/ 271 w 279"/>
                <a:gd name="T67" fmla="*/ 8 h 121"/>
                <a:gd name="T68" fmla="*/ 279 w 279"/>
                <a:gd name="T69" fmla="*/ 0 h 121"/>
                <a:gd name="T70" fmla="*/ 279 w 279"/>
                <a:gd name="T71" fmla="*/ 0 h 121"/>
                <a:gd name="T72" fmla="*/ 278 w 279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9" h="121">
                  <a:moveTo>
                    <a:pt x="278" y="0"/>
                  </a:moveTo>
                  <a:lnTo>
                    <a:pt x="272" y="4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19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0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2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7" name="Freeform 139"/>
            <p:cNvSpPr>
              <a:spLocks/>
            </p:cNvSpPr>
            <p:nvPr/>
          </p:nvSpPr>
          <p:spPr bwMode="auto">
            <a:xfrm>
              <a:off x="1920875" y="2995613"/>
              <a:ext cx="39688" cy="303213"/>
            </a:xfrm>
            <a:custGeom>
              <a:avLst/>
              <a:gdLst>
                <a:gd name="T0" fmla="*/ 17 w 52"/>
                <a:gd name="T1" fmla="*/ 0 h 381"/>
                <a:gd name="T2" fmla="*/ 5 w 52"/>
                <a:gd name="T3" fmla="*/ 64 h 381"/>
                <a:gd name="T4" fmla="*/ 0 w 52"/>
                <a:gd name="T5" fmla="*/ 130 h 381"/>
                <a:gd name="T6" fmla="*/ 1 w 52"/>
                <a:gd name="T7" fmla="*/ 196 h 381"/>
                <a:gd name="T8" fmla="*/ 8 w 52"/>
                <a:gd name="T9" fmla="*/ 262 h 381"/>
                <a:gd name="T10" fmla="*/ 12 w 52"/>
                <a:gd name="T11" fmla="*/ 283 h 381"/>
                <a:gd name="T12" fmla="*/ 16 w 52"/>
                <a:gd name="T13" fmla="*/ 305 h 381"/>
                <a:gd name="T14" fmla="*/ 22 w 52"/>
                <a:gd name="T15" fmla="*/ 327 h 381"/>
                <a:gd name="T16" fmla="*/ 28 w 52"/>
                <a:gd name="T17" fmla="*/ 349 h 381"/>
                <a:gd name="T18" fmla="*/ 30 w 52"/>
                <a:gd name="T19" fmla="*/ 358 h 381"/>
                <a:gd name="T20" fmla="*/ 33 w 52"/>
                <a:gd name="T21" fmla="*/ 366 h 381"/>
                <a:gd name="T22" fmla="*/ 39 w 52"/>
                <a:gd name="T23" fmla="*/ 375 h 381"/>
                <a:gd name="T24" fmla="*/ 46 w 52"/>
                <a:gd name="T25" fmla="*/ 381 h 381"/>
                <a:gd name="T26" fmla="*/ 48 w 52"/>
                <a:gd name="T27" fmla="*/ 381 h 381"/>
                <a:gd name="T28" fmla="*/ 51 w 52"/>
                <a:gd name="T29" fmla="*/ 379 h 381"/>
                <a:gd name="T30" fmla="*/ 52 w 52"/>
                <a:gd name="T31" fmla="*/ 376 h 381"/>
                <a:gd name="T32" fmla="*/ 51 w 52"/>
                <a:gd name="T33" fmla="*/ 373 h 381"/>
                <a:gd name="T34" fmla="*/ 46 w 52"/>
                <a:gd name="T35" fmla="*/ 364 h 381"/>
                <a:gd name="T36" fmla="*/ 43 w 52"/>
                <a:gd name="T37" fmla="*/ 354 h 381"/>
                <a:gd name="T38" fmla="*/ 40 w 52"/>
                <a:gd name="T39" fmla="*/ 343 h 381"/>
                <a:gd name="T40" fmla="*/ 37 w 52"/>
                <a:gd name="T41" fmla="*/ 334 h 381"/>
                <a:gd name="T42" fmla="*/ 31 w 52"/>
                <a:gd name="T43" fmla="*/ 315 h 381"/>
                <a:gd name="T44" fmla="*/ 25 w 52"/>
                <a:gd name="T45" fmla="*/ 295 h 381"/>
                <a:gd name="T46" fmla="*/ 21 w 52"/>
                <a:gd name="T47" fmla="*/ 275 h 381"/>
                <a:gd name="T48" fmla="*/ 16 w 52"/>
                <a:gd name="T49" fmla="*/ 256 h 381"/>
                <a:gd name="T50" fmla="*/ 6 w 52"/>
                <a:gd name="T51" fmla="*/ 192 h 381"/>
                <a:gd name="T52" fmla="*/ 4 w 52"/>
                <a:gd name="T53" fmla="*/ 128 h 381"/>
                <a:gd name="T54" fmla="*/ 7 w 52"/>
                <a:gd name="T55" fmla="*/ 63 h 381"/>
                <a:gd name="T56" fmla="*/ 17 w 52"/>
                <a:gd name="T57" fmla="*/ 0 h 381"/>
                <a:gd name="T58" fmla="*/ 17 w 52"/>
                <a:gd name="T59" fmla="*/ 0 h 381"/>
                <a:gd name="T60" fmla="*/ 17 w 52"/>
                <a:gd name="T61" fmla="*/ 0 h 381"/>
                <a:gd name="T62" fmla="*/ 17 w 52"/>
                <a:gd name="T63" fmla="*/ 0 h 381"/>
                <a:gd name="T64" fmla="*/ 17 w 52"/>
                <a:gd name="T65" fmla="*/ 0 h 381"/>
                <a:gd name="T66" fmla="*/ 17 w 52"/>
                <a:gd name="T67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2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5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6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4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5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6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8" name="Freeform 140"/>
            <p:cNvSpPr>
              <a:spLocks/>
            </p:cNvSpPr>
            <p:nvPr/>
          </p:nvSpPr>
          <p:spPr bwMode="auto">
            <a:xfrm>
              <a:off x="1306513" y="3082925"/>
              <a:ext cx="80963" cy="136525"/>
            </a:xfrm>
            <a:custGeom>
              <a:avLst/>
              <a:gdLst>
                <a:gd name="T0" fmla="*/ 99 w 102"/>
                <a:gd name="T1" fmla="*/ 2 h 171"/>
                <a:gd name="T2" fmla="*/ 99 w 102"/>
                <a:gd name="T3" fmla="*/ 30 h 171"/>
                <a:gd name="T4" fmla="*/ 99 w 102"/>
                <a:gd name="T5" fmla="*/ 60 h 171"/>
                <a:gd name="T6" fmla="*/ 93 w 102"/>
                <a:gd name="T7" fmla="*/ 89 h 171"/>
                <a:gd name="T8" fmla="*/ 80 w 102"/>
                <a:gd name="T9" fmla="*/ 116 h 171"/>
                <a:gd name="T10" fmla="*/ 74 w 102"/>
                <a:gd name="T11" fmla="*/ 124 h 171"/>
                <a:gd name="T12" fmla="*/ 64 w 102"/>
                <a:gd name="T13" fmla="*/ 131 h 171"/>
                <a:gd name="T14" fmla="*/ 55 w 102"/>
                <a:gd name="T15" fmla="*/ 135 h 171"/>
                <a:gd name="T16" fmla="*/ 46 w 102"/>
                <a:gd name="T17" fmla="*/ 140 h 171"/>
                <a:gd name="T18" fmla="*/ 36 w 102"/>
                <a:gd name="T19" fmla="*/ 145 h 171"/>
                <a:gd name="T20" fmla="*/ 25 w 102"/>
                <a:gd name="T21" fmla="*/ 149 h 171"/>
                <a:gd name="T22" fmla="*/ 15 w 102"/>
                <a:gd name="T23" fmla="*/ 153 h 171"/>
                <a:gd name="T24" fmla="*/ 6 w 102"/>
                <a:gd name="T25" fmla="*/ 157 h 171"/>
                <a:gd name="T26" fmla="*/ 2 w 102"/>
                <a:gd name="T27" fmla="*/ 161 h 171"/>
                <a:gd name="T28" fmla="*/ 0 w 102"/>
                <a:gd name="T29" fmla="*/ 165 h 171"/>
                <a:gd name="T30" fmla="*/ 0 w 102"/>
                <a:gd name="T31" fmla="*/ 170 h 171"/>
                <a:gd name="T32" fmla="*/ 4 w 102"/>
                <a:gd name="T33" fmla="*/ 171 h 171"/>
                <a:gd name="T34" fmla="*/ 17 w 102"/>
                <a:gd name="T35" fmla="*/ 168 h 171"/>
                <a:gd name="T36" fmla="*/ 30 w 102"/>
                <a:gd name="T37" fmla="*/ 164 h 171"/>
                <a:gd name="T38" fmla="*/ 42 w 102"/>
                <a:gd name="T39" fmla="*/ 158 h 171"/>
                <a:gd name="T40" fmla="*/ 54 w 102"/>
                <a:gd name="T41" fmla="*/ 152 h 171"/>
                <a:gd name="T42" fmla="*/ 64 w 102"/>
                <a:gd name="T43" fmla="*/ 143 h 171"/>
                <a:gd name="T44" fmla="*/ 74 w 102"/>
                <a:gd name="T45" fmla="*/ 134 h 171"/>
                <a:gd name="T46" fmla="*/ 82 w 102"/>
                <a:gd name="T47" fmla="*/ 124 h 171"/>
                <a:gd name="T48" fmla="*/ 90 w 102"/>
                <a:gd name="T49" fmla="*/ 113 h 171"/>
                <a:gd name="T50" fmla="*/ 100 w 102"/>
                <a:gd name="T51" fmla="*/ 88 h 171"/>
                <a:gd name="T52" fmla="*/ 102 w 102"/>
                <a:gd name="T53" fmla="*/ 58 h 171"/>
                <a:gd name="T54" fmla="*/ 101 w 102"/>
                <a:gd name="T55" fmla="*/ 28 h 171"/>
                <a:gd name="T56" fmla="*/ 99 w 102"/>
                <a:gd name="T57" fmla="*/ 0 h 171"/>
                <a:gd name="T58" fmla="*/ 99 w 102"/>
                <a:gd name="T59" fmla="*/ 0 h 171"/>
                <a:gd name="T60" fmla="*/ 99 w 102"/>
                <a:gd name="T61" fmla="*/ 0 h 171"/>
                <a:gd name="T62" fmla="*/ 99 w 102"/>
                <a:gd name="T63" fmla="*/ 0 h 171"/>
                <a:gd name="T64" fmla="*/ 99 w 102"/>
                <a:gd name="T65" fmla="*/ 2 h 171"/>
                <a:gd name="T66" fmla="*/ 99 w 102"/>
                <a:gd name="T67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171">
                  <a:moveTo>
                    <a:pt x="99" y="2"/>
                  </a:moveTo>
                  <a:lnTo>
                    <a:pt x="99" y="30"/>
                  </a:lnTo>
                  <a:lnTo>
                    <a:pt x="99" y="60"/>
                  </a:lnTo>
                  <a:lnTo>
                    <a:pt x="93" y="89"/>
                  </a:lnTo>
                  <a:lnTo>
                    <a:pt x="80" y="116"/>
                  </a:lnTo>
                  <a:lnTo>
                    <a:pt x="74" y="124"/>
                  </a:lnTo>
                  <a:lnTo>
                    <a:pt x="64" y="131"/>
                  </a:lnTo>
                  <a:lnTo>
                    <a:pt x="55" y="135"/>
                  </a:lnTo>
                  <a:lnTo>
                    <a:pt x="46" y="140"/>
                  </a:lnTo>
                  <a:lnTo>
                    <a:pt x="36" y="145"/>
                  </a:lnTo>
                  <a:lnTo>
                    <a:pt x="25" y="149"/>
                  </a:lnTo>
                  <a:lnTo>
                    <a:pt x="15" y="153"/>
                  </a:lnTo>
                  <a:lnTo>
                    <a:pt x="6" y="157"/>
                  </a:lnTo>
                  <a:lnTo>
                    <a:pt x="2" y="161"/>
                  </a:lnTo>
                  <a:lnTo>
                    <a:pt x="0" y="165"/>
                  </a:lnTo>
                  <a:lnTo>
                    <a:pt x="0" y="170"/>
                  </a:lnTo>
                  <a:lnTo>
                    <a:pt x="4" y="171"/>
                  </a:lnTo>
                  <a:lnTo>
                    <a:pt x="17" y="168"/>
                  </a:lnTo>
                  <a:lnTo>
                    <a:pt x="30" y="164"/>
                  </a:lnTo>
                  <a:lnTo>
                    <a:pt x="42" y="158"/>
                  </a:lnTo>
                  <a:lnTo>
                    <a:pt x="54" y="152"/>
                  </a:lnTo>
                  <a:lnTo>
                    <a:pt x="64" y="143"/>
                  </a:lnTo>
                  <a:lnTo>
                    <a:pt x="74" y="134"/>
                  </a:lnTo>
                  <a:lnTo>
                    <a:pt x="82" y="124"/>
                  </a:lnTo>
                  <a:lnTo>
                    <a:pt x="90" y="113"/>
                  </a:lnTo>
                  <a:lnTo>
                    <a:pt x="100" y="88"/>
                  </a:lnTo>
                  <a:lnTo>
                    <a:pt x="102" y="58"/>
                  </a:lnTo>
                  <a:lnTo>
                    <a:pt x="101" y="28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2"/>
                  </a:lnTo>
                  <a:lnTo>
                    <a:pt x="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49" name="Freeform 141"/>
            <p:cNvSpPr>
              <a:spLocks/>
            </p:cNvSpPr>
            <p:nvPr/>
          </p:nvSpPr>
          <p:spPr bwMode="auto">
            <a:xfrm>
              <a:off x="1358900" y="3135313"/>
              <a:ext cx="76200" cy="138113"/>
            </a:xfrm>
            <a:custGeom>
              <a:avLst/>
              <a:gdLst>
                <a:gd name="T0" fmla="*/ 80 w 96"/>
                <a:gd name="T1" fmla="*/ 0 h 174"/>
                <a:gd name="T2" fmla="*/ 87 w 96"/>
                <a:gd name="T3" fmla="*/ 19 h 174"/>
                <a:gd name="T4" fmla="*/ 90 w 96"/>
                <a:gd name="T5" fmla="*/ 36 h 174"/>
                <a:gd name="T6" fmla="*/ 92 w 96"/>
                <a:gd name="T7" fmla="*/ 52 h 174"/>
                <a:gd name="T8" fmla="*/ 90 w 96"/>
                <a:gd name="T9" fmla="*/ 69 h 174"/>
                <a:gd name="T10" fmla="*/ 86 w 96"/>
                <a:gd name="T11" fmla="*/ 85 h 174"/>
                <a:gd name="T12" fmla="*/ 78 w 96"/>
                <a:gd name="T13" fmla="*/ 100 h 174"/>
                <a:gd name="T14" fmla="*/ 67 w 96"/>
                <a:gd name="T15" fmla="*/ 115 h 174"/>
                <a:gd name="T16" fmla="*/ 55 w 96"/>
                <a:gd name="T17" fmla="*/ 129 h 174"/>
                <a:gd name="T18" fmla="*/ 49 w 96"/>
                <a:gd name="T19" fmla="*/ 134 h 174"/>
                <a:gd name="T20" fmla="*/ 43 w 96"/>
                <a:gd name="T21" fmla="*/ 138 h 174"/>
                <a:gd name="T22" fmla="*/ 36 w 96"/>
                <a:gd name="T23" fmla="*/ 143 h 174"/>
                <a:gd name="T24" fmla="*/ 30 w 96"/>
                <a:gd name="T25" fmla="*/ 148 h 174"/>
                <a:gd name="T26" fmla="*/ 24 w 96"/>
                <a:gd name="T27" fmla="*/ 151 h 174"/>
                <a:gd name="T28" fmla="*/ 18 w 96"/>
                <a:gd name="T29" fmla="*/ 156 h 174"/>
                <a:gd name="T30" fmla="*/ 11 w 96"/>
                <a:gd name="T31" fmla="*/ 160 h 174"/>
                <a:gd name="T32" fmla="*/ 5 w 96"/>
                <a:gd name="T33" fmla="*/ 164 h 174"/>
                <a:gd name="T34" fmla="*/ 3 w 96"/>
                <a:gd name="T35" fmla="*/ 166 h 174"/>
                <a:gd name="T36" fmla="*/ 0 w 96"/>
                <a:gd name="T37" fmla="*/ 168 h 174"/>
                <a:gd name="T38" fmla="*/ 0 w 96"/>
                <a:gd name="T39" fmla="*/ 172 h 174"/>
                <a:gd name="T40" fmla="*/ 3 w 96"/>
                <a:gd name="T41" fmla="*/ 174 h 174"/>
                <a:gd name="T42" fmla="*/ 11 w 96"/>
                <a:gd name="T43" fmla="*/ 174 h 174"/>
                <a:gd name="T44" fmla="*/ 19 w 96"/>
                <a:gd name="T45" fmla="*/ 171 h 174"/>
                <a:gd name="T46" fmla="*/ 26 w 96"/>
                <a:gd name="T47" fmla="*/ 167 h 174"/>
                <a:gd name="T48" fmla="*/ 32 w 96"/>
                <a:gd name="T49" fmla="*/ 161 h 174"/>
                <a:gd name="T50" fmla="*/ 39 w 96"/>
                <a:gd name="T51" fmla="*/ 156 h 174"/>
                <a:gd name="T52" fmla="*/ 44 w 96"/>
                <a:gd name="T53" fmla="*/ 151 h 174"/>
                <a:gd name="T54" fmla="*/ 51 w 96"/>
                <a:gd name="T55" fmla="*/ 145 h 174"/>
                <a:gd name="T56" fmla="*/ 57 w 96"/>
                <a:gd name="T57" fmla="*/ 140 h 174"/>
                <a:gd name="T58" fmla="*/ 63 w 96"/>
                <a:gd name="T59" fmla="*/ 134 h 174"/>
                <a:gd name="T60" fmla="*/ 68 w 96"/>
                <a:gd name="T61" fmla="*/ 127 h 174"/>
                <a:gd name="T62" fmla="*/ 73 w 96"/>
                <a:gd name="T63" fmla="*/ 121 h 174"/>
                <a:gd name="T64" fmla="*/ 78 w 96"/>
                <a:gd name="T65" fmla="*/ 114 h 174"/>
                <a:gd name="T66" fmla="*/ 92 w 96"/>
                <a:gd name="T67" fmla="*/ 85 h 174"/>
                <a:gd name="T68" fmla="*/ 96 w 96"/>
                <a:gd name="T69" fmla="*/ 58 h 174"/>
                <a:gd name="T70" fmla="*/ 92 w 96"/>
                <a:gd name="T71" fmla="*/ 29 h 174"/>
                <a:gd name="T72" fmla="*/ 80 w 96"/>
                <a:gd name="T73" fmla="*/ 0 h 174"/>
                <a:gd name="T74" fmla="*/ 80 w 96"/>
                <a:gd name="T75" fmla="*/ 0 h 174"/>
                <a:gd name="T76" fmla="*/ 80 w 96"/>
                <a:gd name="T77" fmla="*/ 0 h 174"/>
                <a:gd name="T78" fmla="*/ 80 w 96"/>
                <a:gd name="T79" fmla="*/ 0 h 174"/>
                <a:gd name="T80" fmla="*/ 80 w 96"/>
                <a:gd name="T81" fmla="*/ 0 h 174"/>
                <a:gd name="T82" fmla="*/ 80 w 96"/>
                <a:gd name="T8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174">
                  <a:moveTo>
                    <a:pt x="80" y="0"/>
                  </a:moveTo>
                  <a:lnTo>
                    <a:pt x="87" y="19"/>
                  </a:lnTo>
                  <a:lnTo>
                    <a:pt x="90" y="36"/>
                  </a:lnTo>
                  <a:lnTo>
                    <a:pt x="92" y="52"/>
                  </a:lnTo>
                  <a:lnTo>
                    <a:pt x="90" y="69"/>
                  </a:lnTo>
                  <a:lnTo>
                    <a:pt x="86" y="85"/>
                  </a:lnTo>
                  <a:lnTo>
                    <a:pt x="78" y="100"/>
                  </a:lnTo>
                  <a:lnTo>
                    <a:pt x="67" y="115"/>
                  </a:lnTo>
                  <a:lnTo>
                    <a:pt x="55" y="129"/>
                  </a:lnTo>
                  <a:lnTo>
                    <a:pt x="49" y="134"/>
                  </a:lnTo>
                  <a:lnTo>
                    <a:pt x="43" y="138"/>
                  </a:lnTo>
                  <a:lnTo>
                    <a:pt x="36" y="143"/>
                  </a:lnTo>
                  <a:lnTo>
                    <a:pt x="30" y="148"/>
                  </a:lnTo>
                  <a:lnTo>
                    <a:pt x="24" y="151"/>
                  </a:lnTo>
                  <a:lnTo>
                    <a:pt x="18" y="156"/>
                  </a:lnTo>
                  <a:lnTo>
                    <a:pt x="11" y="160"/>
                  </a:lnTo>
                  <a:lnTo>
                    <a:pt x="5" y="164"/>
                  </a:lnTo>
                  <a:lnTo>
                    <a:pt x="3" y="166"/>
                  </a:lnTo>
                  <a:lnTo>
                    <a:pt x="0" y="168"/>
                  </a:lnTo>
                  <a:lnTo>
                    <a:pt x="0" y="172"/>
                  </a:lnTo>
                  <a:lnTo>
                    <a:pt x="3" y="174"/>
                  </a:lnTo>
                  <a:lnTo>
                    <a:pt x="11" y="174"/>
                  </a:lnTo>
                  <a:lnTo>
                    <a:pt x="19" y="171"/>
                  </a:lnTo>
                  <a:lnTo>
                    <a:pt x="26" y="167"/>
                  </a:lnTo>
                  <a:lnTo>
                    <a:pt x="32" y="161"/>
                  </a:lnTo>
                  <a:lnTo>
                    <a:pt x="39" y="156"/>
                  </a:lnTo>
                  <a:lnTo>
                    <a:pt x="44" y="151"/>
                  </a:lnTo>
                  <a:lnTo>
                    <a:pt x="51" y="145"/>
                  </a:lnTo>
                  <a:lnTo>
                    <a:pt x="57" y="140"/>
                  </a:lnTo>
                  <a:lnTo>
                    <a:pt x="63" y="134"/>
                  </a:lnTo>
                  <a:lnTo>
                    <a:pt x="68" y="127"/>
                  </a:lnTo>
                  <a:lnTo>
                    <a:pt x="73" y="121"/>
                  </a:lnTo>
                  <a:lnTo>
                    <a:pt x="78" y="114"/>
                  </a:lnTo>
                  <a:lnTo>
                    <a:pt x="92" y="85"/>
                  </a:lnTo>
                  <a:lnTo>
                    <a:pt x="96" y="58"/>
                  </a:lnTo>
                  <a:lnTo>
                    <a:pt x="92" y="29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0" name="Freeform 142"/>
            <p:cNvSpPr>
              <a:spLocks/>
            </p:cNvSpPr>
            <p:nvPr/>
          </p:nvSpPr>
          <p:spPr bwMode="auto">
            <a:xfrm>
              <a:off x="1301750" y="3175000"/>
              <a:ext cx="439738" cy="339725"/>
            </a:xfrm>
            <a:custGeom>
              <a:avLst/>
              <a:gdLst>
                <a:gd name="T0" fmla="*/ 16 w 553"/>
                <a:gd name="T1" fmla="*/ 28 h 427"/>
                <a:gd name="T2" fmla="*/ 50 w 553"/>
                <a:gd name="T3" fmla="*/ 78 h 427"/>
                <a:gd name="T4" fmla="*/ 86 w 553"/>
                <a:gd name="T5" fmla="*/ 127 h 427"/>
                <a:gd name="T6" fmla="*/ 126 w 553"/>
                <a:gd name="T7" fmla="*/ 174 h 427"/>
                <a:gd name="T8" fmla="*/ 167 w 553"/>
                <a:gd name="T9" fmla="*/ 218 h 427"/>
                <a:gd name="T10" fmla="*/ 212 w 553"/>
                <a:gd name="T11" fmla="*/ 259 h 427"/>
                <a:gd name="T12" fmla="*/ 259 w 553"/>
                <a:gd name="T13" fmla="*/ 299 h 427"/>
                <a:gd name="T14" fmla="*/ 310 w 553"/>
                <a:gd name="T15" fmla="*/ 333 h 427"/>
                <a:gd name="T16" fmla="*/ 353 w 553"/>
                <a:gd name="T17" fmla="*/ 359 h 427"/>
                <a:gd name="T18" fmla="*/ 386 w 553"/>
                <a:gd name="T19" fmla="*/ 375 h 427"/>
                <a:gd name="T20" fmla="*/ 420 w 553"/>
                <a:gd name="T21" fmla="*/ 391 h 427"/>
                <a:gd name="T22" fmla="*/ 454 w 553"/>
                <a:gd name="T23" fmla="*/ 405 h 427"/>
                <a:gd name="T24" fmla="*/ 477 w 553"/>
                <a:gd name="T25" fmla="*/ 412 h 427"/>
                <a:gd name="T26" fmla="*/ 488 w 553"/>
                <a:gd name="T27" fmla="*/ 415 h 427"/>
                <a:gd name="T28" fmla="*/ 498 w 553"/>
                <a:gd name="T29" fmla="*/ 419 h 427"/>
                <a:gd name="T30" fmla="*/ 508 w 553"/>
                <a:gd name="T31" fmla="*/ 422 h 427"/>
                <a:gd name="T32" fmla="*/ 517 w 553"/>
                <a:gd name="T33" fmla="*/ 424 h 427"/>
                <a:gd name="T34" fmla="*/ 526 w 553"/>
                <a:gd name="T35" fmla="*/ 425 h 427"/>
                <a:gd name="T36" fmla="*/ 532 w 553"/>
                <a:gd name="T37" fmla="*/ 425 h 427"/>
                <a:gd name="T38" fmla="*/ 538 w 553"/>
                <a:gd name="T39" fmla="*/ 425 h 427"/>
                <a:gd name="T40" fmla="*/ 543 w 553"/>
                <a:gd name="T41" fmla="*/ 423 h 427"/>
                <a:gd name="T42" fmla="*/ 553 w 553"/>
                <a:gd name="T43" fmla="*/ 409 h 427"/>
                <a:gd name="T44" fmla="*/ 552 w 553"/>
                <a:gd name="T45" fmla="*/ 405 h 427"/>
                <a:gd name="T46" fmla="*/ 549 w 553"/>
                <a:gd name="T47" fmla="*/ 402 h 427"/>
                <a:gd name="T48" fmla="*/ 543 w 553"/>
                <a:gd name="T49" fmla="*/ 399 h 427"/>
                <a:gd name="T50" fmla="*/ 536 w 553"/>
                <a:gd name="T51" fmla="*/ 397 h 427"/>
                <a:gd name="T52" fmla="*/ 528 w 553"/>
                <a:gd name="T53" fmla="*/ 394 h 427"/>
                <a:gd name="T54" fmla="*/ 517 w 553"/>
                <a:gd name="T55" fmla="*/ 391 h 427"/>
                <a:gd name="T56" fmla="*/ 507 w 553"/>
                <a:gd name="T57" fmla="*/ 387 h 427"/>
                <a:gd name="T58" fmla="*/ 497 w 553"/>
                <a:gd name="T59" fmla="*/ 384 h 427"/>
                <a:gd name="T60" fmla="*/ 475 w 553"/>
                <a:gd name="T61" fmla="*/ 377 h 427"/>
                <a:gd name="T62" fmla="*/ 440 w 553"/>
                <a:gd name="T63" fmla="*/ 364 h 427"/>
                <a:gd name="T64" fmla="*/ 407 w 553"/>
                <a:gd name="T65" fmla="*/ 349 h 427"/>
                <a:gd name="T66" fmla="*/ 375 w 553"/>
                <a:gd name="T67" fmla="*/ 334 h 427"/>
                <a:gd name="T68" fmla="*/ 332 w 553"/>
                <a:gd name="T69" fmla="*/ 311 h 427"/>
                <a:gd name="T70" fmla="*/ 279 w 553"/>
                <a:gd name="T71" fmla="*/ 280 h 427"/>
                <a:gd name="T72" fmla="*/ 229 w 553"/>
                <a:gd name="T73" fmla="*/ 244 h 427"/>
                <a:gd name="T74" fmla="*/ 181 w 553"/>
                <a:gd name="T75" fmla="*/ 206 h 427"/>
                <a:gd name="T76" fmla="*/ 136 w 553"/>
                <a:gd name="T77" fmla="*/ 166 h 427"/>
                <a:gd name="T78" fmla="*/ 93 w 553"/>
                <a:gd name="T79" fmla="*/ 122 h 427"/>
                <a:gd name="T80" fmla="*/ 54 w 553"/>
                <a:gd name="T81" fmla="*/ 75 h 427"/>
                <a:gd name="T82" fmla="*/ 17 w 553"/>
                <a:gd name="T83" fmla="*/ 25 h 427"/>
                <a:gd name="T84" fmla="*/ 0 w 553"/>
                <a:gd name="T85" fmla="*/ 0 h 427"/>
                <a:gd name="T86" fmla="*/ 0 w 553"/>
                <a:gd name="T87" fmla="*/ 0 h 427"/>
                <a:gd name="T88" fmla="*/ 0 w 553"/>
                <a:gd name="T89" fmla="*/ 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427">
                  <a:moveTo>
                    <a:pt x="0" y="1"/>
                  </a:moveTo>
                  <a:lnTo>
                    <a:pt x="16" y="28"/>
                  </a:lnTo>
                  <a:lnTo>
                    <a:pt x="32" y="53"/>
                  </a:lnTo>
                  <a:lnTo>
                    <a:pt x="50" y="78"/>
                  </a:lnTo>
                  <a:lnTo>
                    <a:pt x="68" y="103"/>
                  </a:lnTo>
                  <a:lnTo>
                    <a:pt x="86" y="127"/>
                  </a:lnTo>
                  <a:lnTo>
                    <a:pt x="105" y="151"/>
                  </a:lnTo>
                  <a:lnTo>
                    <a:pt x="126" y="174"/>
                  </a:lnTo>
                  <a:lnTo>
                    <a:pt x="146" y="196"/>
                  </a:lnTo>
                  <a:lnTo>
                    <a:pt x="167" y="218"/>
                  </a:lnTo>
                  <a:lnTo>
                    <a:pt x="189" y="240"/>
                  </a:lnTo>
                  <a:lnTo>
                    <a:pt x="212" y="259"/>
                  </a:lnTo>
                  <a:lnTo>
                    <a:pt x="235" y="279"/>
                  </a:lnTo>
                  <a:lnTo>
                    <a:pt x="259" y="299"/>
                  </a:lnTo>
                  <a:lnTo>
                    <a:pt x="285" y="316"/>
                  </a:lnTo>
                  <a:lnTo>
                    <a:pt x="310" y="333"/>
                  </a:lnTo>
                  <a:lnTo>
                    <a:pt x="337" y="349"/>
                  </a:lnTo>
                  <a:lnTo>
                    <a:pt x="353" y="359"/>
                  </a:lnTo>
                  <a:lnTo>
                    <a:pt x="369" y="367"/>
                  </a:lnTo>
                  <a:lnTo>
                    <a:pt x="386" y="375"/>
                  </a:lnTo>
                  <a:lnTo>
                    <a:pt x="402" y="383"/>
                  </a:lnTo>
                  <a:lnTo>
                    <a:pt x="420" y="391"/>
                  </a:lnTo>
                  <a:lnTo>
                    <a:pt x="437" y="398"/>
                  </a:lnTo>
                  <a:lnTo>
                    <a:pt x="454" y="405"/>
                  </a:lnTo>
                  <a:lnTo>
                    <a:pt x="471" y="410"/>
                  </a:lnTo>
                  <a:lnTo>
                    <a:pt x="477" y="412"/>
                  </a:lnTo>
                  <a:lnTo>
                    <a:pt x="482" y="414"/>
                  </a:lnTo>
                  <a:lnTo>
                    <a:pt x="488" y="415"/>
                  </a:lnTo>
                  <a:lnTo>
                    <a:pt x="492" y="417"/>
                  </a:lnTo>
                  <a:lnTo>
                    <a:pt x="498" y="419"/>
                  </a:lnTo>
                  <a:lnTo>
                    <a:pt x="502" y="421"/>
                  </a:lnTo>
                  <a:lnTo>
                    <a:pt x="508" y="422"/>
                  </a:lnTo>
                  <a:lnTo>
                    <a:pt x="514" y="423"/>
                  </a:lnTo>
                  <a:lnTo>
                    <a:pt x="517" y="424"/>
                  </a:lnTo>
                  <a:lnTo>
                    <a:pt x="522" y="424"/>
                  </a:lnTo>
                  <a:lnTo>
                    <a:pt x="526" y="425"/>
                  </a:lnTo>
                  <a:lnTo>
                    <a:pt x="529" y="425"/>
                  </a:lnTo>
                  <a:lnTo>
                    <a:pt x="532" y="425"/>
                  </a:lnTo>
                  <a:lnTo>
                    <a:pt x="537" y="427"/>
                  </a:lnTo>
                  <a:lnTo>
                    <a:pt x="538" y="425"/>
                  </a:lnTo>
                  <a:lnTo>
                    <a:pt x="535" y="424"/>
                  </a:lnTo>
                  <a:lnTo>
                    <a:pt x="543" y="423"/>
                  </a:lnTo>
                  <a:lnTo>
                    <a:pt x="551" y="417"/>
                  </a:lnTo>
                  <a:lnTo>
                    <a:pt x="553" y="409"/>
                  </a:lnTo>
                  <a:lnTo>
                    <a:pt x="549" y="404"/>
                  </a:lnTo>
                  <a:lnTo>
                    <a:pt x="552" y="405"/>
                  </a:lnTo>
                  <a:lnTo>
                    <a:pt x="551" y="404"/>
                  </a:lnTo>
                  <a:lnTo>
                    <a:pt x="549" y="402"/>
                  </a:lnTo>
                  <a:lnTo>
                    <a:pt x="546" y="401"/>
                  </a:lnTo>
                  <a:lnTo>
                    <a:pt x="543" y="399"/>
                  </a:lnTo>
                  <a:lnTo>
                    <a:pt x="539" y="398"/>
                  </a:lnTo>
                  <a:lnTo>
                    <a:pt x="536" y="397"/>
                  </a:lnTo>
                  <a:lnTo>
                    <a:pt x="532" y="395"/>
                  </a:lnTo>
                  <a:lnTo>
                    <a:pt x="528" y="394"/>
                  </a:lnTo>
                  <a:lnTo>
                    <a:pt x="522" y="393"/>
                  </a:lnTo>
                  <a:lnTo>
                    <a:pt x="517" y="391"/>
                  </a:lnTo>
                  <a:lnTo>
                    <a:pt x="513" y="390"/>
                  </a:lnTo>
                  <a:lnTo>
                    <a:pt x="507" y="387"/>
                  </a:lnTo>
                  <a:lnTo>
                    <a:pt x="502" y="386"/>
                  </a:lnTo>
                  <a:lnTo>
                    <a:pt x="497" y="384"/>
                  </a:lnTo>
                  <a:lnTo>
                    <a:pt x="492" y="383"/>
                  </a:lnTo>
                  <a:lnTo>
                    <a:pt x="475" y="377"/>
                  </a:lnTo>
                  <a:lnTo>
                    <a:pt x="458" y="371"/>
                  </a:lnTo>
                  <a:lnTo>
                    <a:pt x="440" y="364"/>
                  </a:lnTo>
                  <a:lnTo>
                    <a:pt x="424" y="357"/>
                  </a:lnTo>
                  <a:lnTo>
                    <a:pt x="407" y="349"/>
                  </a:lnTo>
                  <a:lnTo>
                    <a:pt x="391" y="342"/>
                  </a:lnTo>
                  <a:lnTo>
                    <a:pt x="375" y="334"/>
                  </a:lnTo>
                  <a:lnTo>
                    <a:pt x="358" y="326"/>
                  </a:lnTo>
                  <a:lnTo>
                    <a:pt x="332" y="311"/>
                  </a:lnTo>
                  <a:lnTo>
                    <a:pt x="305" y="296"/>
                  </a:lnTo>
                  <a:lnTo>
                    <a:pt x="279" y="280"/>
                  </a:lnTo>
                  <a:lnTo>
                    <a:pt x="254" y="263"/>
                  </a:lnTo>
                  <a:lnTo>
                    <a:pt x="229" y="244"/>
                  </a:lnTo>
                  <a:lnTo>
                    <a:pt x="205" y="226"/>
                  </a:lnTo>
                  <a:lnTo>
                    <a:pt x="181" y="206"/>
                  </a:lnTo>
                  <a:lnTo>
                    <a:pt x="159" y="187"/>
                  </a:lnTo>
                  <a:lnTo>
                    <a:pt x="136" y="166"/>
                  </a:lnTo>
                  <a:lnTo>
                    <a:pt x="114" y="144"/>
                  </a:lnTo>
                  <a:lnTo>
                    <a:pt x="93" y="122"/>
                  </a:lnTo>
                  <a:lnTo>
                    <a:pt x="74" y="99"/>
                  </a:lnTo>
                  <a:lnTo>
                    <a:pt x="54" y="75"/>
                  </a:lnTo>
                  <a:lnTo>
                    <a:pt x="36" y="51"/>
                  </a:lnTo>
                  <a:lnTo>
                    <a:pt x="17" y="2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1" name="Freeform 143"/>
            <p:cNvSpPr>
              <a:spLocks/>
            </p:cNvSpPr>
            <p:nvPr/>
          </p:nvSpPr>
          <p:spPr bwMode="auto">
            <a:xfrm>
              <a:off x="1371600" y="3078163"/>
              <a:ext cx="401638" cy="298450"/>
            </a:xfrm>
            <a:custGeom>
              <a:avLst/>
              <a:gdLst>
                <a:gd name="T0" fmla="*/ 7 w 507"/>
                <a:gd name="T1" fmla="*/ 11 h 374"/>
                <a:gd name="T2" fmla="*/ 20 w 507"/>
                <a:gd name="T3" fmla="*/ 31 h 374"/>
                <a:gd name="T4" fmla="*/ 32 w 507"/>
                <a:gd name="T5" fmla="*/ 46 h 374"/>
                <a:gd name="T6" fmla="*/ 41 w 507"/>
                <a:gd name="T7" fmla="*/ 56 h 374"/>
                <a:gd name="T8" fmla="*/ 50 w 507"/>
                <a:gd name="T9" fmla="*/ 65 h 374"/>
                <a:gd name="T10" fmla="*/ 60 w 507"/>
                <a:gd name="T11" fmla="*/ 74 h 374"/>
                <a:gd name="T12" fmla="*/ 76 w 507"/>
                <a:gd name="T13" fmla="*/ 87 h 374"/>
                <a:gd name="T14" fmla="*/ 100 w 507"/>
                <a:gd name="T15" fmla="*/ 105 h 374"/>
                <a:gd name="T16" fmla="*/ 125 w 507"/>
                <a:gd name="T17" fmla="*/ 120 h 374"/>
                <a:gd name="T18" fmla="*/ 151 w 507"/>
                <a:gd name="T19" fmla="*/ 132 h 374"/>
                <a:gd name="T20" fmla="*/ 177 w 507"/>
                <a:gd name="T21" fmla="*/ 143 h 374"/>
                <a:gd name="T22" fmla="*/ 202 w 507"/>
                <a:gd name="T23" fmla="*/ 150 h 374"/>
                <a:gd name="T24" fmla="*/ 229 w 507"/>
                <a:gd name="T25" fmla="*/ 155 h 374"/>
                <a:gd name="T26" fmla="*/ 255 w 507"/>
                <a:gd name="T27" fmla="*/ 161 h 374"/>
                <a:gd name="T28" fmla="*/ 281 w 507"/>
                <a:gd name="T29" fmla="*/ 169 h 374"/>
                <a:gd name="T30" fmla="*/ 306 w 507"/>
                <a:gd name="T31" fmla="*/ 177 h 374"/>
                <a:gd name="T32" fmla="*/ 330 w 507"/>
                <a:gd name="T33" fmla="*/ 189 h 374"/>
                <a:gd name="T34" fmla="*/ 355 w 507"/>
                <a:gd name="T35" fmla="*/ 200 h 374"/>
                <a:gd name="T36" fmla="*/ 389 w 507"/>
                <a:gd name="T37" fmla="*/ 222 h 374"/>
                <a:gd name="T38" fmla="*/ 431 w 507"/>
                <a:gd name="T39" fmla="*/ 259 h 374"/>
                <a:gd name="T40" fmla="*/ 465 w 507"/>
                <a:gd name="T41" fmla="*/ 301 h 374"/>
                <a:gd name="T42" fmla="*/ 493 w 507"/>
                <a:gd name="T43" fmla="*/ 348 h 374"/>
                <a:gd name="T44" fmla="*/ 506 w 507"/>
                <a:gd name="T45" fmla="*/ 374 h 374"/>
                <a:gd name="T46" fmla="*/ 507 w 507"/>
                <a:gd name="T47" fmla="*/ 373 h 374"/>
                <a:gd name="T48" fmla="*/ 497 w 507"/>
                <a:gd name="T49" fmla="*/ 348 h 374"/>
                <a:gd name="T50" fmla="*/ 474 w 507"/>
                <a:gd name="T51" fmla="*/ 301 h 374"/>
                <a:gd name="T52" fmla="*/ 447 w 507"/>
                <a:gd name="T53" fmla="*/ 259 h 374"/>
                <a:gd name="T54" fmla="*/ 412 w 507"/>
                <a:gd name="T55" fmla="*/ 221 h 374"/>
                <a:gd name="T56" fmla="*/ 371 w 507"/>
                <a:gd name="T57" fmla="*/ 190 h 374"/>
                <a:gd name="T58" fmla="*/ 327 w 507"/>
                <a:gd name="T59" fmla="*/ 167 h 374"/>
                <a:gd name="T60" fmla="*/ 282 w 507"/>
                <a:gd name="T61" fmla="*/ 151 h 374"/>
                <a:gd name="T62" fmla="*/ 234 w 507"/>
                <a:gd name="T63" fmla="*/ 139 h 374"/>
                <a:gd name="T64" fmla="*/ 194 w 507"/>
                <a:gd name="T65" fmla="*/ 130 h 374"/>
                <a:gd name="T66" fmla="*/ 163 w 507"/>
                <a:gd name="T67" fmla="*/ 121 h 374"/>
                <a:gd name="T68" fmla="*/ 134 w 507"/>
                <a:gd name="T69" fmla="*/ 109 h 374"/>
                <a:gd name="T70" fmla="*/ 106 w 507"/>
                <a:gd name="T71" fmla="*/ 97 h 374"/>
                <a:gd name="T72" fmla="*/ 84 w 507"/>
                <a:gd name="T73" fmla="*/ 85 h 374"/>
                <a:gd name="T74" fmla="*/ 70 w 507"/>
                <a:gd name="T75" fmla="*/ 76 h 374"/>
                <a:gd name="T76" fmla="*/ 56 w 507"/>
                <a:gd name="T77" fmla="*/ 64 h 374"/>
                <a:gd name="T78" fmla="*/ 42 w 507"/>
                <a:gd name="T79" fmla="*/ 54 h 374"/>
                <a:gd name="T80" fmla="*/ 31 w 507"/>
                <a:gd name="T81" fmla="*/ 42 h 374"/>
                <a:gd name="T82" fmla="*/ 22 w 507"/>
                <a:gd name="T83" fmla="*/ 31 h 374"/>
                <a:gd name="T84" fmla="*/ 13 w 507"/>
                <a:gd name="T85" fmla="*/ 18 h 374"/>
                <a:gd name="T86" fmla="*/ 4 w 507"/>
                <a:gd name="T87" fmla="*/ 5 h 374"/>
                <a:gd name="T88" fmla="*/ 0 w 507"/>
                <a:gd name="T89" fmla="*/ 0 h 374"/>
                <a:gd name="T90" fmla="*/ 0 w 507"/>
                <a:gd name="T91" fmla="*/ 0 h 374"/>
                <a:gd name="T92" fmla="*/ 0 w 507"/>
                <a:gd name="T93" fmla="*/ 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7" h="374">
                  <a:moveTo>
                    <a:pt x="0" y="1"/>
                  </a:moveTo>
                  <a:lnTo>
                    <a:pt x="7" y="11"/>
                  </a:lnTo>
                  <a:lnTo>
                    <a:pt x="13" y="20"/>
                  </a:lnTo>
                  <a:lnTo>
                    <a:pt x="20" y="31"/>
                  </a:lnTo>
                  <a:lnTo>
                    <a:pt x="28" y="41"/>
                  </a:lnTo>
                  <a:lnTo>
                    <a:pt x="32" y="46"/>
                  </a:lnTo>
                  <a:lnTo>
                    <a:pt x="36" y="50"/>
                  </a:lnTo>
                  <a:lnTo>
                    <a:pt x="41" y="56"/>
                  </a:lnTo>
                  <a:lnTo>
                    <a:pt x="46" y="61"/>
                  </a:lnTo>
                  <a:lnTo>
                    <a:pt x="50" y="65"/>
                  </a:lnTo>
                  <a:lnTo>
                    <a:pt x="55" y="70"/>
                  </a:lnTo>
                  <a:lnTo>
                    <a:pt x="60" y="74"/>
                  </a:lnTo>
                  <a:lnTo>
                    <a:pt x="64" y="78"/>
                  </a:lnTo>
                  <a:lnTo>
                    <a:pt x="76" y="87"/>
                  </a:lnTo>
                  <a:lnTo>
                    <a:pt x="87" y="97"/>
                  </a:lnTo>
                  <a:lnTo>
                    <a:pt x="100" y="105"/>
                  </a:lnTo>
                  <a:lnTo>
                    <a:pt x="113" y="113"/>
                  </a:lnTo>
                  <a:lnTo>
                    <a:pt x="125" y="120"/>
                  </a:lnTo>
                  <a:lnTo>
                    <a:pt x="138" y="127"/>
                  </a:lnTo>
                  <a:lnTo>
                    <a:pt x="151" y="132"/>
                  </a:lnTo>
                  <a:lnTo>
                    <a:pt x="164" y="138"/>
                  </a:lnTo>
                  <a:lnTo>
                    <a:pt x="177" y="143"/>
                  </a:lnTo>
                  <a:lnTo>
                    <a:pt x="190" y="147"/>
                  </a:lnTo>
                  <a:lnTo>
                    <a:pt x="202" y="150"/>
                  </a:lnTo>
                  <a:lnTo>
                    <a:pt x="215" y="153"/>
                  </a:lnTo>
                  <a:lnTo>
                    <a:pt x="229" y="155"/>
                  </a:lnTo>
                  <a:lnTo>
                    <a:pt x="242" y="159"/>
                  </a:lnTo>
                  <a:lnTo>
                    <a:pt x="255" y="161"/>
                  </a:lnTo>
                  <a:lnTo>
                    <a:pt x="268" y="165"/>
                  </a:lnTo>
                  <a:lnTo>
                    <a:pt x="281" y="169"/>
                  </a:lnTo>
                  <a:lnTo>
                    <a:pt x="293" y="173"/>
                  </a:lnTo>
                  <a:lnTo>
                    <a:pt x="306" y="177"/>
                  </a:lnTo>
                  <a:lnTo>
                    <a:pt x="319" y="183"/>
                  </a:lnTo>
                  <a:lnTo>
                    <a:pt x="330" y="189"/>
                  </a:lnTo>
                  <a:lnTo>
                    <a:pt x="343" y="195"/>
                  </a:lnTo>
                  <a:lnTo>
                    <a:pt x="355" y="200"/>
                  </a:lnTo>
                  <a:lnTo>
                    <a:pt x="366" y="207"/>
                  </a:lnTo>
                  <a:lnTo>
                    <a:pt x="389" y="222"/>
                  </a:lnTo>
                  <a:lnTo>
                    <a:pt x="411" y="240"/>
                  </a:lnTo>
                  <a:lnTo>
                    <a:pt x="431" y="259"/>
                  </a:lnTo>
                  <a:lnTo>
                    <a:pt x="449" y="279"/>
                  </a:lnTo>
                  <a:lnTo>
                    <a:pt x="465" y="301"/>
                  </a:lnTo>
                  <a:lnTo>
                    <a:pt x="479" y="324"/>
                  </a:lnTo>
                  <a:lnTo>
                    <a:pt x="493" y="348"/>
                  </a:lnTo>
                  <a:lnTo>
                    <a:pt x="504" y="373"/>
                  </a:lnTo>
                  <a:lnTo>
                    <a:pt x="506" y="374"/>
                  </a:lnTo>
                  <a:lnTo>
                    <a:pt x="506" y="374"/>
                  </a:lnTo>
                  <a:lnTo>
                    <a:pt x="507" y="373"/>
                  </a:lnTo>
                  <a:lnTo>
                    <a:pt x="507" y="372"/>
                  </a:lnTo>
                  <a:lnTo>
                    <a:pt x="497" y="348"/>
                  </a:lnTo>
                  <a:lnTo>
                    <a:pt x="487" y="324"/>
                  </a:lnTo>
                  <a:lnTo>
                    <a:pt x="474" y="301"/>
                  </a:lnTo>
                  <a:lnTo>
                    <a:pt x="462" y="279"/>
                  </a:lnTo>
                  <a:lnTo>
                    <a:pt x="447" y="259"/>
                  </a:lnTo>
                  <a:lnTo>
                    <a:pt x="431" y="240"/>
                  </a:lnTo>
                  <a:lnTo>
                    <a:pt x="412" y="221"/>
                  </a:lnTo>
                  <a:lnTo>
                    <a:pt x="391" y="204"/>
                  </a:lnTo>
                  <a:lnTo>
                    <a:pt x="371" y="190"/>
                  </a:lnTo>
                  <a:lnTo>
                    <a:pt x="350" y="177"/>
                  </a:lnTo>
                  <a:lnTo>
                    <a:pt x="327" y="167"/>
                  </a:lnTo>
                  <a:lnTo>
                    <a:pt x="305" y="159"/>
                  </a:lnTo>
                  <a:lnTo>
                    <a:pt x="282" y="151"/>
                  </a:lnTo>
                  <a:lnTo>
                    <a:pt x="258" y="145"/>
                  </a:lnTo>
                  <a:lnTo>
                    <a:pt x="234" y="139"/>
                  </a:lnTo>
                  <a:lnTo>
                    <a:pt x="209" y="133"/>
                  </a:lnTo>
                  <a:lnTo>
                    <a:pt x="194" y="130"/>
                  </a:lnTo>
                  <a:lnTo>
                    <a:pt x="178" y="125"/>
                  </a:lnTo>
                  <a:lnTo>
                    <a:pt x="163" y="121"/>
                  </a:lnTo>
                  <a:lnTo>
                    <a:pt x="149" y="115"/>
                  </a:lnTo>
                  <a:lnTo>
                    <a:pt x="134" y="109"/>
                  </a:lnTo>
                  <a:lnTo>
                    <a:pt x="119" y="104"/>
                  </a:lnTo>
                  <a:lnTo>
                    <a:pt x="106" y="97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7" y="80"/>
                  </a:lnTo>
                  <a:lnTo>
                    <a:pt x="70" y="76"/>
                  </a:lnTo>
                  <a:lnTo>
                    <a:pt x="63" y="70"/>
                  </a:lnTo>
                  <a:lnTo>
                    <a:pt x="56" y="64"/>
                  </a:lnTo>
                  <a:lnTo>
                    <a:pt x="49" y="60"/>
                  </a:lnTo>
                  <a:lnTo>
                    <a:pt x="42" y="54"/>
                  </a:lnTo>
                  <a:lnTo>
                    <a:pt x="36" y="48"/>
                  </a:lnTo>
                  <a:lnTo>
                    <a:pt x="31" y="42"/>
                  </a:lnTo>
                  <a:lnTo>
                    <a:pt x="26" y="37"/>
                  </a:lnTo>
                  <a:lnTo>
                    <a:pt x="22" y="31"/>
                  </a:lnTo>
                  <a:lnTo>
                    <a:pt x="18" y="24"/>
                  </a:lnTo>
                  <a:lnTo>
                    <a:pt x="13" y="18"/>
                  </a:lnTo>
                  <a:lnTo>
                    <a:pt x="9" y="12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2" name="Freeform 144"/>
            <p:cNvSpPr>
              <a:spLocks/>
            </p:cNvSpPr>
            <p:nvPr/>
          </p:nvSpPr>
          <p:spPr bwMode="auto">
            <a:xfrm>
              <a:off x="1836738" y="2928938"/>
              <a:ext cx="103188" cy="150813"/>
            </a:xfrm>
            <a:custGeom>
              <a:avLst/>
              <a:gdLst>
                <a:gd name="T0" fmla="*/ 130 w 130"/>
                <a:gd name="T1" fmla="*/ 0 h 190"/>
                <a:gd name="T2" fmla="*/ 124 w 130"/>
                <a:gd name="T3" fmla="*/ 11 h 190"/>
                <a:gd name="T4" fmla="*/ 118 w 130"/>
                <a:gd name="T5" fmla="*/ 23 h 190"/>
                <a:gd name="T6" fmla="*/ 112 w 130"/>
                <a:gd name="T7" fmla="*/ 34 h 190"/>
                <a:gd name="T8" fmla="*/ 106 w 130"/>
                <a:gd name="T9" fmla="*/ 46 h 190"/>
                <a:gd name="T10" fmla="*/ 99 w 130"/>
                <a:gd name="T11" fmla="*/ 57 h 190"/>
                <a:gd name="T12" fmla="*/ 94 w 130"/>
                <a:gd name="T13" fmla="*/ 70 h 190"/>
                <a:gd name="T14" fmla="*/ 88 w 130"/>
                <a:gd name="T15" fmla="*/ 81 h 190"/>
                <a:gd name="T16" fmla="*/ 81 w 130"/>
                <a:gd name="T17" fmla="*/ 93 h 190"/>
                <a:gd name="T18" fmla="*/ 73 w 130"/>
                <a:gd name="T19" fmla="*/ 105 h 190"/>
                <a:gd name="T20" fmla="*/ 65 w 130"/>
                <a:gd name="T21" fmla="*/ 116 h 190"/>
                <a:gd name="T22" fmla="*/ 54 w 130"/>
                <a:gd name="T23" fmla="*/ 126 h 190"/>
                <a:gd name="T24" fmla="*/ 45 w 130"/>
                <a:gd name="T25" fmla="*/ 137 h 190"/>
                <a:gd name="T26" fmla="*/ 35 w 130"/>
                <a:gd name="T27" fmla="*/ 146 h 190"/>
                <a:gd name="T28" fmla="*/ 24 w 130"/>
                <a:gd name="T29" fmla="*/ 155 h 190"/>
                <a:gd name="T30" fmla="*/ 14 w 130"/>
                <a:gd name="T31" fmla="*/ 166 h 190"/>
                <a:gd name="T32" fmla="*/ 4 w 130"/>
                <a:gd name="T33" fmla="*/ 175 h 190"/>
                <a:gd name="T34" fmla="*/ 1 w 130"/>
                <a:gd name="T35" fmla="*/ 180 h 190"/>
                <a:gd name="T36" fmla="*/ 0 w 130"/>
                <a:gd name="T37" fmla="*/ 185 h 190"/>
                <a:gd name="T38" fmla="*/ 2 w 130"/>
                <a:gd name="T39" fmla="*/ 190 h 190"/>
                <a:gd name="T40" fmla="*/ 7 w 130"/>
                <a:gd name="T41" fmla="*/ 190 h 190"/>
                <a:gd name="T42" fmla="*/ 17 w 130"/>
                <a:gd name="T43" fmla="*/ 183 h 190"/>
                <a:gd name="T44" fmla="*/ 28 w 130"/>
                <a:gd name="T45" fmla="*/ 175 h 190"/>
                <a:gd name="T46" fmla="*/ 37 w 130"/>
                <a:gd name="T47" fmla="*/ 166 h 190"/>
                <a:gd name="T48" fmla="*/ 45 w 130"/>
                <a:gd name="T49" fmla="*/ 155 h 190"/>
                <a:gd name="T50" fmla="*/ 54 w 130"/>
                <a:gd name="T51" fmla="*/ 145 h 190"/>
                <a:gd name="T52" fmla="*/ 61 w 130"/>
                <a:gd name="T53" fmla="*/ 135 h 190"/>
                <a:gd name="T54" fmla="*/ 69 w 130"/>
                <a:gd name="T55" fmla="*/ 124 h 190"/>
                <a:gd name="T56" fmla="*/ 76 w 130"/>
                <a:gd name="T57" fmla="*/ 114 h 190"/>
                <a:gd name="T58" fmla="*/ 84 w 130"/>
                <a:gd name="T59" fmla="*/ 100 h 190"/>
                <a:gd name="T60" fmla="*/ 91 w 130"/>
                <a:gd name="T61" fmla="*/ 86 h 190"/>
                <a:gd name="T62" fmla="*/ 98 w 130"/>
                <a:gd name="T63" fmla="*/ 71 h 190"/>
                <a:gd name="T64" fmla="*/ 104 w 130"/>
                <a:gd name="T65" fmla="*/ 57 h 190"/>
                <a:gd name="T66" fmla="*/ 110 w 130"/>
                <a:gd name="T67" fmla="*/ 42 h 190"/>
                <a:gd name="T68" fmla="*/ 117 w 130"/>
                <a:gd name="T69" fmla="*/ 28 h 190"/>
                <a:gd name="T70" fmla="*/ 124 w 130"/>
                <a:gd name="T71" fmla="*/ 13 h 190"/>
                <a:gd name="T72" fmla="*/ 130 w 130"/>
                <a:gd name="T73" fmla="*/ 0 h 190"/>
                <a:gd name="T74" fmla="*/ 130 w 130"/>
                <a:gd name="T75" fmla="*/ 0 h 190"/>
                <a:gd name="T76" fmla="*/ 130 w 130"/>
                <a:gd name="T77" fmla="*/ 0 h 190"/>
                <a:gd name="T78" fmla="*/ 130 w 130"/>
                <a:gd name="T79" fmla="*/ 0 h 190"/>
                <a:gd name="T80" fmla="*/ 130 w 130"/>
                <a:gd name="T81" fmla="*/ 0 h 190"/>
                <a:gd name="T82" fmla="*/ 130 w 130"/>
                <a:gd name="T8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5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80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5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3" name="Freeform 145"/>
            <p:cNvSpPr>
              <a:spLocks/>
            </p:cNvSpPr>
            <p:nvPr/>
          </p:nvSpPr>
          <p:spPr bwMode="auto">
            <a:xfrm>
              <a:off x="1722438" y="3416300"/>
              <a:ext cx="165100" cy="92075"/>
            </a:xfrm>
            <a:custGeom>
              <a:avLst/>
              <a:gdLst>
                <a:gd name="T0" fmla="*/ 209 w 209"/>
                <a:gd name="T1" fmla="*/ 0 h 116"/>
                <a:gd name="T2" fmla="*/ 195 w 209"/>
                <a:gd name="T3" fmla="*/ 9 h 116"/>
                <a:gd name="T4" fmla="*/ 180 w 209"/>
                <a:gd name="T5" fmla="*/ 19 h 116"/>
                <a:gd name="T6" fmla="*/ 166 w 209"/>
                <a:gd name="T7" fmla="*/ 29 h 116"/>
                <a:gd name="T8" fmla="*/ 152 w 209"/>
                <a:gd name="T9" fmla="*/ 38 h 116"/>
                <a:gd name="T10" fmla="*/ 138 w 209"/>
                <a:gd name="T11" fmla="*/ 47 h 116"/>
                <a:gd name="T12" fmla="*/ 125 w 209"/>
                <a:gd name="T13" fmla="*/ 57 h 116"/>
                <a:gd name="T14" fmla="*/ 111 w 209"/>
                <a:gd name="T15" fmla="*/ 65 h 116"/>
                <a:gd name="T16" fmla="*/ 97 w 209"/>
                <a:gd name="T17" fmla="*/ 72 h 116"/>
                <a:gd name="T18" fmla="*/ 84 w 209"/>
                <a:gd name="T19" fmla="*/ 77 h 116"/>
                <a:gd name="T20" fmla="*/ 73 w 209"/>
                <a:gd name="T21" fmla="*/ 82 h 116"/>
                <a:gd name="T22" fmla="*/ 62 w 209"/>
                <a:gd name="T23" fmla="*/ 87 h 116"/>
                <a:gd name="T24" fmla="*/ 51 w 209"/>
                <a:gd name="T25" fmla="*/ 90 h 116"/>
                <a:gd name="T26" fmla="*/ 40 w 209"/>
                <a:gd name="T27" fmla="*/ 95 h 116"/>
                <a:gd name="T28" fmla="*/ 29 w 209"/>
                <a:gd name="T29" fmla="*/ 98 h 116"/>
                <a:gd name="T30" fmla="*/ 17 w 209"/>
                <a:gd name="T31" fmla="*/ 102 h 116"/>
                <a:gd name="T32" fmla="*/ 5 w 209"/>
                <a:gd name="T33" fmla="*/ 106 h 116"/>
                <a:gd name="T34" fmla="*/ 2 w 209"/>
                <a:gd name="T35" fmla="*/ 109 h 116"/>
                <a:gd name="T36" fmla="*/ 0 w 209"/>
                <a:gd name="T37" fmla="*/ 111 h 116"/>
                <a:gd name="T38" fmla="*/ 0 w 209"/>
                <a:gd name="T39" fmla="*/ 114 h 116"/>
                <a:gd name="T40" fmla="*/ 4 w 209"/>
                <a:gd name="T41" fmla="*/ 116 h 116"/>
                <a:gd name="T42" fmla="*/ 17 w 209"/>
                <a:gd name="T43" fmla="*/ 116 h 116"/>
                <a:gd name="T44" fmla="*/ 32 w 209"/>
                <a:gd name="T45" fmla="*/ 112 h 116"/>
                <a:gd name="T46" fmla="*/ 47 w 209"/>
                <a:gd name="T47" fmla="*/ 107 h 116"/>
                <a:gd name="T48" fmla="*/ 62 w 209"/>
                <a:gd name="T49" fmla="*/ 102 h 116"/>
                <a:gd name="T50" fmla="*/ 76 w 209"/>
                <a:gd name="T51" fmla="*/ 95 h 116"/>
                <a:gd name="T52" fmla="*/ 90 w 209"/>
                <a:gd name="T53" fmla="*/ 87 h 116"/>
                <a:gd name="T54" fmla="*/ 104 w 209"/>
                <a:gd name="T55" fmla="*/ 80 h 116"/>
                <a:gd name="T56" fmla="*/ 117 w 209"/>
                <a:gd name="T57" fmla="*/ 73 h 116"/>
                <a:gd name="T58" fmla="*/ 129 w 209"/>
                <a:gd name="T59" fmla="*/ 66 h 116"/>
                <a:gd name="T60" fmla="*/ 142 w 209"/>
                <a:gd name="T61" fmla="*/ 58 h 116"/>
                <a:gd name="T62" fmla="*/ 153 w 209"/>
                <a:gd name="T63" fmla="*/ 49 h 116"/>
                <a:gd name="T64" fmla="*/ 165 w 209"/>
                <a:gd name="T65" fmla="*/ 39 h 116"/>
                <a:gd name="T66" fmla="*/ 176 w 209"/>
                <a:gd name="T67" fmla="*/ 30 h 116"/>
                <a:gd name="T68" fmla="*/ 188 w 209"/>
                <a:gd name="T69" fmla="*/ 20 h 116"/>
                <a:gd name="T70" fmla="*/ 198 w 209"/>
                <a:gd name="T71" fmla="*/ 11 h 116"/>
                <a:gd name="T72" fmla="*/ 209 w 209"/>
                <a:gd name="T73" fmla="*/ 0 h 116"/>
                <a:gd name="T74" fmla="*/ 209 w 209"/>
                <a:gd name="T75" fmla="*/ 0 h 116"/>
                <a:gd name="T76" fmla="*/ 209 w 209"/>
                <a:gd name="T77" fmla="*/ 0 h 116"/>
                <a:gd name="T78" fmla="*/ 209 w 209"/>
                <a:gd name="T79" fmla="*/ 0 h 116"/>
                <a:gd name="T80" fmla="*/ 209 w 209"/>
                <a:gd name="T81" fmla="*/ 0 h 116"/>
                <a:gd name="T82" fmla="*/ 209 w 209"/>
                <a:gd name="T8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9" h="116">
                  <a:moveTo>
                    <a:pt x="209" y="0"/>
                  </a:moveTo>
                  <a:lnTo>
                    <a:pt x="195" y="9"/>
                  </a:lnTo>
                  <a:lnTo>
                    <a:pt x="180" y="19"/>
                  </a:lnTo>
                  <a:lnTo>
                    <a:pt x="166" y="29"/>
                  </a:lnTo>
                  <a:lnTo>
                    <a:pt x="152" y="38"/>
                  </a:lnTo>
                  <a:lnTo>
                    <a:pt x="138" y="47"/>
                  </a:lnTo>
                  <a:lnTo>
                    <a:pt x="125" y="57"/>
                  </a:lnTo>
                  <a:lnTo>
                    <a:pt x="111" y="65"/>
                  </a:lnTo>
                  <a:lnTo>
                    <a:pt x="97" y="72"/>
                  </a:lnTo>
                  <a:lnTo>
                    <a:pt x="84" y="77"/>
                  </a:lnTo>
                  <a:lnTo>
                    <a:pt x="73" y="82"/>
                  </a:lnTo>
                  <a:lnTo>
                    <a:pt x="62" y="87"/>
                  </a:lnTo>
                  <a:lnTo>
                    <a:pt x="51" y="90"/>
                  </a:lnTo>
                  <a:lnTo>
                    <a:pt x="40" y="95"/>
                  </a:lnTo>
                  <a:lnTo>
                    <a:pt x="29" y="98"/>
                  </a:lnTo>
                  <a:lnTo>
                    <a:pt x="17" y="102"/>
                  </a:lnTo>
                  <a:lnTo>
                    <a:pt x="5" y="106"/>
                  </a:lnTo>
                  <a:lnTo>
                    <a:pt x="2" y="109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4" y="116"/>
                  </a:lnTo>
                  <a:lnTo>
                    <a:pt x="17" y="116"/>
                  </a:lnTo>
                  <a:lnTo>
                    <a:pt x="32" y="112"/>
                  </a:lnTo>
                  <a:lnTo>
                    <a:pt x="47" y="107"/>
                  </a:lnTo>
                  <a:lnTo>
                    <a:pt x="62" y="102"/>
                  </a:lnTo>
                  <a:lnTo>
                    <a:pt x="76" y="95"/>
                  </a:lnTo>
                  <a:lnTo>
                    <a:pt x="90" y="87"/>
                  </a:lnTo>
                  <a:lnTo>
                    <a:pt x="104" y="80"/>
                  </a:lnTo>
                  <a:lnTo>
                    <a:pt x="117" y="73"/>
                  </a:lnTo>
                  <a:lnTo>
                    <a:pt x="129" y="66"/>
                  </a:lnTo>
                  <a:lnTo>
                    <a:pt x="142" y="58"/>
                  </a:lnTo>
                  <a:lnTo>
                    <a:pt x="153" y="49"/>
                  </a:lnTo>
                  <a:lnTo>
                    <a:pt x="165" y="39"/>
                  </a:lnTo>
                  <a:lnTo>
                    <a:pt x="176" y="30"/>
                  </a:lnTo>
                  <a:lnTo>
                    <a:pt x="188" y="20"/>
                  </a:lnTo>
                  <a:lnTo>
                    <a:pt x="198" y="11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4" name="Freeform 146"/>
            <p:cNvSpPr>
              <a:spLocks/>
            </p:cNvSpPr>
            <p:nvPr/>
          </p:nvSpPr>
          <p:spPr bwMode="auto">
            <a:xfrm>
              <a:off x="1144588" y="2841625"/>
              <a:ext cx="246063" cy="277813"/>
            </a:xfrm>
            <a:custGeom>
              <a:avLst/>
              <a:gdLst>
                <a:gd name="T0" fmla="*/ 300 w 309"/>
                <a:gd name="T1" fmla="*/ 333 h 349"/>
                <a:gd name="T2" fmla="*/ 283 w 309"/>
                <a:gd name="T3" fmla="*/ 302 h 349"/>
                <a:gd name="T4" fmla="*/ 270 w 309"/>
                <a:gd name="T5" fmla="*/ 271 h 349"/>
                <a:gd name="T6" fmla="*/ 257 w 309"/>
                <a:gd name="T7" fmla="*/ 238 h 349"/>
                <a:gd name="T8" fmla="*/ 248 w 309"/>
                <a:gd name="T9" fmla="*/ 209 h 349"/>
                <a:gd name="T10" fmla="*/ 241 w 309"/>
                <a:gd name="T11" fmla="*/ 185 h 349"/>
                <a:gd name="T12" fmla="*/ 232 w 309"/>
                <a:gd name="T13" fmla="*/ 160 h 349"/>
                <a:gd name="T14" fmla="*/ 217 w 309"/>
                <a:gd name="T15" fmla="*/ 141 h 349"/>
                <a:gd name="T16" fmla="*/ 202 w 309"/>
                <a:gd name="T17" fmla="*/ 128 h 349"/>
                <a:gd name="T18" fmla="*/ 190 w 309"/>
                <a:gd name="T19" fmla="*/ 120 h 349"/>
                <a:gd name="T20" fmla="*/ 179 w 309"/>
                <a:gd name="T21" fmla="*/ 112 h 349"/>
                <a:gd name="T22" fmla="*/ 166 w 309"/>
                <a:gd name="T23" fmla="*/ 104 h 349"/>
                <a:gd name="T24" fmla="*/ 156 w 309"/>
                <a:gd name="T25" fmla="*/ 96 h 349"/>
                <a:gd name="T26" fmla="*/ 147 w 309"/>
                <a:gd name="T27" fmla="*/ 87 h 349"/>
                <a:gd name="T28" fmla="*/ 138 w 309"/>
                <a:gd name="T29" fmla="*/ 79 h 349"/>
                <a:gd name="T30" fmla="*/ 129 w 309"/>
                <a:gd name="T31" fmla="*/ 72 h 349"/>
                <a:gd name="T32" fmla="*/ 115 w 309"/>
                <a:gd name="T33" fmla="*/ 65 h 349"/>
                <a:gd name="T34" fmla="*/ 99 w 309"/>
                <a:gd name="T35" fmla="*/ 58 h 349"/>
                <a:gd name="T36" fmla="*/ 83 w 309"/>
                <a:gd name="T37" fmla="*/ 51 h 349"/>
                <a:gd name="T38" fmla="*/ 68 w 309"/>
                <a:gd name="T39" fmla="*/ 43 h 349"/>
                <a:gd name="T40" fmla="*/ 53 w 309"/>
                <a:gd name="T41" fmla="*/ 34 h 349"/>
                <a:gd name="T42" fmla="*/ 40 w 309"/>
                <a:gd name="T43" fmla="*/ 23 h 349"/>
                <a:gd name="T44" fmla="*/ 28 w 309"/>
                <a:gd name="T45" fmla="*/ 13 h 349"/>
                <a:gd name="T46" fmla="*/ 14 w 309"/>
                <a:gd name="T47" fmla="*/ 4 h 349"/>
                <a:gd name="T48" fmla="*/ 3 w 309"/>
                <a:gd name="T49" fmla="*/ 1 h 349"/>
                <a:gd name="T50" fmla="*/ 0 w 309"/>
                <a:gd name="T51" fmla="*/ 7 h 349"/>
                <a:gd name="T52" fmla="*/ 10 w 309"/>
                <a:gd name="T53" fmla="*/ 19 h 349"/>
                <a:gd name="T54" fmla="*/ 32 w 309"/>
                <a:gd name="T55" fmla="*/ 36 h 349"/>
                <a:gd name="T56" fmla="*/ 55 w 309"/>
                <a:gd name="T57" fmla="*/ 52 h 349"/>
                <a:gd name="T58" fmla="*/ 81 w 309"/>
                <a:gd name="T59" fmla="*/ 65 h 349"/>
                <a:gd name="T60" fmla="*/ 100 w 309"/>
                <a:gd name="T61" fmla="*/ 72 h 349"/>
                <a:gd name="T62" fmla="*/ 115 w 309"/>
                <a:gd name="T63" fmla="*/ 80 h 349"/>
                <a:gd name="T64" fmla="*/ 128 w 309"/>
                <a:gd name="T65" fmla="*/ 88 h 349"/>
                <a:gd name="T66" fmla="*/ 142 w 309"/>
                <a:gd name="T67" fmla="*/ 98 h 349"/>
                <a:gd name="T68" fmla="*/ 153 w 309"/>
                <a:gd name="T69" fmla="*/ 107 h 349"/>
                <a:gd name="T70" fmla="*/ 165 w 309"/>
                <a:gd name="T71" fmla="*/ 115 h 349"/>
                <a:gd name="T72" fmla="*/ 177 w 309"/>
                <a:gd name="T73" fmla="*/ 123 h 349"/>
                <a:gd name="T74" fmla="*/ 190 w 309"/>
                <a:gd name="T75" fmla="*/ 130 h 349"/>
                <a:gd name="T76" fmla="*/ 207 w 309"/>
                <a:gd name="T77" fmla="*/ 144 h 349"/>
                <a:gd name="T78" fmla="*/ 225 w 309"/>
                <a:gd name="T79" fmla="*/ 166 h 349"/>
                <a:gd name="T80" fmla="*/ 236 w 309"/>
                <a:gd name="T81" fmla="*/ 193 h 349"/>
                <a:gd name="T82" fmla="*/ 244 w 309"/>
                <a:gd name="T83" fmla="*/ 220 h 349"/>
                <a:gd name="T84" fmla="*/ 253 w 309"/>
                <a:gd name="T85" fmla="*/ 250 h 349"/>
                <a:gd name="T86" fmla="*/ 266 w 309"/>
                <a:gd name="T87" fmla="*/ 280 h 349"/>
                <a:gd name="T88" fmla="*/ 282 w 309"/>
                <a:gd name="T89" fmla="*/ 309 h 349"/>
                <a:gd name="T90" fmla="*/ 300 w 309"/>
                <a:gd name="T91" fmla="*/ 337 h 349"/>
                <a:gd name="T92" fmla="*/ 309 w 309"/>
                <a:gd name="T93" fmla="*/ 349 h 349"/>
                <a:gd name="T94" fmla="*/ 309 w 309"/>
                <a:gd name="T95" fmla="*/ 349 h 349"/>
                <a:gd name="T96" fmla="*/ 309 w 309"/>
                <a:gd name="T9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9" h="349">
                  <a:moveTo>
                    <a:pt x="309" y="349"/>
                  </a:moveTo>
                  <a:lnTo>
                    <a:pt x="300" y="333"/>
                  </a:lnTo>
                  <a:lnTo>
                    <a:pt x="290" y="318"/>
                  </a:lnTo>
                  <a:lnTo>
                    <a:pt x="283" y="302"/>
                  </a:lnTo>
                  <a:lnTo>
                    <a:pt x="277" y="286"/>
                  </a:lnTo>
                  <a:lnTo>
                    <a:pt x="270" y="271"/>
                  </a:lnTo>
                  <a:lnTo>
                    <a:pt x="263" y="254"/>
                  </a:lnTo>
                  <a:lnTo>
                    <a:pt x="257" y="238"/>
                  </a:lnTo>
                  <a:lnTo>
                    <a:pt x="251" y="220"/>
                  </a:lnTo>
                  <a:lnTo>
                    <a:pt x="248" y="209"/>
                  </a:lnTo>
                  <a:lnTo>
                    <a:pt x="244" y="196"/>
                  </a:lnTo>
                  <a:lnTo>
                    <a:pt x="241" y="185"/>
                  </a:lnTo>
                  <a:lnTo>
                    <a:pt x="236" y="172"/>
                  </a:lnTo>
                  <a:lnTo>
                    <a:pt x="232" y="160"/>
                  </a:lnTo>
                  <a:lnTo>
                    <a:pt x="225" y="150"/>
                  </a:lnTo>
                  <a:lnTo>
                    <a:pt x="217" y="141"/>
                  </a:lnTo>
                  <a:lnTo>
                    <a:pt x="207" y="133"/>
                  </a:lnTo>
                  <a:lnTo>
                    <a:pt x="202" y="128"/>
                  </a:lnTo>
                  <a:lnTo>
                    <a:pt x="196" y="125"/>
                  </a:lnTo>
                  <a:lnTo>
                    <a:pt x="190" y="120"/>
                  </a:lnTo>
                  <a:lnTo>
                    <a:pt x="184" y="115"/>
                  </a:lnTo>
                  <a:lnTo>
                    <a:pt x="179" y="112"/>
                  </a:lnTo>
                  <a:lnTo>
                    <a:pt x="172" y="107"/>
                  </a:lnTo>
                  <a:lnTo>
                    <a:pt x="166" y="104"/>
                  </a:lnTo>
                  <a:lnTo>
                    <a:pt x="160" y="99"/>
                  </a:lnTo>
                  <a:lnTo>
                    <a:pt x="156" y="96"/>
                  </a:lnTo>
                  <a:lnTo>
                    <a:pt x="151" y="91"/>
                  </a:lnTo>
                  <a:lnTo>
                    <a:pt x="147" y="87"/>
                  </a:lnTo>
                  <a:lnTo>
                    <a:pt x="143" y="82"/>
                  </a:lnTo>
                  <a:lnTo>
                    <a:pt x="138" y="79"/>
                  </a:lnTo>
                  <a:lnTo>
                    <a:pt x="134" y="74"/>
                  </a:lnTo>
                  <a:lnTo>
                    <a:pt x="129" y="72"/>
                  </a:lnTo>
                  <a:lnTo>
                    <a:pt x="123" y="68"/>
                  </a:lnTo>
                  <a:lnTo>
                    <a:pt x="115" y="65"/>
                  </a:lnTo>
                  <a:lnTo>
                    <a:pt x="107" y="61"/>
                  </a:lnTo>
                  <a:lnTo>
                    <a:pt x="99" y="58"/>
                  </a:lnTo>
                  <a:lnTo>
                    <a:pt x="91" y="54"/>
                  </a:lnTo>
                  <a:lnTo>
                    <a:pt x="83" y="51"/>
                  </a:lnTo>
                  <a:lnTo>
                    <a:pt x="75" y="46"/>
                  </a:lnTo>
                  <a:lnTo>
                    <a:pt x="68" y="43"/>
                  </a:lnTo>
                  <a:lnTo>
                    <a:pt x="60" y="38"/>
                  </a:lnTo>
                  <a:lnTo>
                    <a:pt x="53" y="34"/>
                  </a:lnTo>
                  <a:lnTo>
                    <a:pt x="46" y="29"/>
                  </a:lnTo>
                  <a:lnTo>
                    <a:pt x="40" y="23"/>
                  </a:lnTo>
                  <a:lnTo>
                    <a:pt x="33" y="19"/>
                  </a:lnTo>
                  <a:lnTo>
                    <a:pt x="28" y="13"/>
                  </a:lnTo>
                  <a:lnTo>
                    <a:pt x="21" y="8"/>
                  </a:lnTo>
                  <a:lnTo>
                    <a:pt x="14" y="4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10" y="19"/>
                  </a:lnTo>
                  <a:lnTo>
                    <a:pt x="22" y="28"/>
                  </a:lnTo>
                  <a:lnTo>
                    <a:pt x="32" y="36"/>
                  </a:lnTo>
                  <a:lnTo>
                    <a:pt x="44" y="44"/>
                  </a:lnTo>
                  <a:lnTo>
                    <a:pt x="55" y="52"/>
                  </a:lnTo>
                  <a:lnTo>
                    <a:pt x="68" y="58"/>
                  </a:lnTo>
                  <a:lnTo>
                    <a:pt x="81" y="65"/>
                  </a:lnTo>
                  <a:lnTo>
                    <a:pt x="93" y="69"/>
                  </a:lnTo>
                  <a:lnTo>
                    <a:pt x="100" y="72"/>
                  </a:lnTo>
                  <a:lnTo>
                    <a:pt x="108" y="75"/>
                  </a:lnTo>
                  <a:lnTo>
                    <a:pt x="115" y="80"/>
                  </a:lnTo>
                  <a:lnTo>
                    <a:pt x="122" y="83"/>
                  </a:lnTo>
                  <a:lnTo>
                    <a:pt x="128" y="88"/>
                  </a:lnTo>
                  <a:lnTo>
                    <a:pt x="135" y="92"/>
                  </a:lnTo>
                  <a:lnTo>
                    <a:pt x="142" y="98"/>
                  </a:lnTo>
                  <a:lnTo>
                    <a:pt x="147" y="103"/>
                  </a:lnTo>
                  <a:lnTo>
                    <a:pt x="153" y="107"/>
                  </a:lnTo>
                  <a:lnTo>
                    <a:pt x="159" y="112"/>
                  </a:lnTo>
                  <a:lnTo>
                    <a:pt x="165" y="115"/>
                  </a:lnTo>
                  <a:lnTo>
                    <a:pt x="171" y="120"/>
                  </a:lnTo>
                  <a:lnTo>
                    <a:pt x="177" y="123"/>
                  </a:lnTo>
                  <a:lnTo>
                    <a:pt x="183" y="127"/>
                  </a:lnTo>
                  <a:lnTo>
                    <a:pt x="190" y="130"/>
                  </a:lnTo>
                  <a:lnTo>
                    <a:pt x="196" y="135"/>
                  </a:lnTo>
                  <a:lnTo>
                    <a:pt x="207" y="144"/>
                  </a:lnTo>
                  <a:lnTo>
                    <a:pt x="217" y="155"/>
                  </a:lnTo>
                  <a:lnTo>
                    <a:pt x="225" y="166"/>
                  </a:lnTo>
                  <a:lnTo>
                    <a:pt x="230" y="179"/>
                  </a:lnTo>
                  <a:lnTo>
                    <a:pt x="236" y="193"/>
                  </a:lnTo>
                  <a:lnTo>
                    <a:pt x="241" y="206"/>
                  </a:lnTo>
                  <a:lnTo>
                    <a:pt x="244" y="220"/>
                  </a:lnTo>
                  <a:lnTo>
                    <a:pt x="249" y="234"/>
                  </a:lnTo>
                  <a:lnTo>
                    <a:pt x="253" y="250"/>
                  </a:lnTo>
                  <a:lnTo>
                    <a:pt x="259" y="265"/>
                  </a:lnTo>
                  <a:lnTo>
                    <a:pt x="266" y="280"/>
                  </a:lnTo>
                  <a:lnTo>
                    <a:pt x="274" y="295"/>
                  </a:lnTo>
                  <a:lnTo>
                    <a:pt x="282" y="309"/>
                  </a:lnTo>
                  <a:lnTo>
                    <a:pt x="290" y="323"/>
                  </a:lnTo>
                  <a:lnTo>
                    <a:pt x="300" y="337"/>
                  </a:lnTo>
                  <a:lnTo>
                    <a:pt x="309" y="349"/>
                  </a:lnTo>
                  <a:lnTo>
                    <a:pt x="309" y="349"/>
                  </a:lnTo>
                  <a:lnTo>
                    <a:pt x="309" y="349"/>
                  </a:lnTo>
                  <a:lnTo>
                    <a:pt x="309" y="349"/>
                  </a:lnTo>
                  <a:lnTo>
                    <a:pt x="309" y="349"/>
                  </a:lnTo>
                  <a:lnTo>
                    <a:pt x="309" y="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5" name="Freeform 147"/>
            <p:cNvSpPr>
              <a:spLocks/>
            </p:cNvSpPr>
            <p:nvPr/>
          </p:nvSpPr>
          <p:spPr bwMode="auto">
            <a:xfrm>
              <a:off x="1143000" y="2854325"/>
              <a:ext cx="128588" cy="104775"/>
            </a:xfrm>
            <a:custGeom>
              <a:avLst/>
              <a:gdLst>
                <a:gd name="T0" fmla="*/ 0 w 161"/>
                <a:gd name="T1" fmla="*/ 0 h 133"/>
                <a:gd name="T2" fmla="*/ 4 w 161"/>
                <a:gd name="T3" fmla="*/ 12 h 133"/>
                <a:gd name="T4" fmla="*/ 9 w 161"/>
                <a:gd name="T5" fmla="*/ 22 h 133"/>
                <a:gd name="T6" fmla="*/ 13 w 161"/>
                <a:gd name="T7" fmla="*/ 30 h 133"/>
                <a:gd name="T8" fmla="*/ 20 w 161"/>
                <a:gd name="T9" fmla="*/ 37 h 133"/>
                <a:gd name="T10" fmla="*/ 30 w 161"/>
                <a:gd name="T11" fmla="*/ 44 h 133"/>
                <a:gd name="T12" fmla="*/ 39 w 161"/>
                <a:gd name="T13" fmla="*/ 51 h 133"/>
                <a:gd name="T14" fmla="*/ 52 w 161"/>
                <a:gd name="T15" fmla="*/ 58 h 133"/>
                <a:gd name="T16" fmla="*/ 65 w 161"/>
                <a:gd name="T17" fmla="*/ 65 h 133"/>
                <a:gd name="T18" fmla="*/ 72 w 161"/>
                <a:gd name="T19" fmla="*/ 68 h 133"/>
                <a:gd name="T20" fmla="*/ 78 w 161"/>
                <a:gd name="T21" fmla="*/ 72 h 133"/>
                <a:gd name="T22" fmla="*/ 84 w 161"/>
                <a:gd name="T23" fmla="*/ 76 h 133"/>
                <a:gd name="T24" fmla="*/ 90 w 161"/>
                <a:gd name="T25" fmla="*/ 81 h 133"/>
                <a:gd name="T26" fmla="*/ 95 w 161"/>
                <a:gd name="T27" fmla="*/ 86 h 133"/>
                <a:gd name="T28" fmla="*/ 101 w 161"/>
                <a:gd name="T29" fmla="*/ 90 h 133"/>
                <a:gd name="T30" fmla="*/ 107 w 161"/>
                <a:gd name="T31" fmla="*/ 96 h 133"/>
                <a:gd name="T32" fmla="*/ 113 w 161"/>
                <a:gd name="T33" fmla="*/ 101 h 133"/>
                <a:gd name="T34" fmla="*/ 118 w 161"/>
                <a:gd name="T35" fmla="*/ 105 h 133"/>
                <a:gd name="T36" fmla="*/ 123 w 161"/>
                <a:gd name="T37" fmla="*/ 110 h 133"/>
                <a:gd name="T38" fmla="*/ 129 w 161"/>
                <a:gd name="T39" fmla="*/ 113 h 133"/>
                <a:gd name="T40" fmla="*/ 134 w 161"/>
                <a:gd name="T41" fmla="*/ 117 h 133"/>
                <a:gd name="T42" fmla="*/ 139 w 161"/>
                <a:gd name="T43" fmla="*/ 121 h 133"/>
                <a:gd name="T44" fmla="*/ 145 w 161"/>
                <a:gd name="T45" fmla="*/ 125 h 133"/>
                <a:gd name="T46" fmla="*/ 151 w 161"/>
                <a:gd name="T47" fmla="*/ 128 h 133"/>
                <a:gd name="T48" fmla="*/ 156 w 161"/>
                <a:gd name="T49" fmla="*/ 133 h 133"/>
                <a:gd name="T50" fmla="*/ 158 w 161"/>
                <a:gd name="T51" fmla="*/ 133 h 133"/>
                <a:gd name="T52" fmla="*/ 160 w 161"/>
                <a:gd name="T53" fmla="*/ 133 h 133"/>
                <a:gd name="T54" fmla="*/ 161 w 161"/>
                <a:gd name="T55" fmla="*/ 131 h 133"/>
                <a:gd name="T56" fmla="*/ 160 w 161"/>
                <a:gd name="T57" fmla="*/ 129 h 133"/>
                <a:gd name="T58" fmla="*/ 151 w 161"/>
                <a:gd name="T59" fmla="*/ 121 h 133"/>
                <a:gd name="T60" fmla="*/ 141 w 161"/>
                <a:gd name="T61" fmla="*/ 114 h 133"/>
                <a:gd name="T62" fmla="*/ 131 w 161"/>
                <a:gd name="T63" fmla="*/ 107 h 133"/>
                <a:gd name="T64" fmla="*/ 122 w 161"/>
                <a:gd name="T65" fmla="*/ 101 h 133"/>
                <a:gd name="T66" fmla="*/ 113 w 161"/>
                <a:gd name="T67" fmla="*/ 94 h 133"/>
                <a:gd name="T68" fmla="*/ 102 w 161"/>
                <a:gd name="T69" fmla="*/ 86 h 133"/>
                <a:gd name="T70" fmla="*/ 93 w 161"/>
                <a:gd name="T71" fmla="*/ 79 h 133"/>
                <a:gd name="T72" fmla="*/ 84 w 161"/>
                <a:gd name="T73" fmla="*/ 71 h 133"/>
                <a:gd name="T74" fmla="*/ 79 w 161"/>
                <a:gd name="T75" fmla="*/ 67 h 133"/>
                <a:gd name="T76" fmla="*/ 75 w 161"/>
                <a:gd name="T77" fmla="*/ 65 h 133"/>
                <a:gd name="T78" fmla="*/ 70 w 161"/>
                <a:gd name="T79" fmla="*/ 61 h 133"/>
                <a:gd name="T80" fmla="*/ 65 w 161"/>
                <a:gd name="T81" fmla="*/ 59 h 133"/>
                <a:gd name="T82" fmla="*/ 60 w 161"/>
                <a:gd name="T83" fmla="*/ 57 h 133"/>
                <a:gd name="T84" fmla="*/ 55 w 161"/>
                <a:gd name="T85" fmla="*/ 56 h 133"/>
                <a:gd name="T86" fmla="*/ 49 w 161"/>
                <a:gd name="T87" fmla="*/ 53 h 133"/>
                <a:gd name="T88" fmla="*/ 45 w 161"/>
                <a:gd name="T89" fmla="*/ 51 h 133"/>
                <a:gd name="T90" fmla="*/ 38 w 161"/>
                <a:gd name="T91" fmla="*/ 46 h 133"/>
                <a:gd name="T92" fmla="*/ 31 w 161"/>
                <a:gd name="T93" fmla="*/ 42 h 133"/>
                <a:gd name="T94" fmla="*/ 25 w 161"/>
                <a:gd name="T95" fmla="*/ 36 h 133"/>
                <a:gd name="T96" fmla="*/ 19 w 161"/>
                <a:gd name="T97" fmla="*/ 29 h 133"/>
                <a:gd name="T98" fmla="*/ 13 w 161"/>
                <a:gd name="T99" fmla="*/ 22 h 133"/>
                <a:gd name="T100" fmla="*/ 8 w 161"/>
                <a:gd name="T101" fmla="*/ 14 h 133"/>
                <a:gd name="T102" fmla="*/ 3 w 161"/>
                <a:gd name="T103" fmla="*/ 7 h 133"/>
                <a:gd name="T104" fmla="*/ 0 w 161"/>
                <a:gd name="T105" fmla="*/ 0 h 133"/>
                <a:gd name="T106" fmla="*/ 0 w 161"/>
                <a:gd name="T107" fmla="*/ 0 h 133"/>
                <a:gd name="T108" fmla="*/ 0 w 161"/>
                <a:gd name="T109" fmla="*/ 0 h 133"/>
                <a:gd name="T110" fmla="*/ 0 w 161"/>
                <a:gd name="T111" fmla="*/ 0 h 133"/>
                <a:gd name="T112" fmla="*/ 0 w 161"/>
                <a:gd name="T113" fmla="*/ 0 h 133"/>
                <a:gd name="T114" fmla="*/ 0 w 161"/>
                <a:gd name="T1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133">
                  <a:moveTo>
                    <a:pt x="0" y="0"/>
                  </a:moveTo>
                  <a:lnTo>
                    <a:pt x="4" y="12"/>
                  </a:lnTo>
                  <a:lnTo>
                    <a:pt x="9" y="22"/>
                  </a:lnTo>
                  <a:lnTo>
                    <a:pt x="13" y="30"/>
                  </a:lnTo>
                  <a:lnTo>
                    <a:pt x="20" y="37"/>
                  </a:lnTo>
                  <a:lnTo>
                    <a:pt x="30" y="44"/>
                  </a:lnTo>
                  <a:lnTo>
                    <a:pt x="39" y="51"/>
                  </a:lnTo>
                  <a:lnTo>
                    <a:pt x="52" y="58"/>
                  </a:lnTo>
                  <a:lnTo>
                    <a:pt x="65" y="65"/>
                  </a:lnTo>
                  <a:lnTo>
                    <a:pt x="72" y="68"/>
                  </a:lnTo>
                  <a:lnTo>
                    <a:pt x="78" y="72"/>
                  </a:lnTo>
                  <a:lnTo>
                    <a:pt x="84" y="76"/>
                  </a:lnTo>
                  <a:lnTo>
                    <a:pt x="90" y="81"/>
                  </a:lnTo>
                  <a:lnTo>
                    <a:pt x="95" y="86"/>
                  </a:lnTo>
                  <a:lnTo>
                    <a:pt x="101" y="90"/>
                  </a:lnTo>
                  <a:lnTo>
                    <a:pt x="107" y="96"/>
                  </a:lnTo>
                  <a:lnTo>
                    <a:pt x="113" y="101"/>
                  </a:lnTo>
                  <a:lnTo>
                    <a:pt x="118" y="105"/>
                  </a:lnTo>
                  <a:lnTo>
                    <a:pt x="123" y="110"/>
                  </a:lnTo>
                  <a:lnTo>
                    <a:pt x="129" y="113"/>
                  </a:lnTo>
                  <a:lnTo>
                    <a:pt x="134" y="117"/>
                  </a:lnTo>
                  <a:lnTo>
                    <a:pt x="139" y="121"/>
                  </a:lnTo>
                  <a:lnTo>
                    <a:pt x="145" y="125"/>
                  </a:lnTo>
                  <a:lnTo>
                    <a:pt x="151" y="128"/>
                  </a:lnTo>
                  <a:lnTo>
                    <a:pt x="156" y="133"/>
                  </a:lnTo>
                  <a:lnTo>
                    <a:pt x="158" y="133"/>
                  </a:lnTo>
                  <a:lnTo>
                    <a:pt x="160" y="133"/>
                  </a:lnTo>
                  <a:lnTo>
                    <a:pt x="161" y="131"/>
                  </a:lnTo>
                  <a:lnTo>
                    <a:pt x="160" y="129"/>
                  </a:lnTo>
                  <a:lnTo>
                    <a:pt x="151" y="121"/>
                  </a:lnTo>
                  <a:lnTo>
                    <a:pt x="141" y="114"/>
                  </a:lnTo>
                  <a:lnTo>
                    <a:pt x="131" y="107"/>
                  </a:lnTo>
                  <a:lnTo>
                    <a:pt x="122" y="101"/>
                  </a:lnTo>
                  <a:lnTo>
                    <a:pt x="113" y="94"/>
                  </a:lnTo>
                  <a:lnTo>
                    <a:pt x="102" y="86"/>
                  </a:lnTo>
                  <a:lnTo>
                    <a:pt x="93" y="79"/>
                  </a:lnTo>
                  <a:lnTo>
                    <a:pt x="84" y="71"/>
                  </a:lnTo>
                  <a:lnTo>
                    <a:pt x="79" y="67"/>
                  </a:lnTo>
                  <a:lnTo>
                    <a:pt x="75" y="65"/>
                  </a:lnTo>
                  <a:lnTo>
                    <a:pt x="70" y="61"/>
                  </a:lnTo>
                  <a:lnTo>
                    <a:pt x="65" y="59"/>
                  </a:lnTo>
                  <a:lnTo>
                    <a:pt x="60" y="57"/>
                  </a:lnTo>
                  <a:lnTo>
                    <a:pt x="55" y="56"/>
                  </a:lnTo>
                  <a:lnTo>
                    <a:pt x="49" y="53"/>
                  </a:lnTo>
                  <a:lnTo>
                    <a:pt x="45" y="51"/>
                  </a:lnTo>
                  <a:lnTo>
                    <a:pt x="38" y="46"/>
                  </a:lnTo>
                  <a:lnTo>
                    <a:pt x="31" y="42"/>
                  </a:lnTo>
                  <a:lnTo>
                    <a:pt x="25" y="36"/>
                  </a:lnTo>
                  <a:lnTo>
                    <a:pt x="19" y="29"/>
                  </a:lnTo>
                  <a:lnTo>
                    <a:pt x="13" y="22"/>
                  </a:lnTo>
                  <a:lnTo>
                    <a:pt x="8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6" name="Freeform 148"/>
            <p:cNvSpPr>
              <a:spLocks/>
            </p:cNvSpPr>
            <p:nvPr/>
          </p:nvSpPr>
          <p:spPr bwMode="auto">
            <a:xfrm>
              <a:off x="1181100" y="2930525"/>
              <a:ext cx="136525" cy="119063"/>
            </a:xfrm>
            <a:custGeom>
              <a:avLst/>
              <a:gdLst>
                <a:gd name="T0" fmla="*/ 172 w 172"/>
                <a:gd name="T1" fmla="*/ 150 h 150"/>
                <a:gd name="T2" fmla="*/ 168 w 172"/>
                <a:gd name="T3" fmla="*/ 138 h 150"/>
                <a:gd name="T4" fmla="*/ 164 w 172"/>
                <a:gd name="T5" fmla="*/ 127 h 150"/>
                <a:gd name="T6" fmla="*/ 159 w 172"/>
                <a:gd name="T7" fmla="*/ 114 h 150"/>
                <a:gd name="T8" fmla="*/ 153 w 172"/>
                <a:gd name="T9" fmla="*/ 103 h 150"/>
                <a:gd name="T10" fmla="*/ 146 w 172"/>
                <a:gd name="T11" fmla="*/ 91 h 150"/>
                <a:gd name="T12" fmla="*/ 138 w 172"/>
                <a:gd name="T13" fmla="*/ 81 h 150"/>
                <a:gd name="T14" fmla="*/ 129 w 172"/>
                <a:gd name="T15" fmla="*/ 71 h 150"/>
                <a:gd name="T16" fmla="*/ 120 w 172"/>
                <a:gd name="T17" fmla="*/ 63 h 150"/>
                <a:gd name="T18" fmla="*/ 106 w 172"/>
                <a:gd name="T19" fmla="*/ 55 h 150"/>
                <a:gd name="T20" fmla="*/ 91 w 172"/>
                <a:gd name="T21" fmla="*/ 47 h 150"/>
                <a:gd name="T22" fmla="*/ 76 w 172"/>
                <a:gd name="T23" fmla="*/ 39 h 150"/>
                <a:gd name="T24" fmla="*/ 62 w 172"/>
                <a:gd name="T25" fmla="*/ 31 h 150"/>
                <a:gd name="T26" fmla="*/ 47 w 172"/>
                <a:gd name="T27" fmla="*/ 24 h 150"/>
                <a:gd name="T28" fmla="*/ 32 w 172"/>
                <a:gd name="T29" fmla="*/ 16 h 150"/>
                <a:gd name="T30" fmla="*/ 17 w 172"/>
                <a:gd name="T31" fmla="*/ 8 h 150"/>
                <a:gd name="T32" fmla="*/ 3 w 172"/>
                <a:gd name="T33" fmla="*/ 0 h 150"/>
                <a:gd name="T34" fmla="*/ 2 w 172"/>
                <a:gd name="T35" fmla="*/ 0 h 150"/>
                <a:gd name="T36" fmla="*/ 0 w 172"/>
                <a:gd name="T37" fmla="*/ 1 h 150"/>
                <a:gd name="T38" fmla="*/ 0 w 172"/>
                <a:gd name="T39" fmla="*/ 5 h 150"/>
                <a:gd name="T40" fmla="*/ 0 w 172"/>
                <a:gd name="T41" fmla="*/ 6 h 150"/>
                <a:gd name="T42" fmla="*/ 10 w 172"/>
                <a:gd name="T43" fmla="*/ 15 h 150"/>
                <a:gd name="T44" fmla="*/ 22 w 172"/>
                <a:gd name="T45" fmla="*/ 23 h 150"/>
                <a:gd name="T46" fmla="*/ 33 w 172"/>
                <a:gd name="T47" fmla="*/ 31 h 150"/>
                <a:gd name="T48" fmla="*/ 45 w 172"/>
                <a:gd name="T49" fmla="*/ 38 h 150"/>
                <a:gd name="T50" fmla="*/ 58 w 172"/>
                <a:gd name="T51" fmla="*/ 44 h 150"/>
                <a:gd name="T52" fmla="*/ 70 w 172"/>
                <a:gd name="T53" fmla="*/ 51 h 150"/>
                <a:gd name="T54" fmla="*/ 82 w 172"/>
                <a:gd name="T55" fmla="*/ 56 h 150"/>
                <a:gd name="T56" fmla="*/ 94 w 172"/>
                <a:gd name="T57" fmla="*/ 62 h 150"/>
                <a:gd name="T58" fmla="*/ 108 w 172"/>
                <a:gd name="T59" fmla="*/ 70 h 150"/>
                <a:gd name="T60" fmla="*/ 121 w 172"/>
                <a:gd name="T61" fmla="*/ 78 h 150"/>
                <a:gd name="T62" fmla="*/ 132 w 172"/>
                <a:gd name="T63" fmla="*/ 88 h 150"/>
                <a:gd name="T64" fmla="*/ 142 w 172"/>
                <a:gd name="T65" fmla="*/ 98 h 150"/>
                <a:gd name="T66" fmla="*/ 151 w 172"/>
                <a:gd name="T67" fmla="*/ 109 h 150"/>
                <a:gd name="T68" fmla="*/ 158 w 172"/>
                <a:gd name="T69" fmla="*/ 121 h 150"/>
                <a:gd name="T70" fmla="*/ 165 w 172"/>
                <a:gd name="T71" fmla="*/ 135 h 150"/>
                <a:gd name="T72" fmla="*/ 170 w 172"/>
                <a:gd name="T73" fmla="*/ 150 h 150"/>
                <a:gd name="T74" fmla="*/ 170 w 172"/>
                <a:gd name="T75" fmla="*/ 150 h 150"/>
                <a:gd name="T76" fmla="*/ 172 w 172"/>
                <a:gd name="T77" fmla="*/ 150 h 150"/>
                <a:gd name="T78" fmla="*/ 172 w 172"/>
                <a:gd name="T79" fmla="*/ 150 h 150"/>
                <a:gd name="T80" fmla="*/ 172 w 172"/>
                <a:gd name="T81" fmla="*/ 150 h 150"/>
                <a:gd name="T82" fmla="*/ 172 w 172"/>
                <a:gd name="T8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50">
                  <a:moveTo>
                    <a:pt x="172" y="150"/>
                  </a:moveTo>
                  <a:lnTo>
                    <a:pt x="168" y="138"/>
                  </a:lnTo>
                  <a:lnTo>
                    <a:pt x="164" y="127"/>
                  </a:lnTo>
                  <a:lnTo>
                    <a:pt x="159" y="114"/>
                  </a:lnTo>
                  <a:lnTo>
                    <a:pt x="153" y="103"/>
                  </a:lnTo>
                  <a:lnTo>
                    <a:pt x="146" y="91"/>
                  </a:lnTo>
                  <a:lnTo>
                    <a:pt x="138" y="81"/>
                  </a:lnTo>
                  <a:lnTo>
                    <a:pt x="129" y="71"/>
                  </a:lnTo>
                  <a:lnTo>
                    <a:pt x="120" y="63"/>
                  </a:lnTo>
                  <a:lnTo>
                    <a:pt x="106" y="55"/>
                  </a:lnTo>
                  <a:lnTo>
                    <a:pt x="91" y="47"/>
                  </a:lnTo>
                  <a:lnTo>
                    <a:pt x="76" y="39"/>
                  </a:lnTo>
                  <a:lnTo>
                    <a:pt x="62" y="31"/>
                  </a:lnTo>
                  <a:lnTo>
                    <a:pt x="47" y="24"/>
                  </a:lnTo>
                  <a:lnTo>
                    <a:pt x="32" y="16"/>
                  </a:lnTo>
                  <a:lnTo>
                    <a:pt x="17" y="8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10" y="15"/>
                  </a:lnTo>
                  <a:lnTo>
                    <a:pt x="22" y="23"/>
                  </a:lnTo>
                  <a:lnTo>
                    <a:pt x="33" y="31"/>
                  </a:lnTo>
                  <a:lnTo>
                    <a:pt x="45" y="38"/>
                  </a:lnTo>
                  <a:lnTo>
                    <a:pt x="58" y="44"/>
                  </a:lnTo>
                  <a:lnTo>
                    <a:pt x="70" y="51"/>
                  </a:lnTo>
                  <a:lnTo>
                    <a:pt x="82" y="56"/>
                  </a:lnTo>
                  <a:lnTo>
                    <a:pt x="94" y="62"/>
                  </a:lnTo>
                  <a:lnTo>
                    <a:pt x="108" y="70"/>
                  </a:lnTo>
                  <a:lnTo>
                    <a:pt x="121" y="78"/>
                  </a:lnTo>
                  <a:lnTo>
                    <a:pt x="132" y="88"/>
                  </a:lnTo>
                  <a:lnTo>
                    <a:pt x="142" y="98"/>
                  </a:lnTo>
                  <a:lnTo>
                    <a:pt x="151" y="109"/>
                  </a:lnTo>
                  <a:lnTo>
                    <a:pt x="158" y="121"/>
                  </a:lnTo>
                  <a:lnTo>
                    <a:pt x="165" y="135"/>
                  </a:lnTo>
                  <a:lnTo>
                    <a:pt x="170" y="150"/>
                  </a:lnTo>
                  <a:lnTo>
                    <a:pt x="170" y="150"/>
                  </a:lnTo>
                  <a:lnTo>
                    <a:pt x="172" y="150"/>
                  </a:lnTo>
                  <a:lnTo>
                    <a:pt x="172" y="150"/>
                  </a:lnTo>
                  <a:lnTo>
                    <a:pt x="172" y="150"/>
                  </a:lnTo>
                  <a:lnTo>
                    <a:pt x="172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7" name="Freeform 149"/>
            <p:cNvSpPr>
              <a:spLocks/>
            </p:cNvSpPr>
            <p:nvPr/>
          </p:nvSpPr>
          <p:spPr bwMode="auto">
            <a:xfrm>
              <a:off x="1177925" y="2946400"/>
              <a:ext cx="160338" cy="195263"/>
            </a:xfrm>
            <a:custGeom>
              <a:avLst/>
              <a:gdLst>
                <a:gd name="T0" fmla="*/ 0 w 202"/>
                <a:gd name="T1" fmla="*/ 0 h 246"/>
                <a:gd name="T2" fmla="*/ 6 w 202"/>
                <a:gd name="T3" fmla="*/ 8 h 246"/>
                <a:gd name="T4" fmla="*/ 13 w 202"/>
                <a:gd name="T5" fmla="*/ 16 h 246"/>
                <a:gd name="T6" fmla="*/ 19 w 202"/>
                <a:gd name="T7" fmla="*/ 23 h 246"/>
                <a:gd name="T8" fmla="*/ 26 w 202"/>
                <a:gd name="T9" fmla="*/ 31 h 246"/>
                <a:gd name="T10" fmla="*/ 32 w 202"/>
                <a:gd name="T11" fmla="*/ 39 h 246"/>
                <a:gd name="T12" fmla="*/ 40 w 202"/>
                <a:gd name="T13" fmla="*/ 46 h 246"/>
                <a:gd name="T14" fmla="*/ 47 w 202"/>
                <a:gd name="T15" fmla="*/ 53 h 246"/>
                <a:gd name="T16" fmla="*/ 55 w 202"/>
                <a:gd name="T17" fmla="*/ 59 h 246"/>
                <a:gd name="T18" fmla="*/ 63 w 202"/>
                <a:gd name="T19" fmla="*/ 68 h 246"/>
                <a:gd name="T20" fmla="*/ 71 w 202"/>
                <a:gd name="T21" fmla="*/ 77 h 246"/>
                <a:gd name="T22" fmla="*/ 77 w 202"/>
                <a:gd name="T23" fmla="*/ 86 h 246"/>
                <a:gd name="T24" fmla="*/ 82 w 202"/>
                <a:gd name="T25" fmla="*/ 95 h 246"/>
                <a:gd name="T26" fmla="*/ 87 w 202"/>
                <a:gd name="T27" fmla="*/ 106 h 246"/>
                <a:gd name="T28" fmla="*/ 91 w 202"/>
                <a:gd name="T29" fmla="*/ 116 h 246"/>
                <a:gd name="T30" fmla="*/ 95 w 202"/>
                <a:gd name="T31" fmla="*/ 128 h 246"/>
                <a:gd name="T32" fmla="*/ 98 w 202"/>
                <a:gd name="T33" fmla="*/ 139 h 246"/>
                <a:gd name="T34" fmla="*/ 104 w 202"/>
                <a:gd name="T35" fmla="*/ 158 h 246"/>
                <a:gd name="T36" fmla="*/ 112 w 202"/>
                <a:gd name="T37" fmla="*/ 174 h 246"/>
                <a:gd name="T38" fmla="*/ 121 w 202"/>
                <a:gd name="T39" fmla="*/ 190 h 246"/>
                <a:gd name="T40" fmla="*/ 132 w 202"/>
                <a:gd name="T41" fmla="*/ 205 h 246"/>
                <a:gd name="T42" fmla="*/ 145 w 202"/>
                <a:gd name="T43" fmla="*/ 219 h 246"/>
                <a:gd name="T44" fmla="*/ 159 w 202"/>
                <a:gd name="T45" fmla="*/ 230 h 246"/>
                <a:gd name="T46" fmla="*/ 176 w 202"/>
                <a:gd name="T47" fmla="*/ 239 h 246"/>
                <a:gd name="T48" fmla="*/ 194 w 202"/>
                <a:gd name="T49" fmla="*/ 246 h 246"/>
                <a:gd name="T50" fmla="*/ 198 w 202"/>
                <a:gd name="T51" fmla="*/ 245 h 246"/>
                <a:gd name="T52" fmla="*/ 201 w 202"/>
                <a:gd name="T53" fmla="*/ 242 h 246"/>
                <a:gd name="T54" fmla="*/ 202 w 202"/>
                <a:gd name="T55" fmla="*/ 237 h 246"/>
                <a:gd name="T56" fmla="*/ 201 w 202"/>
                <a:gd name="T57" fmla="*/ 234 h 246"/>
                <a:gd name="T58" fmla="*/ 193 w 202"/>
                <a:gd name="T59" fmla="*/ 227 h 246"/>
                <a:gd name="T60" fmla="*/ 185 w 202"/>
                <a:gd name="T61" fmla="*/ 221 h 246"/>
                <a:gd name="T62" fmla="*/ 177 w 202"/>
                <a:gd name="T63" fmla="*/ 215 h 246"/>
                <a:gd name="T64" fmla="*/ 169 w 202"/>
                <a:gd name="T65" fmla="*/ 211 h 246"/>
                <a:gd name="T66" fmla="*/ 161 w 202"/>
                <a:gd name="T67" fmla="*/ 205 h 246"/>
                <a:gd name="T68" fmla="*/ 153 w 202"/>
                <a:gd name="T69" fmla="*/ 200 h 246"/>
                <a:gd name="T70" fmla="*/ 145 w 202"/>
                <a:gd name="T71" fmla="*/ 193 h 246"/>
                <a:gd name="T72" fmla="*/ 138 w 202"/>
                <a:gd name="T73" fmla="*/ 186 h 246"/>
                <a:gd name="T74" fmla="*/ 131 w 202"/>
                <a:gd name="T75" fmla="*/ 178 h 246"/>
                <a:gd name="T76" fmla="*/ 125 w 202"/>
                <a:gd name="T77" fmla="*/ 169 h 246"/>
                <a:gd name="T78" fmla="*/ 120 w 202"/>
                <a:gd name="T79" fmla="*/ 161 h 246"/>
                <a:gd name="T80" fmla="*/ 116 w 202"/>
                <a:gd name="T81" fmla="*/ 151 h 246"/>
                <a:gd name="T82" fmla="*/ 111 w 202"/>
                <a:gd name="T83" fmla="*/ 141 h 246"/>
                <a:gd name="T84" fmla="*/ 108 w 202"/>
                <a:gd name="T85" fmla="*/ 132 h 246"/>
                <a:gd name="T86" fmla="*/ 104 w 202"/>
                <a:gd name="T87" fmla="*/ 122 h 246"/>
                <a:gd name="T88" fmla="*/ 101 w 202"/>
                <a:gd name="T89" fmla="*/ 113 h 246"/>
                <a:gd name="T90" fmla="*/ 95 w 202"/>
                <a:gd name="T91" fmla="*/ 99 h 246"/>
                <a:gd name="T92" fmla="*/ 88 w 202"/>
                <a:gd name="T93" fmla="*/ 86 h 246"/>
                <a:gd name="T94" fmla="*/ 79 w 202"/>
                <a:gd name="T95" fmla="*/ 73 h 246"/>
                <a:gd name="T96" fmla="*/ 67 w 202"/>
                <a:gd name="T97" fmla="*/ 64 h 246"/>
                <a:gd name="T98" fmla="*/ 57 w 202"/>
                <a:gd name="T99" fmla="*/ 57 h 246"/>
                <a:gd name="T100" fmla="*/ 48 w 202"/>
                <a:gd name="T101" fmla="*/ 50 h 246"/>
                <a:gd name="T102" fmla="*/ 40 w 202"/>
                <a:gd name="T103" fmla="*/ 42 h 246"/>
                <a:gd name="T104" fmla="*/ 30 w 202"/>
                <a:gd name="T105" fmla="*/ 34 h 246"/>
                <a:gd name="T106" fmla="*/ 22 w 202"/>
                <a:gd name="T107" fmla="*/ 26 h 246"/>
                <a:gd name="T108" fmla="*/ 15 w 202"/>
                <a:gd name="T109" fmla="*/ 17 h 246"/>
                <a:gd name="T110" fmla="*/ 7 w 202"/>
                <a:gd name="T111" fmla="*/ 9 h 246"/>
                <a:gd name="T112" fmla="*/ 0 w 202"/>
                <a:gd name="T113" fmla="*/ 0 h 246"/>
                <a:gd name="T114" fmla="*/ 0 w 202"/>
                <a:gd name="T115" fmla="*/ 0 h 246"/>
                <a:gd name="T116" fmla="*/ 0 w 202"/>
                <a:gd name="T117" fmla="*/ 0 h 246"/>
                <a:gd name="T118" fmla="*/ 0 w 202"/>
                <a:gd name="T119" fmla="*/ 0 h 246"/>
                <a:gd name="T120" fmla="*/ 0 w 202"/>
                <a:gd name="T121" fmla="*/ 0 h 246"/>
                <a:gd name="T122" fmla="*/ 0 w 202"/>
                <a:gd name="T12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2" h="246">
                  <a:moveTo>
                    <a:pt x="0" y="0"/>
                  </a:moveTo>
                  <a:lnTo>
                    <a:pt x="6" y="8"/>
                  </a:lnTo>
                  <a:lnTo>
                    <a:pt x="13" y="16"/>
                  </a:lnTo>
                  <a:lnTo>
                    <a:pt x="19" y="23"/>
                  </a:lnTo>
                  <a:lnTo>
                    <a:pt x="26" y="31"/>
                  </a:lnTo>
                  <a:lnTo>
                    <a:pt x="32" y="39"/>
                  </a:lnTo>
                  <a:lnTo>
                    <a:pt x="40" y="46"/>
                  </a:lnTo>
                  <a:lnTo>
                    <a:pt x="47" y="53"/>
                  </a:lnTo>
                  <a:lnTo>
                    <a:pt x="55" y="59"/>
                  </a:lnTo>
                  <a:lnTo>
                    <a:pt x="63" y="68"/>
                  </a:lnTo>
                  <a:lnTo>
                    <a:pt x="71" y="77"/>
                  </a:lnTo>
                  <a:lnTo>
                    <a:pt x="77" y="86"/>
                  </a:lnTo>
                  <a:lnTo>
                    <a:pt x="82" y="95"/>
                  </a:lnTo>
                  <a:lnTo>
                    <a:pt x="87" y="106"/>
                  </a:lnTo>
                  <a:lnTo>
                    <a:pt x="91" y="116"/>
                  </a:lnTo>
                  <a:lnTo>
                    <a:pt x="95" y="128"/>
                  </a:lnTo>
                  <a:lnTo>
                    <a:pt x="98" y="139"/>
                  </a:lnTo>
                  <a:lnTo>
                    <a:pt x="104" y="158"/>
                  </a:lnTo>
                  <a:lnTo>
                    <a:pt x="112" y="174"/>
                  </a:lnTo>
                  <a:lnTo>
                    <a:pt x="121" y="190"/>
                  </a:lnTo>
                  <a:lnTo>
                    <a:pt x="132" y="205"/>
                  </a:lnTo>
                  <a:lnTo>
                    <a:pt x="145" y="219"/>
                  </a:lnTo>
                  <a:lnTo>
                    <a:pt x="159" y="230"/>
                  </a:lnTo>
                  <a:lnTo>
                    <a:pt x="176" y="239"/>
                  </a:lnTo>
                  <a:lnTo>
                    <a:pt x="194" y="246"/>
                  </a:lnTo>
                  <a:lnTo>
                    <a:pt x="198" y="245"/>
                  </a:lnTo>
                  <a:lnTo>
                    <a:pt x="201" y="242"/>
                  </a:lnTo>
                  <a:lnTo>
                    <a:pt x="202" y="237"/>
                  </a:lnTo>
                  <a:lnTo>
                    <a:pt x="201" y="234"/>
                  </a:lnTo>
                  <a:lnTo>
                    <a:pt x="193" y="227"/>
                  </a:lnTo>
                  <a:lnTo>
                    <a:pt x="185" y="221"/>
                  </a:lnTo>
                  <a:lnTo>
                    <a:pt x="177" y="215"/>
                  </a:lnTo>
                  <a:lnTo>
                    <a:pt x="169" y="211"/>
                  </a:lnTo>
                  <a:lnTo>
                    <a:pt x="161" y="205"/>
                  </a:lnTo>
                  <a:lnTo>
                    <a:pt x="153" y="200"/>
                  </a:lnTo>
                  <a:lnTo>
                    <a:pt x="145" y="193"/>
                  </a:lnTo>
                  <a:lnTo>
                    <a:pt x="138" y="186"/>
                  </a:lnTo>
                  <a:lnTo>
                    <a:pt x="131" y="178"/>
                  </a:lnTo>
                  <a:lnTo>
                    <a:pt x="125" y="169"/>
                  </a:lnTo>
                  <a:lnTo>
                    <a:pt x="120" y="161"/>
                  </a:lnTo>
                  <a:lnTo>
                    <a:pt x="116" y="151"/>
                  </a:lnTo>
                  <a:lnTo>
                    <a:pt x="111" y="141"/>
                  </a:lnTo>
                  <a:lnTo>
                    <a:pt x="108" y="132"/>
                  </a:lnTo>
                  <a:lnTo>
                    <a:pt x="104" y="122"/>
                  </a:lnTo>
                  <a:lnTo>
                    <a:pt x="101" y="113"/>
                  </a:lnTo>
                  <a:lnTo>
                    <a:pt x="95" y="99"/>
                  </a:lnTo>
                  <a:lnTo>
                    <a:pt x="88" y="86"/>
                  </a:lnTo>
                  <a:lnTo>
                    <a:pt x="79" y="73"/>
                  </a:lnTo>
                  <a:lnTo>
                    <a:pt x="67" y="64"/>
                  </a:lnTo>
                  <a:lnTo>
                    <a:pt x="57" y="57"/>
                  </a:lnTo>
                  <a:lnTo>
                    <a:pt x="48" y="50"/>
                  </a:lnTo>
                  <a:lnTo>
                    <a:pt x="40" y="42"/>
                  </a:lnTo>
                  <a:lnTo>
                    <a:pt x="30" y="34"/>
                  </a:lnTo>
                  <a:lnTo>
                    <a:pt x="22" y="26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8" name="Freeform 150"/>
            <p:cNvSpPr>
              <a:spLocks/>
            </p:cNvSpPr>
            <p:nvPr/>
          </p:nvSpPr>
          <p:spPr bwMode="auto">
            <a:xfrm>
              <a:off x="1181100" y="2974975"/>
              <a:ext cx="76200" cy="77788"/>
            </a:xfrm>
            <a:custGeom>
              <a:avLst/>
              <a:gdLst>
                <a:gd name="T0" fmla="*/ 13 w 96"/>
                <a:gd name="T1" fmla="*/ 0 h 98"/>
                <a:gd name="T2" fmla="*/ 6 w 96"/>
                <a:gd name="T3" fmla="*/ 13 h 98"/>
                <a:gd name="T4" fmla="*/ 0 w 96"/>
                <a:gd name="T5" fmla="*/ 25 h 98"/>
                <a:gd name="T6" fmla="*/ 0 w 96"/>
                <a:gd name="T7" fmla="*/ 37 h 98"/>
                <a:gd name="T8" fmla="*/ 8 w 96"/>
                <a:gd name="T9" fmla="*/ 50 h 98"/>
                <a:gd name="T10" fmla="*/ 16 w 96"/>
                <a:gd name="T11" fmla="*/ 58 h 98"/>
                <a:gd name="T12" fmla="*/ 24 w 96"/>
                <a:gd name="T13" fmla="*/ 65 h 98"/>
                <a:gd name="T14" fmla="*/ 34 w 96"/>
                <a:gd name="T15" fmla="*/ 73 h 98"/>
                <a:gd name="T16" fmla="*/ 44 w 96"/>
                <a:gd name="T17" fmla="*/ 79 h 98"/>
                <a:gd name="T18" fmla="*/ 54 w 96"/>
                <a:gd name="T19" fmla="*/ 86 h 98"/>
                <a:gd name="T20" fmla="*/ 64 w 96"/>
                <a:gd name="T21" fmla="*/ 90 h 98"/>
                <a:gd name="T22" fmla="*/ 75 w 96"/>
                <a:gd name="T23" fmla="*/ 95 h 98"/>
                <a:gd name="T24" fmla="*/ 85 w 96"/>
                <a:gd name="T25" fmla="*/ 98 h 98"/>
                <a:gd name="T26" fmla="*/ 89 w 96"/>
                <a:gd name="T27" fmla="*/ 98 h 98"/>
                <a:gd name="T28" fmla="*/ 93 w 96"/>
                <a:gd name="T29" fmla="*/ 96 h 98"/>
                <a:gd name="T30" fmla="*/ 96 w 96"/>
                <a:gd name="T31" fmla="*/ 93 h 98"/>
                <a:gd name="T32" fmla="*/ 94 w 96"/>
                <a:gd name="T33" fmla="*/ 89 h 98"/>
                <a:gd name="T34" fmla="*/ 87 w 96"/>
                <a:gd name="T35" fmla="*/ 83 h 98"/>
                <a:gd name="T36" fmla="*/ 81 w 96"/>
                <a:gd name="T37" fmla="*/ 79 h 98"/>
                <a:gd name="T38" fmla="*/ 73 w 96"/>
                <a:gd name="T39" fmla="*/ 74 h 98"/>
                <a:gd name="T40" fmla="*/ 64 w 96"/>
                <a:gd name="T41" fmla="*/ 70 h 98"/>
                <a:gd name="T42" fmla="*/ 58 w 96"/>
                <a:gd name="T43" fmla="*/ 65 h 98"/>
                <a:gd name="T44" fmla="*/ 49 w 96"/>
                <a:gd name="T45" fmla="*/ 60 h 98"/>
                <a:gd name="T46" fmla="*/ 41 w 96"/>
                <a:gd name="T47" fmla="*/ 57 h 98"/>
                <a:gd name="T48" fmla="*/ 34 w 96"/>
                <a:gd name="T49" fmla="*/ 52 h 98"/>
                <a:gd name="T50" fmla="*/ 28 w 96"/>
                <a:gd name="T51" fmla="*/ 47 h 98"/>
                <a:gd name="T52" fmla="*/ 19 w 96"/>
                <a:gd name="T53" fmla="*/ 41 h 98"/>
                <a:gd name="T54" fmla="*/ 13 w 96"/>
                <a:gd name="T55" fmla="*/ 35 h 98"/>
                <a:gd name="T56" fmla="*/ 8 w 96"/>
                <a:gd name="T57" fmla="*/ 27 h 98"/>
                <a:gd name="T58" fmla="*/ 8 w 96"/>
                <a:gd name="T59" fmla="*/ 20 h 98"/>
                <a:gd name="T60" fmla="*/ 9 w 96"/>
                <a:gd name="T61" fmla="*/ 13 h 98"/>
                <a:gd name="T62" fmla="*/ 10 w 96"/>
                <a:gd name="T63" fmla="*/ 6 h 98"/>
                <a:gd name="T64" fmla="*/ 13 w 96"/>
                <a:gd name="T65" fmla="*/ 0 h 98"/>
                <a:gd name="T66" fmla="*/ 13 w 96"/>
                <a:gd name="T67" fmla="*/ 0 h 98"/>
                <a:gd name="T68" fmla="*/ 13 w 96"/>
                <a:gd name="T69" fmla="*/ 0 h 98"/>
                <a:gd name="T70" fmla="*/ 13 w 96"/>
                <a:gd name="T71" fmla="*/ 0 h 98"/>
                <a:gd name="T72" fmla="*/ 13 w 96"/>
                <a:gd name="T73" fmla="*/ 0 h 98"/>
                <a:gd name="T74" fmla="*/ 13 w 96"/>
                <a:gd name="T7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" h="98">
                  <a:moveTo>
                    <a:pt x="13" y="0"/>
                  </a:moveTo>
                  <a:lnTo>
                    <a:pt x="6" y="13"/>
                  </a:lnTo>
                  <a:lnTo>
                    <a:pt x="0" y="25"/>
                  </a:lnTo>
                  <a:lnTo>
                    <a:pt x="0" y="37"/>
                  </a:lnTo>
                  <a:lnTo>
                    <a:pt x="8" y="50"/>
                  </a:lnTo>
                  <a:lnTo>
                    <a:pt x="16" y="58"/>
                  </a:lnTo>
                  <a:lnTo>
                    <a:pt x="24" y="65"/>
                  </a:lnTo>
                  <a:lnTo>
                    <a:pt x="34" y="73"/>
                  </a:lnTo>
                  <a:lnTo>
                    <a:pt x="44" y="79"/>
                  </a:lnTo>
                  <a:lnTo>
                    <a:pt x="54" y="86"/>
                  </a:lnTo>
                  <a:lnTo>
                    <a:pt x="64" y="90"/>
                  </a:lnTo>
                  <a:lnTo>
                    <a:pt x="75" y="95"/>
                  </a:lnTo>
                  <a:lnTo>
                    <a:pt x="85" y="98"/>
                  </a:lnTo>
                  <a:lnTo>
                    <a:pt x="89" y="98"/>
                  </a:lnTo>
                  <a:lnTo>
                    <a:pt x="93" y="96"/>
                  </a:lnTo>
                  <a:lnTo>
                    <a:pt x="96" y="93"/>
                  </a:lnTo>
                  <a:lnTo>
                    <a:pt x="94" y="89"/>
                  </a:lnTo>
                  <a:lnTo>
                    <a:pt x="87" y="83"/>
                  </a:lnTo>
                  <a:lnTo>
                    <a:pt x="81" y="79"/>
                  </a:lnTo>
                  <a:lnTo>
                    <a:pt x="73" y="74"/>
                  </a:lnTo>
                  <a:lnTo>
                    <a:pt x="64" y="70"/>
                  </a:lnTo>
                  <a:lnTo>
                    <a:pt x="58" y="65"/>
                  </a:lnTo>
                  <a:lnTo>
                    <a:pt x="49" y="60"/>
                  </a:lnTo>
                  <a:lnTo>
                    <a:pt x="41" y="57"/>
                  </a:lnTo>
                  <a:lnTo>
                    <a:pt x="34" y="52"/>
                  </a:lnTo>
                  <a:lnTo>
                    <a:pt x="28" y="47"/>
                  </a:lnTo>
                  <a:lnTo>
                    <a:pt x="19" y="41"/>
                  </a:lnTo>
                  <a:lnTo>
                    <a:pt x="13" y="35"/>
                  </a:lnTo>
                  <a:lnTo>
                    <a:pt x="8" y="27"/>
                  </a:lnTo>
                  <a:lnTo>
                    <a:pt x="8" y="20"/>
                  </a:lnTo>
                  <a:lnTo>
                    <a:pt x="9" y="13"/>
                  </a:lnTo>
                  <a:lnTo>
                    <a:pt x="10" y="6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59" name="Freeform 151"/>
            <p:cNvSpPr>
              <a:spLocks/>
            </p:cNvSpPr>
            <p:nvPr/>
          </p:nvSpPr>
          <p:spPr bwMode="auto">
            <a:xfrm>
              <a:off x="1171575" y="3009900"/>
              <a:ext cx="84138" cy="68263"/>
            </a:xfrm>
            <a:custGeom>
              <a:avLst/>
              <a:gdLst>
                <a:gd name="T0" fmla="*/ 3 w 105"/>
                <a:gd name="T1" fmla="*/ 0 h 87"/>
                <a:gd name="T2" fmla="*/ 2 w 105"/>
                <a:gd name="T3" fmla="*/ 11 h 87"/>
                <a:gd name="T4" fmla="*/ 0 w 105"/>
                <a:gd name="T5" fmla="*/ 21 h 87"/>
                <a:gd name="T6" fmla="*/ 2 w 105"/>
                <a:gd name="T7" fmla="*/ 31 h 87"/>
                <a:gd name="T8" fmla="*/ 5 w 105"/>
                <a:gd name="T9" fmla="*/ 42 h 87"/>
                <a:gd name="T10" fmla="*/ 11 w 105"/>
                <a:gd name="T11" fmla="*/ 50 h 87"/>
                <a:gd name="T12" fmla="*/ 20 w 105"/>
                <a:gd name="T13" fmla="*/ 56 h 87"/>
                <a:gd name="T14" fmla="*/ 29 w 105"/>
                <a:gd name="T15" fmla="*/ 61 h 87"/>
                <a:gd name="T16" fmla="*/ 38 w 105"/>
                <a:gd name="T17" fmla="*/ 67 h 87"/>
                <a:gd name="T18" fmla="*/ 45 w 105"/>
                <a:gd name="T19" fmla="*/ 73 h 87"/>
                <a:gd name="T20" fmla="*/ 53 w 105"/>
                <a:gd name="T21" fmla="*/ 78 h 87"/>
                <a:gd name="T22" fmla="*/ 61 w 105"/>
                <a:gd name="T23" fmla="*/ 82 h 87"/>
                <a:gd name="T24" fmla="*/ 71 w 105"/>
                <a:gd name="T25" fmla="*/ 84 h 87"/>
                <a:gd name="T26" fmla="*/ 80 w 105"/>
                <a:gd name="T27" fmla="*/ 87 h 87"/>
                <a:gd name="T28" fmla="*/ 88 w 105"/>
                <a:gd name="T29" fmla="*/ 86 h 87"/>
                <a:gd name="T30" fmla="*/ 96 w 105"/>
                <a:gd name="T31" fmla="*/ 82 h 87"/>
                <a:gd name="T32" fmla="*/ 103 w 105"/>
                <a:gd name="T33" fmla="*/ 75 h 87"/>
                <a:gd name="T34" fmla="*/ 104 w 105"/>
                <a:gd name="T35" fmla="*/ 72 h 87"/>
                <a:gd name="T36" fmla="*/ 105 w 105"/>
                <a:gd name="T37" fmla="*/ 68 h 87"/>
                <a:gd name="T38" fmla="*/ 105 w 105"/>
                <a:gd name="T39" fmla="*/ 66 h 87"/>
                <a:gd name="T40" fmla="*/ 102 w 105"/>
                <a:gd name="T41" fmla="*/ 67 h 87"/>
                <a:gd name="T42" fmla="*/ 95 w 105"/>
                <a:gd name="T43" fmla="*/ 68 h 87"/>
                <a:gd name="T44" fmla="*/ 87 w 105"/>
                <a:gd name="T45" fmla="*/ 68 h 87"/>
                <a:gd name="T46" fmla="*/ 79 w 105"/>
                <a:gd name="T47" fmla="*/ 67 h 87"/>
                <a:gd name="T48" fmla="*/ 72 w 105"/>
                <a:gd name="T49" fmla="*/ 65 h 87"/>
                <a:gd name="T50" fmla="*/ 64 w 105"/>
                <a:gd name="T51" fmla="*/ 61 h 87"/>
                <a:gd name="T52" fmla="*/ 57 w 105"/>
                <a:gd name="T53" fmla="*/ 58 h 87"/>
                <a:gd name="T54" fmla="*/ 50 w 105"/>
                <a:gd name="T55" fmla="*/ 53 h 87"/>
                <a:gd name="T56" fmla="*/ 44 w 105"/>
                <a:gd name="T57" fmla="*/ 50 h 87"/>
                <a:gd name="T58" fmla="*/ 38 w 105"/>
                <a:gd name="T59" fmla="*/ 46 h 87"/>
                <a:gd name="T60" fmla="*/ 31 w 105"/>
                <a:gd name="T61" fmla="*/ 44 h 87"/>
                <a:gd name="T62" fmla="*/ 25 w 105"/>
                <a:gd name="T63" fmla="*/ 42 h 87"/>
                <a:gd name="T64" fmla="*/ 19 w 105"/>
                <a:gd name="T65" fmla="*/ 38 h 87"/>
                <a:gd name="T66" fmla="*/ 11 w 105"/>
                <a:gd name="T67" fmla="*/ 31 h 87"/>
                <a:gd name="T68" fmla="*/ 6 w 105"/>
                <a:gd name="T69" fmla="*/ 22 h 87"/>
                <a:gd name="T70" fmla="*/ 4 w 105"/>
                <a:gd name="T71" fmla="*/ 12 h 87"/>
                <a:gd name="T72" fmla="*/ 3 w 105"/>
                <a:gd name="T73" fmla="*/ 0 h 87"/>
                <a:gd name="T74" fmla="*/ 3 w 105"/>
                <a:gd name="T75" fmla="*/ 0 h 87"/>
                <a:gd name="T76" fmla="*/ 3 w 105"/>
                <a:gd name="T77" fmla="*/ 0 h 87"/>
                <a:gd name="T78" fmla="*/ 3 w 105"/>
                <a:gd name="T79" fmla="*/ 0 h 87"/>
                <a:gd name="T80" fmla="*/ 3 w 105"/>
                <a:gd name="T81" fmla="*/ 0 h 87"/>
                <a:gd name="T82" fmla="*/ 3 w 105"/>
                <a:gd name="T8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" h="87">
                  <a:moveTo>
                    <a:pt x="3" y="0"/>
                  </a:moveTo>
                  <a:lnTo>
                    <a:pt x="2" y="11"/>
                  </a:lnTo>
                  <a:lnTo>
                    <a:pt x="0" y="21"/>
                  </a:lnTo>
                  <a:lnTo>
                    <a:pt x="2" y="31"/>
                  </a:lnTo>
                  <a:lnTo>
                    <a:pt x="5" y="42"/>
                  </a:lnTo>
                  <a:lnTo>
                    <a:pt x="11" y="50"/>
                  </a:lnTo>
                  <a:lnTo>
                    <a:pt x="20" y="56"/>
                  </a:lnTo>
                  <a:lnTo>
                    <a:pt x="29" y="61"/>
                  </a:lnTo>
                  <a:lnTo>
                    <a:pt x="38" y="67"/>
                  </a:lnTo>
                  <a:lnTo>
                    <a:pt x="45" y="73"/>
                  </a:lnTo>
                  <a:lnTo>
                    <a:pt x="53" y="78"/>
                  </a:lnTo>
                  <a:lnTo>
                    <a:pt x="61" y="82"/>
                  </a:lnTo>
                  <a:lnTo>
                    <a:pt x="71" y="84"/>
                  </a:lnTo>
                  <a:lnTo>
                    <a:pt x="80" y="87"/>
                  </a:lnTo>
                  <a:lnTo>
                    <a:pt x="88" y="86"/>
                  </a:lnTo>
                  <a:lnTo>
                    <a:pt x="96" y="82"/>
                  </a:lnTo>
                  <a:lnTo>
                    <a:pt x="103" y="75"/>
                  </a:lnTo>
                  <a:lnTo>
                    <a:pt x="104" y="72"/>
                  </a:lnTo>
                  <a:lnTo>
                    <a:pt x="105" y="68"/>
                  </a:lnTo>
                  <a:lnTo>
                    <a:pt x="105" y="66"/>
                  </a:lnTo>
                  <a:lnTo>
                    <a:pt x="102" y="67"/>
                  </a:lnTo>
                  <a:lnTo>
                    <a:pt x="95" y="68"/>
                  </a:lnTo>
                  <a:lnTo>
                    <a:pt x="87" y="68"/>
                  </a:lnTo>
                  <a:lnTo>
                    <a:pt x="79" y="67"/>
                  </a:lnTo>
                  <a:lnTo>
                    <a:pt x="72" y="65"/>
                  </a:lnTo>
                  <a:lnTo>
                    <a:pt x="64" y="61"/>
                  </a:lnTo>
                  <a:lnTo>
                    <a:pt x="57" y="58"/>
                  </a:lnTo>
                  <a:lnTo>
                    <a:pt x="50" y="53"/>
                  </a:lnTo>
                  <a:lnTo>
                    <a:pt x="44" y="50"/>
                  </a:lnTo>
                  <a:lnTo>
                    <a:pt x="38" y="46"/>
                  </a:lnTo>
                  <a:lnTo>
                    <a:pt x="31" y="44"/>
                  </a:lnTo>
                  <a:lnTo>
                    <a:pt x="25" y="42"/>
                  </a:lnTo>
                  <a:lnTo>
                    <a:pt x="19" y="38"/>
                  </a:lnTo>
                  <a:lnTo>
                    <a:pt x="11" y="31"/>
                  </a:lnTo>
                  <a:lnTo>
                    <a:pt x="6" y="22"/>
                  </a:lnTo>
                  <a:lnTo>
                    <a:pt x="4" y="1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0" name="Freeform 152"/>
            <p:cNvSpPr>
              <a:spLocks/>
            </p:cNvSpPr>
            <p:nvPr/>
          </p:nvSpPr>
          <p:spPr bwMode="auto">
            <a:xfrm>
              <a:off x="1177925" y="3062288"/>
              <a:ext cx="90488" cy="44450"/>
            </a:xfrm>
            <a:custGeom>
              <a:avLst/>
              <a:gdLst>
                <a:gd name="T0" fmla="*/ 1 w 114"/>
                <a:gd name="T1" fmla="*/ 0 h 55"/>
                <a:gd name="T2" fmla="*/ 0 w 114"/>
                <a:gd name="T3" fmla="*/ 9 h 55"/>
                <a:gd name="T4" fmla="*/ 3 w 114"/>
                <a:gd name="T5" fmla="*/ 17 h 55"/>
                <a:gd name="T6" fmla="*/ 7 w 114"/>
                <a:gd name="T7" fmla="*/ 24 h 55"/>
                <a:gd name="T8" fmla="*/ 14 w 114"/>
                <a:gd name="T9" fmla="*/ 30 h 55"/>
                <a:gd name="T10" fmla="*/ 21 w 114"/>
                <a:gd name="T11" fmla="*/ 35 h 55"/>
                <a:gd name="T12" fmla="*/ 29 w 114"/>
                <a:gd name="T13" fmla="*/ 39 h 55"/>
                <a:gd name="T14" fmla="*/ 37 w 114"/>
                <a:gd name="T15" fmla="*/ 44 h 55"/>
                <a:gd name="T16" fmla="*/ 44 w 114"/>
                <a:gd name="T17" fmla="*/ 47 h 55"/>
                <a:gd name="T18" fmla="*/ 49 w 114"/>
                <a:gd name="T19" fmla="*/ 50 h 55"/>
                <a:gd name="T20" fmla="*/ 53 w 114"/>
                <a:gd name="T21" fmla="*/ 51 h 55"/>
                <a:gd name="T22" fmla="*/ 59 w 114"/>
                <a:gd name="T23" fmla="*/ 53 h 55"/>
                <a:gd name="T24" fmla="*/ 66 w 114"/>
                <a:gd name="T25" fmla="*/ 54 h 55"/>
                <a:gd name="T26" fmla="*/ 72 w 114"/>
                <a:gd name="T27" fmla="*/ 55 h 55"/>
                <a:gd name="T28" fmla="*/ 78 w 114"/>
                <a:gd name="T29" fmla="*/ 55 h 55"/>
                <a:gd name="T30" fmla="*/ 83 w 114"/>
                <a:gd name="T31" fmla="*/ 55 h 55"/>
                <a:gd name="T32" fmla="*/ 88 w 114"/>
                <a:gd name="T33" fmla="*/ 55 h 55"/>
                <a:gd name="T34" fmla="*/ 97 w 114"/>
                <a:gd name="T35" fmla="*/ 52 h 55"/>
                <a:gd name="T36" fmla="*/ 103 w 114"/>
                <a:gd name="T37" fmla="*/ 45 h 55"/>
                <a:gd name="T38" fmla="*/ 107 w 114"/>
                <a:gd name="T39" fmla="*/ 37 h 55"/>
                <a:gd name="T40" fmla="*/ 113 w 114"/>
                <a:gd name="T41" fmla="*/ 29 h 55"/>
                <a:gd name="T42" fmla="*/ 114 w 114"/>
                <a:gd name="T43" fmla="*/ 26 h 55"/>
                <a:gd name="T44" fmla="*/ 113 w 114"/>
                <a:gd name="T45" fmla="*/ 25 h 55"/>
                <a:gd name="T46" fmla="*/ 111 w 114"/>
                <a:gd name="T47" fmla="*/ 25 h 55"/>
                <a:gd name="T48" fmla="*/ 109 w 114"/>
                <a:gd name="T49" fmla="*/ 26 h 55"/>
                <a:gd name="T50" fmla="*/ 105 w 114"/>
                <a:gd name="T51" fmla="*/ 30 h 55"/>
                <a:gd name="T52" fmla="*/ 101 w 114"/>
                <a:gd name="T53" fmla="*/ 33 h 55"/>
                <a:gd name="T54" fmla="*/ 97 w 114"/>
                <a:gd name="T55" fmla="*/ 37 h 55"/>
                <a:gd name="T56" fmla="*/ 94 w 114"/>
                <a:gd name="T57" fmla="*/ 39 h 55"/>
                <a:gd name="T58" fmla="*/ 89 w 114"/>
                <a:gd name="T59" fmla="*/ 41 h 55"/>
                <a:gd name="T60" fmla="*/ 84 w 114"/>
                <a:gd name="T61" fmla="*/ 41 h 55"/>
                <a:gd name="T62" fmla="*/ 80 w 114"/>
                <a:gd name="T63" fmla="*/ 43 h 55"/>
                <a:gd name="T64" fmla="*/ 74 w 114"/>
                <a:gd name="T65" fmla="*/ 41 h 55"/>
                <a:gd name="T66" fmla="*/ 67 w 114"/>
                <a:gd name="T67" fmla="*/ 40 h 55"/>
                <a:gd name="T68" fmla="*/ 60 w 114"/>
                <a:gd name="T69" fmla="*/ 39 h 55"/>
                <a:gd name="T70" fmla="*/ 53 w 114"/>
                <a:gd name="T71" fmla="*/ 38 h 55"/>
                <a:gd name="T72" fmla="*/ 46 w 114"/>
                <a:gd name="T73" fmla="*/ 36 h 55"/>
                <a:gd name="T74" fmla="*/ 41 w 114"/>
                <a:gd name="T75" fmla="*/ 33 h 55"/>
                <a:gd name="T76" fmla="*/ 34 w 114"/>
                <a:gd name="T77" fmla="*/ 30 h 55"/>
                <a:gd name="T78" fmla="*/ 26 w 114"/>
                <a:gd name="T79" fmla="*/ 26 h 55"/>
                <a:gd name="T80" fmla="*/ 19 w 114"/>
                <a:gd name="T81" fmla="*/ 23 h 55"/>
                <a:gd name="T82" fmla="*/ 13 w 114"/>
                <a:gd name="T83" fmla="*/ 18 h 55"/>
                <a:gd name="T84" fmla="*/ 7 w 114"/>
                <a:gd name="T85" fmla="*/ 13 h 55"/>
                <a:gd name="T86" fmla="*/ 4 w 114"/>
                <a:gd name="T87" fmla="*/ 7 h 55"/>
                <a:gd name="T88" fmla="*/ 3 w 114"/>
                <a:gd name="T89" fmla="*/ 0 h 55"/>
                <a:gd name="T90" fmla="*/ 3 w 114"/>
                <a:gd name="T91" fmla="*/ 0 h 55"/>
                <a:gd name="T92" fmla="*/ 3 w 114"/>
                <a:gd name="T93" fmla="*/ 0 h 55"/>
                <a:gd name="T94" fmla="*/ 1 w 114"/>
                <a:gd name="T95" fmla="*/ 0 h 55"/>
                <a:gd name="T96" fmla="*/ 1 w 114"/>
                <a:gd name="T97" fmla="*/ 0 h 55"/>
                <a:gd name="T98" fmla="*/ 1 w 114"/>
                <a:gd name="T9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4" h="55">
                  <a:moveTo>
                    <a:pt x="1" y="0"/>
                  </a:moveTo>
                  <a:lnTo>
                    <a:pt x="0" y="9"/>
                  </a:lnTo>
                  <a:lnTo>
                    <a:pt x="3" y="17"/>
                  </a:lnTo>
                  <a:lnTo>
                    <a:pt x="7" y="24"/>
                  </a:lnTo>
                  <a:lnTo>
                    <a:pt x="14" y="30"/>
                  </a:lnTo>
                  <a:lnTo>
                    <a:pt x="21" y="35"/>
                  </a:lnTo>
                  <a:lnTo>
                    <a:pt x="29" y="39"/>
                  </a:lnTo>
                  <a:lnTo>
                    <a:pt x="37" y="44"/>
                  </a:lnTo>
                  <a:lnTo>
                    <a:pt x="44" y="47"/>
                  </a:lnTo>
                  <a:lnTo>
                    <a:pt x="49" y="50"/>
                  </a:lnTo>
                  <a:lnTo>
                    <a:pt x="53" y="51"/>
                  </a:lnTo>
                  <a:lnTo>
                    <a:pt x="59" y="53"/>
                  </a:lnTo>
                  <a:lnTo>
                    <a:pt x="66" y="54"/>
                  </a:lnTo>
                  <a:lnTo>
                    <a:pt x="72" y="55"/>
                  </a:lnTo>
                  <a:lnTo>
                    <a:pt x="78" y="55"/>
                  </a:lnTo>
                  <a:lnTo>
                    <a:pt x="83" y="55"/>
                  </a:lnTo>
                  <a:lnTo>
                    <a:pt x="88" y="55"/>
                  </a:lnTo>
                  <a:lnTo>
                    <a:pt x="97" y="52"/>
                  </a:lnTo>
                  <a:lnTo>
                    <a:pt x="103" y="45"/>
                  </a:lnTo>
                  <a:lnTo>
                    <a:pt x="107" y="37"/>
                  </a:lnTo>
                  <a:lnTo>
                    <a:pt x="113" y="29"/>
                  </a:lnTo>
                  <a:lnTo>
                    <a:pt x="114" y="26"/>
                  </a:lnTo>
                  <a:lnTo>
                    <a:pt x="113" y="25"/>
                  </a:lnTo>
                  <a:lnTo>
                    <a:pt x="111" y="25"/>
                  </a:lnTo>
                  <a:lnTo>
                    <a:pt x="109" y="26"/>
                  </a:lnTo>
                  <a:lnTo>
                    <a:pt x="105" y="30"/>
                  </a:lnTo>
                  <a:lnTo>
                    <a:pt x="101" y="33"/>
                  </a:lnTo>
                  <a:lnTo>
                    <a:pt x="97" y="37"/>
                  </a:lnTo>
                  <a:lnTo>
                    <a:pt x="94" y="39"/>
                  </a:lnTo>
                  <a:lnTo>
                    <a:pt x="89" y="41"/>
                  </a:lnTo>
                  <a:lnTo>
                    <a:pt x="84" y="41"/>
                  </a:lnTo>
                  <a:lnTo>
                    <a:pt x="80" y="43"/>
                  </a:lnTo>
                  <a:lnTo>
                    <a:pt x="74" y="41"/>
                  </a:lnTo>
                  <a:lnTo>
                    <a:pt x="67" y="40"/>
                  </a:lnTo>
                  <a:lnTo>
                    <a:pt x="60" y="39"/>
                  </a:lnTo>
                  <a:lnTo>
                    <a:pt x="53" y="38"/>
                  </a:lnTo>
                  <a:lnTo>
                    <a:pt x="46" y="36"/>
                  </a:lnTo>
                  <a:lnTo>
                    <a:pt x="41" y="33"/>
                  </a:lnTo>
                  <a:lnTo>
                    <a:pt x="34" y="30"/>
                  </a:lnTo>
                  <a:lnTo>
                    <a:pt x="26" y="26"/>
                  </a:lnTo>
                  <a:lnTo>
                    <a:pt x="19" y="23"/>
                  </a:lnTo>
                  <a:lnTo>
                    <a:pt x="13" y="18"/>
                  </a:lnTo>
                  <a:lnTo>
                    <a:pt x="7" y="13"/>
                  </a:lnTo>
                  <a:lnTo>
                    <a:pt x="4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161" name="Freeform 153"/>
            <p:cNvSpPr>
              <a:spLocks/>
            </p:cNvSpPr>
            <p:nvPr/>
          </p:nvSpPr>
          <p:spPr bwMode="auto">
            <a:xfrm>
              <a:off x="1238250" y="3057525"/>
              <a:ext cx="115888" cy="133350"/>
            </a:xfrm>
            <a:custGeom>
              <a:avLst/>
              <a:gdLst>
                <a:gd name="T0" fmla="*/ 0 w 145"/>
                <a:gd name="T1" fmla="*/ 0 h 167"/>
                <a:gd name="T2" fmla="*/ 3 w 145"/>
                <a:gd name="T3" fmla="*/ 14 h 167"/>
                <a:gd name="T4" fmla="*/ 6 w 145"/>
                <a:gd name="T5" fmla="*/ 29 h 167"/>
                <a:gd name="T6" fmla="*/ 10 w 145"/>
                <a:gd name="T7" fmla="*/ 43 h 167"/>
                <a:gd name="T8" fmla="*/ 14 w 145"/>
                <a:gd name="T9" fmla="*/ 57 h 167"/>
                <a:gd name="T10" fmla="*/ 20 w 145"/>
                <a:gd name="T11" fmla="*/ 71 h 167"/>
                <a:gd name="T12" fmla="*/ 27 w 145"/>
                <a:gd name="T13" fmla="*/ 83 h 167"/>
                <a:gd name="T14" fmla="*/ 35 w 145"/>
                <a:gd name="T15" fmla="*/ 95 h 167"/>
                <a:gd name="T16" fmla="*/ 44 w 145"/>
                <a:gd name="T17" fmla="*/ 105 h 167"/>
                <a:gd name="T18" fmla="*/ 56 w 145"/>
                <a:gd name="T19" fmla="*/ 114 h 167"/>
                <a:gd name="T20" fmla="*/ 68 w 145"/>
                <a:gd name="T21" fmla="*/ 122 h 167"/>
                <a:gd name="T22" fmla="*/ 80 w 145"/>
                <a:gd name="T23" fmla="*/ 129 h 167"/>
                <a:gd name="T24" fmla="*/ 93 w 145"/>
                <a:gd name="T25" fmla="*/ 135 h 167"/>
                <a:gd name="T26" fmla="*/ 106 w 145"/>
                <a:gd name="T27" fmla="*/ 141 h 167"/>
                <a:gd name="T28" fmla="*/ 117 w 145"/>
                <a:gd name="T29" fmla="*/ 149 h 167"/>
                <a:gd name="T30" fmla="*/ 129 w 145"/>
                <a:gd name="T31" fmla="*/ 157 h 167"/>
                <a:gd name="T32" fmla="*/ 139 w 145"/>
                <a:gd name="T33" fmla="*/ 167 h 167"/>
                <a:gd name="T34" fmla="*/ 141 w 145"/>
                <a:gd name="T35" fmla="*/ 167 h 167"/>
                <a:gd name="T36" fmla="*/ 144 w 145"/>
                <a:gd name="T37" fmla="*/ 166 h 167"/>
                <a:gd name="T38" fmla="*/ 145 w 145"/>
                <a:gd name="T39" fmla="*/ 165 h 167"/>
                <a:gd name="T40" fmla="*/ 145 w 145"/>
                <a:gd name="T41" fmla="*/ 163 h 167"/>
                <a:gd name="T42" fmla="*/ 138 w 145"/>
                <a:gd name="T43" fmla="*/ 150 h 167"/>
                <a:gd name="T44" fmla="*/ 132 w 145"/>
                <a:gd name="T45" fmla="*/ 137 h 167"/>
                <a:gd name="T46" fmla="*/ 123 w 145"/>
                <a:gd name="T47" fmla="*/ 127 h 167"/>
                <a:gd name="T48" fmla="*/ 111 w 145"/>
                <a:gd name="T49" fmla="*/ 118 h 167"/>
                <a:gd name="T50" fmla="*/ 107 w 145"/>
                <a:gd name="T51" fmla="*/ 116 h 167"/>
                <a:gd name="T52" fmla="*/ 101 w 145"/>
                <a:gd name="T53" fmla="*/ 113 h 167"/>
                <a:gd name="T54" fmla="*/ 96 w 145"/>
                <a:gd name="T55" fmla="*/ 111 h 167"/>
                <a:gd name="T56" fmla="*/ 91 w 145"/>
                <a:gd name="T57" fmla="*/ 110 h 167"/>
                <a:gd name="T58" fmla="*/ 86 w 145"/>
                <a:gd name="T59" fmla="*/ 107 h 167"/>
                <a:gd name="T60" fmla="*/ 80 w 145"/>
                <a:gd name="T61" fmla="*/ 105 h 167"/>
                <a:gd name="T62" fmla="*/ 76 w 145"/>
                <a:gd name="T63" fmla="*/ 102 h 167"/>
                <a:gd name="T64" fmla="*/ 71 w 145"/>
                <a:gd name="T65" fmla="*/ 98 h 167"/>
                <a:gd name="T66" fmla="*/ 65 w 145"/>
                <a:gd name="T67" fmla="*/ 95 h 167"/>
                <a:gd name="T68" fmla="*/ 61 w 145"/>
                <a:gd name="T69" fmla="*/ 91 h 167"/>
                <a:gd name="T70" fmla="*/ 55 w 145"/>
                <a:gd name="T71" fmla="*/ 87 h 167"/>
                <a:gd name="T72" fmla="*/ 50 w 145"/>
                <a:gd name="T73" fmla="*/ 83 h 167"/>
                <a:gd name="T74" fmla="*/ 44 w 145"/>
                <a:gd name="T75" fmla="*/ 80 h 167"/>
                <a:gd name="T76" fmla="*/ 40 w 145"/>
                <a:gd name="T77" fmla="*/ 75 h 167"/>
                <a:gd name="T78" fmla="*/ 34 w 145"/>
                <a:gd name="T79" fmla="*/ 71 h 167"/>
                <a:gd name="T80" fmla="*/ 29 w 145"/>
                <a:gd name="T81" fmla="*/ 66 h 167"/>
                <a:gd name="T82" fmla="*/ 19 w 145"/>
                <a:gd name="T83" fmla="*/ 51 h 167"/>
                <a:gd name="T84" fmla="*/ 11 w 145"/>
                <a:gd name="T85" fmla="*/ 35 h 167"/>
                <a:gd name="T86" fmla="*/ 5 w 145"/>
                <a:gd name="T87" fmla="*/ 18 h 167"/>
                <a:gd name="T88" fmla="*/ 1 w 145"/>
                <a:gd name="T89" fmla="*/ 0 h 167"/>
                <a:gd name="T90" fmla="*/ 0 w 145"/>
                <a:gd name="T91" fmla="*/ 0 h 167"/>
                <a:gd name="T92" fmla="*/ 0 w 145"/>
                <a:gd name="T93" fmla="*/ 0 h 167"/>
                <a:gd name="T94" fmla="*/ 0 w 145"/>
                <a:gd name="T95" fmla="*/ 0 h 167"/>
                <a:gd name="T96" fmla="*/ 0 w 145"/>
                <a:gd name="T97" fmla="*/ 0 h 167"/>
                <a:gd name="T98" fmla="*/ 0 w 145"/>
                <a:gd name="T9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" h="167">
                  <a:moveTo>
                    <a:pt x="0" y="0"/>
                  </a:moveTo>
                  <a:lnTo>
                    <a:pt x="3" y="14"/>
                  </a:lnTo>
                  <a:lnTo>
                    <a:pt x="6" y="29"/>
                  </a:lnTo>
                  <a:lnTo>
                    <a:pt x="10" y="43"/>
                  </a:lnTo>
                  <a:lnTo>
                    <a:pt x="14" y="57"/>
                  </a:lnTo>
                  <a:lnTo>
                    <a:pt x="20" y="71"/>
                  </a:lnTo>
                  <a:lnTo>
                    <a:pt x="27" y="83"/>
                  </a:lnTo>
                  <a:lnTo>
                    <a:pt x="35" y="95"/>
                  </a:lnTo>
                  <a:lnTo>
                    <a:pt x="44" y="105"/>
                  </a:lnTo>
                  <a:lnTo>
                    <a:pt x="56" y="114"/>
                  </a:lnTo>
                  <a:lnTo>
                    <a:pt x="68" y="122"/>
                  </a:lnTo>
                  <a:lnTo>
                    <a:pt x="80" y="129"/>
                  </a:lnTo>
                  <a:lnTo>
                    <a:pt x="93" y="135"/>
                  </a:lnTo>
                  <a:lnTo>
                    <a:pt x="106" y="141"/>
                  </a:lnTo>
                  <a:lnTo>
                    <a:pt x="117" y="149"/>
                  </a:lnTo>
                  <a:lnTo>
                    <a:pt x="129" y="157"/>
                  </a:lnTo>
                  <a:lnTo>
                    <a:pt x="139" y="167"/>
                  </a:lnTo>
                  <a:lnTo>
                    <a:pt x="141" y="167"/>
                  </a:lnTo>
                  <a:lnTo>
                    <a:pt x="144" y="166"/>
                  </a:lnTo>
                  <a:lnTo>
                    <a:pt x="145" y="165"/>
                  </a:lnTo>
                  <a:lnTo>
                    <a:pt x="145" y="163"/>
                  </a:lnTo>
                  <a:lnTo>
                    <a:pt x="138" y="150"/>
                  </a:lnTo>
                  <a:lnTo>
                    <a:pt x="132" y="137"/>
                  </a:lnTo>
                  <a:lnTo>
                    <a:pt x="123" y="127"/>
                  </a:lnTo>
                  <a:lnTo>
                    <a:pt x="111" y="118"/>
                  </a:lnTo>
                  <a:lnTo>
                    <a:pt x="107" y="116"/>
                  </a:lnTo>
                  <a:lnTo>
                    <a:pt x="101" y="113"/>
                  </a:lnTo>
                  <a:lnTo>
                    <a:pt x="96" y="111"/>
                  </a:lnTo>
                  <a:lnTo>
                    <a:pt x="91" y="110"/>
                  </a:lnTo>
                  <a:lnTo>
                    <a:pt x="86" y="107"/>
                  </a:lnTo>
                  <a:lnTo>
                    <a:pt x="80" y="105"/>
                  </a:lnTo>
                  <a:lnTo>
                    <a:pt x="76" y="102"/>
                  </a:lnTo>
                  <a:lnTo>
                    <a:pt x="71" y="98"/>
                  </a:lnTo>
                  <a:lnTo>
                    <a:pt x="65" y="95"/>
                  </a:lnTo>
                  <a:lnTo>
                    <a:pt x="61" y="91"/>
                  </a:lnTo>
                  <a:lnTo>
                    <a:pt x="55" y="87"/>
                  </a:lnTo>
                  <a:lnTo>
                    <a:pt x="50" y="83"/>
                  </a:lnTo>
                  <a:lnTo>
                    <a:pt x="44" y="80"/>
                  </a:lnTo>
                  <a:lnTo>
                    <a:pt x="40" y="75"/>
                  </a:lnTo>
                  <a:lnTo>
                    <a:pt x="34" y="71"/>
                  </a:lnTo>
                  <a:lnTo>
                    <a:pt x="29" y="66"/>
                  </a:lnTo>
                  <a:lnTo>
                    <a:pt x="19" y="51"/>
                  </a:lnTo>
                  <a:lnTo>
                    <a:pt x="11" y="35"/>
                  </a:lnTo>
                  <a:lnTo>
                    <a:pt x="5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91" name="矩形 190"/>
          <p:cNvSpPr/>
          <p:nvPr/>
        </p:nvSpPr>
        <p:spPr>
          <a:xfrm>
            <a:off x="1628673" y="3909340"/>
            <a:ext cx="1598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CHT Appliance </a:t>
            </a:r>
            <a:br>
              <a:rPr lang="en-US" altLang="zh-TW" dirty="0"/>
            </a:br>
            <a:r>
              <a:rPr lang="en-US" altLang="zh-TW" dirty="0"/>
              <a:t>Remote APP</a:t>
            </a:r>
            <a:endParaRPr lang="zh-TW" altLang="en-US" dirty="0"/>
          </a:p>
        </p:txBody>
      </p:sp>
      <p:cxnSp>
        <p:nvCxnSpPr>
          <p:cNvPr id="192" name="直線接點 191"/>
          <p:cNvCxnSpPr/>
          <p:nvPr/>
        </p:nvCxnSpPr>
        <p:spPr>
          <a:xfrm flipH="1">
            <a:off x="2923907" y="4640495"/>
            <a:ext cx="1216045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 flipH="1">
            <a:off x="3257188" y="431479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(Wi-Fi)</a:t>
            </a:r>
            <a:endParaRPr lang="zh-TW" altLang="en-US" dirty="0"/>
          </a:p>
        </p:txBody>
      </p:sp>
      <p:sp>
        <p:nvSpPr>
          <p:cNvPr id="2169" name="文字方塊 2168"/>
          <p:cNvSpPr txBox="1"/>
          <p:nvPr/>
        </p:nvSpPr>
        <p:spPr>
          <a:xfrm>
            <a:off x="107504" y="1268760"/>
            <a:ext cx="62401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/>
              <a:t>Chunghwa Telecom (CHT) provides a smart home solution through a USB dongle and an IoT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/>
              <a:t>Each appliance is plugged in the USB Wi-Fi dongle for connecting to the IoT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/>
              <a:t>A user can remote an appliance by its remote APP in the smartphone.</a:t>
            </a:r>
            <a:endParaRPr lang="zh-TW" altLang="en-US" sz="2200" dirty="0"/>
          </a:p>
        </p:txBody>
      </p:sp>
      <p:sp>
        <p:nvSpPr>
          <p:cNvPr id="195" name="矩形 194"/>
          <p:cNvSpPr/>
          <p:nvPr/>
        </p:nvSpPr>
        <p:spPr>
          <a:xfrm>
            <a:off x="2453553" y="5678439"/>
            <a:ext cx="1087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Smartphone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885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圓角矩形 169"/>
          <p:cNvSpPr/>
          <p:nvPr/>
        </p:nvSpPr>
        <p:spPr>
          <a:xfrm>
            <a:off x="1449882" y="1263935"/>
            <a:ext cx="1260016" cy="8069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Smartphone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00929" y="764704"/>
            <a:ext cx="1597463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IoTtalk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1" name="直線接點 170"/>
          <p:cNvCxnSpPr/>
          <p:nvPr/>
        </p:nvCxnSpPr>
        <p:spPr>
          <a:xfrm flipH="1">
            <a:off x="2133834" y="1772816"/>
            <a:ext cx="118611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11037" y="2547652"/>
            <a:ext cx="2232903" cy="791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 rot="5400000" flipH="1">
            <a:off x="2761420" y="2365873"/>
            <a:ext cx="130472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 flipH="1">
            <a:off x="4390188" y="2331887"/>
            <a:ext cx="118611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691699" y="14771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(Wi-Fi)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562450" y="496992"/>
            <a:ext cx="1116000" cy="3856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490442" y="569000"/>
            <a:ext cx="1116000" cy="3856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418434" y="641008"/>
            <a:ext cx="1116000" cy="3856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Appliances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562450" y="1172750"/>
            <a:ext cx="1080000" cy="3856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490442" y="1244758"/>
            <a:ext cx="1080000" cy="3856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6418434" y="1316766"/>
            <a:ext cx="1080000" cy="3856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Sensors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>
            <a:stCxn id="7" idx="1"/>
          </p:cNvCxnSpPr>
          <p:nvPr/>
        </p:nvCxnSpPr>
        <p:spPr>
          <a:xfrm flipH="1">
            <a:off x="5266306" y="833855"/>
            <a:ext cx="11521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3" idx="1"/>
          </p:cNvCxnSpPr>
          <p:nvPr/>
        </p:nvCxnSpPr>
        <p:spPr>
          <a:xfrm flipH="1">
            <a:off x="5232320" y="1509613"/>
            <a:ext cx="118611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691699" y="7757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(Wi-Fi)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64995" y="764704"/>
            <a:ext cx="96632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CHT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Gateway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3183045" y="2806582"/>
            <a:ext cx="2083272" cy="453006"/>
            <a:chOff x="3707904" y="5902926"/>
            <a:chExt cx="1254584" cy="453006"/>
          </a:xfrm>
        </p:grpSpPr>
        <p:sp>
          <p:nvSpPr>
            <p:cNvPr id="24" name="矩形 23"/>
            <p:cNvSpPr/>
            <p:nvPr/>
          </p:nvSpPr>
          <p:spPr>
            <a:xfrm>
              <a:off x="4335724" y="5902926"/>
              <a:ext cx="626764" cy="453006"/>
            </a:xfrm>
            <a:prstGeom prst="rect">
              <a:avLst/>
            </a:prstGeom>
            <a:solidFill>
              <a:srgbClr val="FFFF00"/>
            </a:solidFill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DAI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07904" y="5902926"/>
              <a:ext cx="626764" cy="45300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DAN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4454133" y="2112717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WebSocket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38112" y="211260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111037" y="1664832"/>
            <a:ext cx="605492" cy="25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CSM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11037" y="1416149"/>
            <a:ext cx="605492" cy="25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ESM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73697" y="1664832"/>
            <a:ext cx="605492" cy="25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CCM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11037" y="1052736"/>
            <a:ext cx="605492" cy="25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線接點 41"/>
          <p:cNvCxnSpPr>
            <a:stCxn id="38" idx="3"/>
            <a:endCxn id="40" idx="1"/>
          </p:cNvCxnSpPr>
          <p:nvPr/>
        </p:nvCxnSpPr>
        <p:spPr>
          <a:xfrm>
            <a:off x="3716529" y="1790832"/>
            <a:ext cx="1571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3412798" y="1308933"/>
            <a:ext cx="0" cy="111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873697" y="1052736"/>
            <a:ext cx="605492" cy="25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GUI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接點 49"/>
          <p:cNvCxnSpPr>
            <a:stCxn id="40" idx="0"/>
            <a:endCxn id="49" idx="2"/>
          </p:cNvCxnSpPr>
          <p:nvPr/>
        </p:nvCxnSpPr>
        <p:spPr>
          <a:xfrm flipV="1">
            <a:off x="4176443" y="1304736"/>
            <a:ext cx="0" cy="3600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 flipV="1">
            <a:off x="3716529" y="1304736"/>
            <a:ext cx="157168" cy="3634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691680" y="3236783"/>
            <a:ext cx="6807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DA:</a:t>
            </a:r>
          </a:p>
          <a:p>
            <a:r>
              <a:rPr lang="en-US" altLang="zh-TW" dirty="0"/>
              <a:t>1. </a:t>
            </a:r>
            <a:r>
              <a:rPr lang="en-US" altLang="zh-TW" i="1" dirty="0"/>
              <a:t>Register</a:t>
            </a:r>
            <a:r>
              <a:rPr lang="en-US" altLang="zh-TW" dirty="0"/>
              <a:t>/</a:t>
            </a:r>
            <a:r>
              <a:rPr lang="en-US" altLang="zh-TW" i="1" dirty="0"/>
              <a:t>Deregister</a:t>
            </a:r>
            <a:r>
              <a:rPr lang="en-US" altLang="zh-TW" dirty="0"/>
              <a:t> for appliances/sensors according to </a:t>
            </a:r>
            <a:r>
              <a:rPr lang="en-US" altLang="zh-TW" dirty="0">
                <a:solidFill>
                  <a:srgbClr val="0000FF"/>
                </a:solidFill>
              </a:rPr>
              <a:t>notifications</a:t>
            </a:r>
          </a:p>
          <a:p>
            <a:r>
              <a:rPr lang="en-US" altLang="zh-TW" dirty="0"/>
              <a:t>2. </a:t>
            </a:r>
            <a:r>
              <a:rPr lang="en-US" altLang="zh-TW" i="1" dirty="0"/>
              <a:t>Pull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commands</a:t>
            </a:r>
            <a:r>
              <a:rPr lang="en-US" altLang="zh-TW" dirty="0"/>
              <a:t> from the IoTtalk server to CHT home server</a:t>
            </a:r>
          </a:p>
          <a:p>
            <a:r>
              <a:rPr lang="en-US" altLang="zh-TW" dirty="0"/>
              <a:t>3. Receive </a:t>
            </a:r>
            <a:r>
              <a:rPr lang="en-US" altLang="zh-TW" b="1" dirty="0">
                <a:solidFill>
                  <a:srgbClr val="0000FF"/>
                </a:solidFill>
              </a:rPr>
              <a:t>sensor data </a:t>
            </a:r>
            <a:r>
              <a:rPr lang="en-US" altLang="zh-TW" dirty="0"/>
              <a:t>then </a:t>
            </a:r>
            <a:r>
              <a:rPr lang="en-US" altLang="zh-TW" i="1" dirty="0"/>
              <a:t>Push</a:t>
            </a:r>
            <a:r>
              <a:rPr lang="en-US" altLang="zh-TW" dirty="0"/>
              <a:t> them to the IoTtalk server</a:t>
            </a:r>
          </a:p>
        </p:txBody>
      </p:sp>
      <p:grpSp>
        <p:nvGrpSpPr>
          <p:cNvPr id="151" name="群組 150"/>
          <p:cNvGrpSpPr/>
          <p:nvPr/>
        </p:nvGrpSpPr>
        <p:grpSpPr>
          <a:xfrm>
            <a:off x="4706094" y="4795782"/>
            <a:ext cx="1737756" cy="937474"/>
            <a:chOff x="5740300" y="5443854"/>
            <a:chExt cx="1737756" cy="937474"/>
          </a:xfrm>
        </p:grpSpPr>
        <p:pic>
          <p:nvPicPr>
            <p:cNvPr id="152" name="圖片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300" y="5443854"/>
              <a:ext cx="1737756" cy="937474"/>
            </a:xfrm>
            <a:prstGeom prst="rect">
              <a:avLst/>
            </a:prstGeom>
          </p:spPr>
        </p:pic>
        <p:sp>
          <p:nvSpPr>
            <p:cNvPr id="153" name="矩形 152"/>
            <p:cNvSpPr/>
            <p:nvPr/>
          </p:nvSpPr>
          <p:spPr>
            <a:xfrm>
              <a:off x="6287486" y="5606966"/>
              <a:ext cx="1040144" cy="126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</a:rPr>
                <a:t>CHT-GW</a:t>
              </a:r>
              <a:endParaRPr lang="zh-TW" alt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6334092" y="6053944"/>
              <a:ext cx="862188" cy="145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Fan-O</a:t>
              </a:r>
              <a:endPara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5884316" y="5999597"/>
              <a:ext cx="288032" cy="3200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6" name="直線單箭頭接點 155"/>
            <p:cNvCxnSpPr/>
            <p:nvPr/>
          </p:nvCxnSpPr>
          <p:spPr>
            <a:xfrm flipH="1" flipV="1">
              <a:off x="5944512" y="6067578"/>
              <a:ext cx="182880" cy="198120"/>
            </a:xfrm>
            <a:prstGeom prst="straightConnector1">
              <a:avLst/>
            </a:prstGeom>
            <a:ln>
              <a:solidFill>
                <a:schemeClr val="tx1"/>
              </a:solidFill>
              <a:headEnd w="med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Gear"/>
          <p:cNvSpPr>
            <a:spLocks noChangeAspect="1" noEditPoints="1" noChangeArrowheads="1"/>
          </p:cNvSpPr>
          <p:nvPr/>
        </p:nvSpPr>
        <p:spPr bwMode="auto">
          <a:xfrm>
            <a:off x="4767887" y="4862294"/>
            <a:ext cx="351177" cy="33721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374 w 21600"/>
              <a:gd name="T9" fmla="*/ 3964 h 21600"/>
              <a:gd name="T10" fmla="*/ 17841 w 21600"/>
              <a:gd name="T11" fmla="*/ 176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9689" y="1725"/>
                </a:moveTo>
                <a:lnTo>
                  <a:pt x="10304" y="85"/>
                </a:lnTo>
                <a:lnTo>
                  <a:pt x="11637" y="85"/>
                </a:lnTo>
                <a:lnTo>
                  <a:pt x="12303" y="1777"/>
                </a:lnTo>
                <a:lnTo>
                  <a:pt x="13072" y="1931"/>
                </a:lnTo>
                <a:lnTo>
                  <a:pt x="14303" y="598"/>
                </a:lnTo>
                <a:lnTo>
                  <a:pt x="15533" y="1110"/>
                </a:lnTo>
                <a:lnTo>
                  <a:pt x="15584" y="2905"/>
                </a:lnTo>
                <a:lnTo>
                  <a:pt x="16405" y="3520"/>
                </a:lnTo>
                <a:lnTo>
                  <a:pt x="17891" y="2751"/>
                </a:lnTo>
                <a:lnTo>
                  <a:pt x="18917" y="3674"/>
                </a:lnTo>
                <a:lnTo>
                  <a:pt x="18199" y="5314"/>
                </a:lnTo>
                <a:lnTo>
                  <a:pt x="18763" y="6083"/>
                </a:lnTo>
                <a:lnTo>
                  <a:pt x="20403" y="6032"/>
                </a:lnTo>
                <a:lnTo>
                  <a:pt x="20865" y="7211"/>
                </a:lnTo>
                <a:lnTo>
                  <a:pt x="19737" y="8185"/>
                </a:lnTo>
                <a:lnTo>
                  <a:pt x="20096" y="9723"/>
                </a:lnTo>
                <a:lnTo>
                  <a:pt x="21634" y="10287"/>
                </a:lnTo>
                <a:lnTo>
                  <a:pt x="21582" y="11620"/>
                </a:lnTo>
                <a:lnTo>
                  <a:pt x="20147" y="12184"/>
                </a:lnTo>
                <a:lnTo>
                  <a:pt x="19942" y="13158"/>
                </a:lnTo>
                <a:lnTo>
                  <a:pt x="21070" y="14234"/>
                </a:lnTo>
                <a:lnTo>
                  <a:pt x="20608" y="15362"/>
                </a:lnTo>
                <a:lnTo>
                  <a:pt x="19019" y="15465"/>
                </a:lnTo>
                <a:lnTo>
                  <a:pt x="18404" y="16439"/>
                </a:lnTo>
                <a:lnTo>
                  <a:pt x="19122" y="17925"/>
                </a:lnTo>
                <a:lnTo>
                  <a:pt x="18096" y="18797"/>
                </a:lnTo>
                <a:lnTo>
                  <a:pt x="16763" y="18284"/>
                </a:lnTo>
                <a:lnTo>
                  <a:pt x="15431" y="19002"/>
                </a:lnTo>
                <a:lnTo>
                  <a:pt x="15277" y="20848"/>
                </a:lnTo>
                <a:lnTo>
                  <a:pt x="14149" y="21155"/>
                </a:lnTo>
                <a:lnTo>
                  <a:pt x="13021" y="19925"/>
                </a:lnTo>
                <a:lnTo>
                  <a:pt x="12252" y="20181"/>
                </a:lnTo>
                <a:lnTo>
                  <a:pt x="11739" y="21668"/>
                </a:lnTo>
                <a:lnTo>
                  <a:pt x="10201" y="21668"/>
                </a:lnTo>
                <a:lnTo>
                  <a:pt x="9740" y="20130"/>
                </a:lnTo>
                <a:lnTo>
                  <a:pt x="8253" y="19771"/>
                </a:lnTo>
                <a:lnTo>
                  <a:pt x="7125" y="21001"/>
                </a:lnTo>
                <a:lnTo>
                  <a:pt x="5895" y="20489"/>
                </a:lnTo>
                <a:lnTo>
                  <a:pt x="5946" y="18592"/>
                </a:lnTo>
                <a:lnTo>
                  <a:pt x="5177" y="18131"/>
                </a:lnTo>
                <a:lnTo>
                  <a:pt x="3383" y="18848"/>
                </a:lnTo>
                <a:lnTo>
                  <a:pt x="2614" y="17874"/>
                </a:lnTo>
                <a:lnTo>
                  <a:pt x="3383" y="16182"/>
                </a:lnTo>
                <a:lnTo>
                  <a:pt x="2922" y="15465"/>
                </a:lnTo>
                <a:lnTo>
                  <a:pt x="922" y="15516"/>
                </a:lnTo>
                <a:lnTo>
                  <a:pt x="512" y="14234"/>
                </a:lnTo>
                <a:lnTo>
                  <a:pt x="1948" y="12901"/>
                </a:lnTo>
                <a:lnTo>
                  <a:pt x="1896" y="12184"/>
                </a:lnTo>
                <a:lnTo>
                  <a:pt x="0" y="11415"/>
                </a:lnTo>
                <a:lnTo>
                  <a:pt x="51" y="10031"/>
                </a:lnTo>
                <a:lnTo>
                  <a:pt x="1948" y="9313"/>
                </a:lnTo>
                <a:lnTo>
                  <a:pt x="2101" y="8595"/>
                </a:lnTo>
                <a:lnTo>
                  <a:pt x="615" y="7160"/>
                </a:lnTo>
                <a:lnTo>
                  <a:pt x="1127" y="5878"/>
                </a:lnTo>
                <a:lnTo>
                  <a:pt x="3178" y="5981"/>
                </a:lnTo>
                <a:lnTo>
                  <a:pt x="3588" y="5417"/>
                </a:lnTo>
                <a:lnTo>
                  <a:pt x="2819" y="3520"/>
                </a:lnTo>
                <a:lnTo>
                  <a:pt x="3742" y="2597"/>
                </a:lnTo>
                <a:lnTo>
                  <a:pt x="5536" y="3417"/>
                </a:lnTo>
                <a:lnTo>
                  <a:pt x="6049" y="3058"/>
                </a:lnTo>
                <a:lnTo>
                  <a:pt x="6100" y="1264"/>
                </a:lnTo>
                <a:lnTo>
                  <a:pt x="7228" y="700"/>
                </a:lnTo>
                <a:lnTo>
                  <a:pt x="8510" y="2033"/>
                </a:lnTo>
                <a:lnTo>
                  <a:pt x="9689" y="1725"/>
                </a:lnTo>
                <a:close/>
                <a:moveTo>
                  <a:pt x="10817" y="14422"/>
                </a:moveTo>
                <a:lnTo>
                  <a:pt x="11175" y="14388"/>
                </a:lnTo>
                <a:lnTo>
                  <a:pt x="11534" y="14354"/>
                </a:lnTo>
                <a:lnTo>
                  <a:pt x="11893" y="14268"/>
                </a:lnTo>
                <a:lnTo>
                  <a:pt x="12218" y="14166"/>
                </a:lnTo>
                <a:lnTo>
                  <a:pt x="12508" y="13995"/>
                </a:lnTo>
                <a:lnTo>
                  <a:pt x="12816" y="13807"/>
                </a:lnTo>
                <a:lnTo>
                  <a:pt x="13106" y="13602"/>
                </a:lnTo>
                <a:lnTo>
                  <a:pt x="13329" y="13380"/>
                </a:lnTo>
                <a:lnTo>
                  <a:pt x="13568" y="13106"/>
                </a:lnTo>
                <a:lnTo>
                  <a:pt x="13790" y="12850"/>
                </a:lnTo>
                <a:lnTo>
                  <a:pt x="13961" y="12560"/>
                </a:lnTo>
                <a:lnTo>
                  <a:pt x="14115" y="12269"/>
                </a:lnTo>
                <a:lnTo>
                  <a:pt x="14217" y="11927"/>
                </a:lnTo>
                <a:lnTo>
                  <a:pt x="14320" y="11568"/>
                </a:lnTo>
                <a:lnTo>
                  <a:pt x="14388" y="11210"/>
                </a:lnTo>
                <a:lnTo>
                  <a:pt x="14388" y="10851"/>
                </a:lnTo>
                <a:lnTo>
                  <a:pt x="14388" y="10492"/>
                </a:lnTo>
                <a:lnTo>
                  <a:pt x="14320" y="10133"/>
                </a:lnTo>
                <a:lnTo>
                  <a:pt x="14217" y="9808"/>
                </a:lnTo>
                <a:lnTo>
                  <a:pt x="14115" y="9467"/>
                </a:lnTo>
                <a:lnTo>
                  <a:pt x="13961" y="9142"/>
                </a:lnTo>
                <a:lnTo>
                  <a:pt x="13790" y="8851"/>
                </a:lnTo>
                <a:lnTo>
                  <a:pt x="13568" y="8595"/>
                </a:lnTo>
                <a:lnTo>
                  <a:pt x="13329" y="8322"/>
                </a:lnTo>
                <a:lnTo>
                  <a:pt x="13106" y="8100"/>
                </a:lnTo>
                <a:lnTo>
                  <a:pt x="12816" y="7894"/>
                </a:lnTo>
                <a:lnTo>
                  <a:pt x="12508" y="7741"/>
                </a:lnTo>
                <a:lnTo>
                  <a:pt x="12218" y="7570"/>
                </a:lnTo>
                <a:lnTo>
                  <a:pt x="11893" y="7433"/>
                </a:lnTo>
                <a:lnTo>
                  <a:pt x="11534" y="7382"/>
                </a:lnTo>
                <a:lnTo>
                  <a:pt x="11175" y="7313"/>
                </a:lnTo>
                <a:lnTo>
                  <a:pt x="10817" y="7313"/>
                </a:lnTo>
                <a:lnTo>
                  <a:pt x="10441" y="7313"/>
                </a:lnTo>
                <a:lnTo>
                  <a:pt x="10082" y="7382"/>
                </a:lnTo>
                <a:lnTo>
                  <a:pt x="9757" y="7433"/>
                </a:lnTo>
                <a:lnTo>
                  <a:pt x="9432" y="7570"/>
                </a:lnTo>
                <a:lnTo>
                  <a:pt x="9142" y="7741"/>
                </a:lnTo>
                <a:lnTo>
                  <a:pt x="8834" y="7894"/>
                </a:lnTo>
                <a:lnTo>
                  <a:pt x="8544" y="8100"/>
                </a:lnTo>
                <a:lnTo>
                  <a:pt x="8287" y="8322"/>
                </a:lnTo>
                <a:lnTo>
                  <a:pt x="8048" y="8595"/>
                </a:lnTo>
                <a:lnTo>
                  <a:pt x="7860" y="8851"/>
                </a:lnTo>
                <a:lnTo>
                  <a:pt x="7689" y="9142"/>
                </a:lnTo>
                <a:lnTo>
                  <a:pt x="7536" y="9467"/>
                </a:lnTo>
                <a:lnTo>
                  <a:pt x="7399" y="9808"/>
                </a:lnTo>
                <a:lnTo>
                  <a:pt x="7331" y="10133"/>
                </a:lnTo>
                <a:lnTo>
                  <a:pt x="7262" y="10492"/>
                </a:lnTo>
                <a:lnTo>
                  <a:pt x="7262" y="10851"/>
                </a:lnTo>
                <a:lnTo>
                  <a:pt x="7262" y="11210"/>
                </a:lnTo>
                <a:lnTo>
                  <a:pt x="7331" y="11568"/>
                </a:lnTo>
                <a:lnTo>
                  <a:pt x="7399" y="11927"/>
                </a:lnTo>
                <a:lnTo>
                  <a:pt x="7536" y="12269"/>
                </a:lnTo>
                <a:lnTo>
                  <a:pt x="7689" y="12560"/>
                </a:lnTo>
                <a:lnTo>
                  <a:pt x="7860" y="12850"/>
                </a:lnTo>
                <a:lnTo>
                  <a:pt x="8048" y="13106"/>
                </a:lnTo>
                <a:lnTo>
                  <a:pt x="8287" y="13380"/>
                </a:lnTo>
                <a:lnTo>
                  <a:pt x="8544" y="13602"/>
                </a:lnTo>
                <a:lnTo>
                  <a:pt x="8834" y="13807"/>
                </a:lnTo>
                <a:lnTo>
                  <a:pt x="9142" y="13995"/>
                </a:lnTo>
                <a:lnTo>
                  <a:pt x="9432" y="14166"/>
                </a:lnTo>
                <a:lnTo>
                  <a:pt x="9757" y="14268"/>
                </a:lnTo>
                <a:lnTo>
                  <a:pt x="10082" y="14354"/>
                </a:lnTo>
                <a:lnTo>
                  <a:pt x="10441" y="14388"/>
                </a:lnTo>
                <a:lnTo>
                  <a:pt x="10817" y="1442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594000" lon="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zh-TW" altLang="en-US"/>
          </a:p>
        </p:txBody>
      </p:sp>
      <p:grpSp>
        <p:nvGrpSpPr>
          <p:cNvPr id="158" name="群組 157"/>
          <p:cNvGrpSpPr/>
          <p:nvPr/>
        </p:nvGrpSpPr>
        <p:grpSpPr>
          <a:xfrm>
            <a:off x="1888218" y="4795782"/>
            <a:ext cx="1737756" cy="937474"/>
            <a:chOff x="5740300" y="5443854"/>
            <a:chExt cx="1737756" cy="937474"/>
          </a:xfrm>
        </p:grpSpPr>
        <p:pic>
          <p:nvPicPr>
            <p:cNvPr id="159" name="圖片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300" y="5443854"/>
              <a:ext cx="1737756" cy="937474"/>
            </a:xfrm>
            <a:prstGeom prst="rect">
              <a:avLst/>
            </a:prstGeom>
          </p:spPr>
        </p:pic>
        <p:sp>
          <p:nvSpPr>
            <p:cNvPr id="160" name="矩形 159"/>
            <p:cNvSpPr/>
            <p:nvPr/>
          </p:nvSpPr>
          <p:spPr>
            <a:xfrm>
              <a:off x="6287486" y="5606966"/>
              <a:ext cx="1040144" cy="126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</a:rPr>
                <a:t>CHT-</a:t>
              </a:r>
              <a:r>
                <a:rPr lang="en-US" altLang="zh-TW" sz="1600" dirty="0" err="1">
                  <a:solidFill>
                    <a:srgbClr val="0000FF"/>
                  </a:solidFill>
                </a:rPr>
                <a:t>Ctl</a:t>
              </a:r>
              <a:br>
                <a:rPr lang="en-US" altLang="zh-TW" sz="1600" dirty="0">
                  <a:solidFill>
                    <a:srgbClr val="0000FF"/>
                  </a:solidFill>
                </a:rPr>
              </a:br>
              <a:r>
                <a:rPr lang="en-US" altLang="zh-TW" sz="1600" dirty="0">
                  <a:solidFill>
                    <a:srgbClr val="0000FF"/>
                  </a:solidFill>
                </a:rPr>
                <a:t>(Remote)</a:t>
              </a:r>
              <a:endParaRPr lang="zh-TW" alt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5884316" y="5999597"/>
              <a:ext cx="288032" cy="32007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5884315" y="6067578"/>
              <a:ext cx="1191085" cy="121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Fan-I</a:t>
              </a:r>
              <a:endPara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3" name="Gear"/>
          <p:cNvSpPr>
            <a:spLocks noChangeAspect="1" noEditPoints="1" noChangeArrowheads="1"/>
          </p:cNvSpPr>
          <p:nvPr/>
        </p:nvSpPr>
        <p:spPr bwMode="auto">
          <a:xfrm>
            <a:off x="1950011" y="4862294"/>
            <a:ext cx="351177" cy="33721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374 w 21600"/>
              <a:gd name="T9" fmla="*/ 3964 h 21600"/>
              <a:gd name="T10" fmla="*/ 17841 w 21600"/>
              <a:gd name="T11" fmla="*/ 176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9689" y="1725"/>
                </a:moveTo>
                <a:lnTo>
                  <a:pt x="10304" y="85"/>
                </a:lnTo>
                <a:lnTo>
                  <a:pt x="11637" y="85"/>
                </a:lnTo>
                <a:lnTo>
                  <a:pt x="12303" y="1777"/>
                </a:lnTo>
                <a:lnTo>
                  <a:pt x="13072" y="1931"/>
                </a:lnTo>
                <a:lnTo>
                  <a:pt x="14303" y="598"/>
                </a:lnTo>
                <a:lnTo>
                  <a:pt x="15533" y="1110"/>
                </a:lnTo>
                <a:lnTo>
                  <a:pt x="15584" y="2905"/>
                </a:lnTo>
                <a:lnTo>
                  <a:pt x="16405" y="3520"/>
                </a:lnTo>
                <a:lnTo>
                  <a:pt x="17891" y="2751"/>
                </a:lnTo>
                <a:lnTo>
                  <a:pt x="18917" y="3674"/>
                </a:lnTo>
                <a:lnTo>
                  <a:pt x="18199" y="5314"/>
                </a:lnTo>
                <a:lnTo>
                  <a:pt x="18763" y="6083"/>
                </a:lnTo>
                <a:lnTo>
                  <a:pt x="20403" y="6032"/>
                </a:lnTo>
                <a:lnTo>
                  <a:pt x="20865" y="7211"/>
                </a:lnTo>
                <a:lnTo>
                  <a:pt x="19737" y="8185"/>
                </a:lnTo>
                <a:lnTo>
                  <a:pt x="20096" y="9723"/>
                </a:lnTo>
                <a:lnTo>
                  <a:pt x="21634" y="10287"/>
                </a:lnTo>
                <a:lnTo>
                  <a:pt x="21582" y="11620"/>
                </a:lnTo>
                <a:lnTo>
                  <a:pt x="20147" y="12184"/>
                </a:lnTo>
                <a:lnTo>
                  <a:pt x="19942" y="13158"/>
                </a:lnTo>
                <a:lnTo>
                  <a:pt x="21070" y="14234"/>
                </a:lnTo>
                <a:lnTo>
                  <a:pt x="20608" y="15362"/>
                </a:lnTo>
                <a:lnTo>
                  <a:pt x="19019" y="15465"/>
                </a:lnTo>
                <a:lnTo>
                  <a:pt x="18404" y="16439"/>
                </a:lnTo>
                <a:lnTo>
                  <a:pt x="19122" y="17925"/>
                </a:lnTo>
                <a:lnTo>
                  <a:pt x="18096" y="18797"/>
                </a:lnTo>
                <a:lnTo>
                  <a:pt x="16763" y="18284"/>
                </a:lnTo>
                <a:lnTo>
                  <a:pt x="15431" y="19002"/>
                </a:lnTo>
                <a:lnTo>
                  <a:pt x="15277" y="20848"/>
                </a:lnTo>
                <a:lnTo>
                  <a:pt x="14149" y="21155"/>
                </a:lnTo>
                <a:lnTo>
                  <a:pt x="13021" y="19925"/>
                </a:lnTo>
                <a:lnTo>
                  <a:pt x="12252" y="20181"/>
                </a:lnTo>
                <a:lnTo>
                  <a:pt x="11739" y="21668"/>
                </a:lnTo>
                <a:lnTo>
                  <a:pt x="10201" y="21668"/>
                </a:lnTo>
                <a:lnTo>
                  <a:pt x="9740" y="20130"/>
                </a:lnTo>
                <a:lnTo>
                  <a:pt x="8253" y="19771"/>
                </a:lnTo>
                <a:lnTo>
                  <a:pt x="7125" y="21001"/>
                </a:lnTo>
                <a:lnTo>
                  <a:pt x="5895" y="20489"/>
                </a:lnTo>
                <a:lnTo>
                  <a:pt x="5946" y="18592"/>
                </a:lnTo>
                <a:lnTo>
                  <a:pt x="5177" y="18131"/>
                </a:lnTo>
                <a:lnTo>
                  <a:pt x="3383" y="18848"/>
                </a:lnTo>
                <a:lnTo>
                  <a:pt x="2614" y="17874"/>
                </a:lnTo>
                <a:lnTo>
                  <a:pt x="3383" y="16182"/>
                </a:lnTo>
                <a:lnTo>
                  <a:pt x="2922" y="15465"/>
                </a:lnTo>
                <a:lnTo>
                  <a:pt x="922" y="15516"/>
                </a:lnTo>
                <a:lnTo>
                  <a:pt x="512" y="14234"/>
                </a:lnTo>
                <a:lnTo>
                  <a:pt x="1948" y="12901"/>
                </a:lnTo>
                <a:lnTo>
                  <a:pt x="1896" y="12184"/>
                </a:lnTo>
                <a:lnTo>
                  <a:pt x="0" y="11415"/>
                </a:lnTo>
                <a:lnTo>
                  <a:pt x="51" y="10031"/>
                </a:lnTo>
                <a:lnTo>
                  <a:pt x="1948" y="9313"/>
                </a:lnTo>
                <a:lnTo>
                  <a:pt x="2101" y="8595"/>
                </a:lnTo>
                <a:lnTo>
                  <a:pt x="615" y="7160"/>
                </a:lnTo>
                <a:lnTo>
                  <a:pt x="1127" y="5878"/>
                </a:lnTo>
                <a:lnTo>
                  <a:pt x="3178" y="5981"/>
                </a:lnTo>
                <a:lnTo>
                  <a:pt x="3588" y="5417"/>
                </a:lnTo>
                <a:lnTo>
                  <a:pt x="2819" y="3520"/>
                </a:lnTo>
                <a:lnTo>
                  <a:pt x="3742" y="2597"/>
                </a:lnTo>
                <a:lnTo>
                  <a:pt x="5536" y="3417"/>
                </a:lnTo>
                <a:lnTo>
                  <a:pt x="6049" y="3058"/>
                </a:lnTo>
                <a:lnTo>
                  <a:pt x="6100" y="1264"/>
                </a:lnTo>
                <a:lnTo>
                  <a:pt x="7228" y="700"/>
                </a:lnTo>
                <a:lnTo>
                  <a:pt x="8510" y="2033"/>
                </a:lnTo>
                <a:lnTo>
                  <a:pt x="9689" y="1725"/>
                </a:lnTo>
                <a:close/>
                <a:moveTo>
                  <a:pt x="10817" y="14422"/>
                </a:moveTo>
                <a:lnTo>
                  <a:pt x="11175" y="14388"/>
                </a:lnTo>
                <a:lnTo>
                  <a:pt x="11534" y="14354"/>
                </a:lnTo>
                <a:lnTo>
                  <a:pt x="11893" y="14268"/>
                </a:lnTo>
                <a:lnTo>
                  <a:pt x="12218" y="14166"/>
                </a:lnTo>
                <a:lnTo>
                  <a:pt x="12508" y="13995"/>
                </a:lnTo>
                <a:lnTo>
                  <a:pt x="12816" y="13807"/>
                </a:lnTo>
                <a:lnTo>
                  <a:pt x="13106" y="13602"/>
                </a:lnTo>
                <a:lnTo>
                  <a:pt x="13329" y="13380"/>
                </a:lnTo>
                <a:lnTo>
                  <a:pt x="13568" y="13106"/>
                </a:lnTo>
                <a:lnTo>
                  <a:pt x="13790" y="12850"/>
                </a:lnTo>
                <a:lnTo>
                  <a:pt x="13961" y="12560"/>
                </a:lnTo>
                <a:lnTo>
                  <a:pt x="14115" y="12269"/>
                </a:lnTo>
                <a:lnTo>
                  <a:pt x="14217" y="11927"/>
                </a:lnTo>
                <a:lnTo>
                  <a:pt x="14320" y="11568"/>
                </a:lnTo>
                <a:lnTo>
                  <a:pt x="14388" y="11210"/>
                </a:lnTo>
                <a:lnTo>
                  <a:pt x="14388" y="10851"/>
                </a:lnTo>
                <a:lnTo>
                  <a:pt x="14388" y="10492"/>
                </a:lnTo>
                <a:lnTo>
                  <a:pt x="14320" y="10133"/>
                </a:lnTo>
                <a:lnTo>
                  <a:pt x="14217" y="9808"/>
                </a:lnTo>
                <a:lnTo>
                  <a:pt x="14115" y="9467"/>
                </a:lnTo>
                <a:lnTo>
                  <a:pt x="13961" y="9142"/>
                </a:lnTo>
                <a:lnTo>
                  <a:pt x="13790" y="8851"/>
                </a:lnTo>
                <a:lnTo>
                  <a:pt x="13568" y="8595"/>
                </a:lnTo>
                <a:lnTo>
                  <a:pt x="13329" y="8322"/>
                </a:lnTo>
                <a:lnTo>
                  <a:pt x="13106" y="8100"/>
                </a:lnTo>
                <a:lnTo>
                  <a:pt x="12816" y="7894"/>
                </a:lnTo>
                <a:lnTo>
                  <a:pt x="12508" y="7741"/>
                </a:lnTo>
                <a:lnTo>
                  <a:pt x="12218" y="7570"/>
                </a:lnTo>
                <a:lnTo>
                  <a:pt x="11893" y="7433"/>
                </a:lnTo>
                <a:lnTo>
                  <a:pt x="11534" y="7382"/>
                </a:lnTo>
                <a:lnTo>
                  <a:pt x="11175" y="7313"/>
                </a:lnTo>
                <a:lnTo>
                  <a:pt x="10817" y="7313"/>
                </a:lnTo>
                <a:lnTo>
                  <a:pt x="10441" y="7313"/>
                </a:lnTo>
                <a:lnTo>
                  <a:pt x="10082" y="7382"/>
                </a:lnTo>
                <a:lnTo>
                  <a:pt x="9757" y="7433"/>
                </a:lnTo>
                <a:lnTo>
                  <a:pt x="9432" y="7570"/>
                </a:lnTo>
                <a:lnTo>
                  <a:pt x="9142" y="7741"/>
                </a:lnTo>
                <a:lnTo>
                  <a:pt x="8834" y="7894"/>
                </a:lnTo>
                <a:lnTo>
                  <a:pt x="8544" y="8100"/>
                </a:lnTo>
                <a:lnTo>
                  <a:pt x="8287" y="8322"/>
                </a:lnTo>
                <a:lnTo>
                  <a:pt x="8048" y="8595"/>
                </a:lnTo>
                <a:lnTo>
                  <a:pt x="7860" y="8851"/>
                </a:lnTo>
                <a:lnTo>
                  <a:pt x="7689" y="9142"/>
                </a:lnTo>
                <a:lnTo>
                  <a:pt x="7536" y="9467"/>
                </a:lnTo>
                <a:lnTo>
                  <a:pt x="7399" y="9808"/>
                </a:lnTo>
                <a:lnTo>
                  <a:pt x="7331" y="10133"/>
                </a:lnTo>
                <a:lnTo>
                  <a:pt x="7262" y="10492"/>
                </a:lnTo>
                <a:lnTo>
                  <a:pt x="7262" y="10851"/>
                </a:lnTo>
                <a:lnTo>
                  <a:pt x="7262" y="11210"/>
                </a:lnTo>
                <a:lnTo>
                  <a:pt x="7331" y="11568"/>
                </a:lnTo>
                <a:lnTo>
                  <a:pt x="7399" y="11927"/>
                </a:lnTo>
                <a:lnTo>
                  <a:pt x="7536" y="12269"/>
                </a:lnTo>
                <a:lnTo>
                  <a:pt x="7689" y="12560"/>
                </a:lnTo>
                <a:lnTo>
                  <a:pt x="7860" y="12850"/>
                </a:lnTo>
                <a:lnTo>
                  <a:pt x="8048" y="13106"/>
                </a:lnTo>
                <a:lnTo>
                  <a:pt x="8287" y="13380"/>
                </a:lnTo>
                <a:lnTo>
                  <a:pt x="8544" y="13602"/>
                </a:lnTo>
                <a:lnTo>
                  <a:pt x="8834" y="13807"/>
                </a:lnTo>
                <a:lnTo>
                  <a:pt x="9142" y="13995"/>
                </a:lnTo>
                <a:lnTo>
                  <a:pt x="9432" y="14166"/>
                </a:lnTo>
                <a:lnTo>
                  <a:pt x="9757" y="14268"/>
                </a:lnTo>
                <a:lnTo>
                  <a:pt x="10082" y="14354"/>
                </a:lnTo>
                <a:lnTo>
                  <a:pt x="10441" y="14388"/>
                </a:lnTo>
                <a:lnTo>
                  <a:pt x="10817" y="1442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594000" lon="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3222293" y="5318506"/>
            <a:ext cx="288032" cy="3200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/>
          <p:cNvCxnSpPr/>
          <p:nvPr/>
        </p:nvCxnSpPr>
        <p:spPr>
          <a:xfrm flipH="1" flipV="1">
            <a:off x="3282489" y="5386487"/>
            <a:ext cx="182880" cy="198120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/>
          <p:cNvSpPr txBox="1"/>
          <p:nvPr/>
        </p:nvSpPr>
        <p:spPr>
          <a:xfrm>
            <a:off x="3877239" y="4844067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Join 1</a:t>
            </a:r>
            <a:endParaRPr lang="zh-TW" altLang="en-US" sz="1400" dirty="0"/>
          </a:p>
        </p:txBody>
      </p:sp>
      <p:cxnSp>
        <p:nvCxnSpPr>
          <p:cNvPr id="168" name="直線接點 167"/>
          <p:cNvCxnSpPr>
            <a:stCxn id="164" idx="3"/>
            <a:endCxn id="166" idx="2"/>
          </p:cNvCxnSpPr>
          <p:nvPr/>
        </p:nvCxnSpPr>
        <p:spPr>
          <a:xfrm flipV="1">
            <a:off x="3510325" y="5155643"/>
            <a:ext cx="600223" cy="3228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>
            <a:stCxn id="155" idx="1"/>
            <a:endCxn id="166" idx="6"/>
          </p:cNvCxnSpPr>
          <p:nvPr/>
        </p:nvCxnSpPr>
        <p:spPr>
          <a:xfrm flipH="1" flipV="1">
            <a:off x="4218548" y="5155643"/>
            <a:ext cx="631562" cy="355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矩形 1097"/>
          <p:cNvSpPr/>
          <p:nvPr/>
        </p:nvSpPr>
        <p:spPr>
          <a:xfrm>
            <a:off x="1647842" y="1573392"/>
            <a:ext cx="864096" cy="414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Remote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6696360" y="1846476"/>
            <a:ext cx="1260016" cy="905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Smartphone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6894320" y="2155933"/>
            <a:ext cx="864096" cy="512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CHT APP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Remote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00" name="肘形接點 1099"/>
          <p:cNvCxnSpPr>
            <a:endCxn id="174" idx="1"/>
          </p:cNvCxnSpPr>
          <p:nvPr/>
        </p:nvCxnSpPr>
        <p:spPr>
          <a:xfrm>
            <a:off x="5631317" y="1846476"/>
            <a:ext cx="1263003" cy="565626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177"/>
          <p:cNvSpPr txBox="1"/>
          <p:nvPr/>
        </p:nvSpPr>
        <p:spPr>
          <a:xfrm>
            <a:off x="5955859" y="234888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(Wi-Fi)</a:t>
            </a:r>
            <a:endParaRPr lang="zh-TW" altLang="en-US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1897782" y="5875902"/>
            <a:ext cx="1737756" cy="937474"/>
            <a:chOff x="5740300" y="5443854"/>
            <a:chExt cx="1737756" cy="937474"/>
          </a:xfrm>
        </p:grpSpPr>
        <p:pic>
          <p:nvPicPr>
            <p:cNvPr id="182" name="圖片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300" y="5443854"/>
              <a:ext cx="1737756" cy="937474"/>
            </a:xfrm>
            <a:prstGeom prst="rect">
              <a:avLst/>
            </a:prstGeom>
          </p:spPr>
        </p:pic>
        <p:sp>
          <p:nvSpPr>
            <p:cNvPr id="183" name="矩形 182"/>
            <p:cNvSpPr/>
            <p:nvPr/>
          </p:nvSpPr>
          <p:spPr>
            <a:xfrm>
              <a:off x="6287486" y="5606966"/>
              <a:ext cx="1040144" cy="126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dirty="0">
                  <a:solidFill>
                    <a:srgbClr val="0000FF"/>
                  </a:solidFill>
                </a:rPr>
                <a:t>MorSensor1</a:t>
              </a:r>
              <a:endParaRPr lang="zh-TW" alt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5884316" y="5999597"/>
              <a:ext cx="288032" cy="320071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5884315" y="6067578"/>
              <a:ext cx="1191085" cy="121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Temperature</a:t>
              </a:r>
              <a:endPara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86" name="Gear"/>
          <p:cNvSpPr>
            <a:spLocks noChangeAspect="1" noEditPoints="1" noChangeArrowheads="1"/>
          </p:cNvSpPr>
          <p:nvPr/>
        </p:nvSpPr>
        <p:spPr bwMode="auto">
          <a:xfrm>
            <a:off x="1959575" y="5942414"/>
            <a:ext cx="351177" cy="33721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374 w 21600"/>
              <a:gd name="T9" fmla="*/ 3964 h 21600"/>
              <a:gd name="T10" fmla="*/ 17841 w 21600"/>
              <a:gd name="T11" fmla="*/ 176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9689" y="1725"/>
                </a:moveTo>
                <a:lnTo>
                  <a:pt x="10304" y="85"/>
                </a:lnTo>
                <a:lnTo>
                  <a:pt x="11637" y="85"/>
                </a:lnTo>
                <a:lnTo>
                  <a:pt x="12303" y="1777"/>
                </a:lnTo>
                <a:lnTo>
                  <a:pt x="13072" y="1931"/>
                </a:lnTo>
                <a:lnTo>
                  <a:pt x="14303" y="598"/>
                </a:lnTo>
                <a:lnTo>
                  <a:pt x="15533" y="1110"/>
                </a:lnTo>
                <a:lnTo>
                  <a:pt x="15584" y="2905"/>
                </a:lnTo>
                <a:lnTo>
                  <a:pt x="16405" y="3520"/>
                </a:lnTo>
                <a:lnTo>
                  <a:pt x="17891" y="2751"/>
                </a:lnTo>
                <a:lnTo>
                  <a:pt x="18917" y="3674"/>
                </a:lnTo>
                <a:lnTo>
                  <a:pt x="18199" y="5314"/>
                </a:lnTo>
                <a:lnTo>
                  <a:pt x="18763" y="6083"/>
                </a:lnTo>
                <a:lnTo>
                  <a:pt x="20403" y="6032"/>
                </a:lnTo>
                <a:lnTo>
                  <a:pt x="20865" y="7211"/>
                </a:lnTo>
                <a:lnTo>
                  <a:pt x="19737" y="8185"/>
                </a:lnTo>
                <a:lnTo>
                  <a:pt x="20096" y="9723"/>
                </a:lnTo>
                <a:lnTo>
                  <a:pt x="21634" y="10287"/>
                </a:lnTo>
                <a:lnTo>
                  <a:pt x="21582" y="11620"/>
                </a:lnTo>
                <a:lnTo>
                  <a:pt x="20147" y="12184"/>
                </a:lnTo>
                <a:lnTo>
                  <a:pt x="19942" y="13158"/>
                </a:lnTo>
                <a:lnTo>
                  <a:pt x="21070" y="14234"/>
                </a:lnTo>
                <a:lnTo>
                  <a:pt x="20608" y="15362"/>
                </a:lnTo>
                <a:lnTo>
                  <a:pt x="19019" y="15465"/>
                </a:lnTo>
                <a:lnTo>
                  <a:pt x="18404" y="16439"/>
                </a:lnTo>
                <a:lnTo>
                  <a:pt x="19122" y="17925"/>
                </a:lnTo>
                <a:lnTo>
                  <a:pt x="18096" y="18797"/>
                </a:lnTo>
                <a:lnTo>
                  <a:pt x="16763" y="18284"/>
                </a:lnTo>
                <a:lnTo>
                  <a:pt x="15431" y="19002"/>
                </a:lnTo>
                <a:lnTo>
                  <a:pt x="15277" y="20848"/>
                </a:lnTo>
                <a:lnTo>
                  <a:pt x="14149" y="21155"/>
                </a:lnTo>
                <a:lnTo>
                  <a:pt x="13021" y="19925"/>
                </a:lnTo>
                <a:lnTo>
                  <a:pt x="12252" y="20181"/>
                </a:lnTo>
                <a:lnTo>
                  <a:pt x="11739" y="21668"/>
                </a:lnTo>
                <a:lnTo>
                  <a:pt x="10201" y="21668"/>
                </a:lnTo>
                <a:lnTo>
                  <a:pt x="9740" y="20130"/>
                </a:lnTo>
                <a:lnTo>
                  <a:pt x="8253" y="19771"/>
                </a:lnTo>
                <a:lnTo>
                  <a:pt x="7125" y="21001"/>
                </a:lnTo>
                <a:lnTo>
                  <a:pt x="5895" y="20489"/>
                </a:lnTo>
                <a:lnTo>
                  <a:pt x="5946" y="18592"/>
                </a:lnTo>
                <a:lnTo>
                  <a:pt x="5177" y="18131"/>
                </a:lnTo>
                <a:lnTo>
                  <a:pt x="3383" y="18848"/>
                </a:lnTo>
                <a:lnTo>
                  <a:pt x="2614" y="17874"/>
                </a:lnTo>
                <a:lnTo>
                  <a:pt x="3383" y="16182"/>
                </a:lnTo>
                <a:lnTo>
                  <a:pt x="2922" y="15465"/>
                </a:lnTo>
                <a:lnTo>
                  <a:pt x="922" y="15516"/>
                </a:lnTo>
                <a:lnTo>
                  <a:pt x="512" y="14234"/>
                </a:lnTo>
                <a:lnTo>
                  <a:pt x="1948" y="12901"/>
                </a:lnTo>
                <a:lnTo>
                  <a:pt x="1896" y="12184"/>
                </a:lnTo>
                <a:lnTo>
                  <a:pt x="0" y="11415"/>
                </a:lnTo>
                <a:lnTo>
                  <a:pt x="51" y="10031"/>
                </a:lnTo>
                <a:lnTo>
                  <a:pt x="1948" y="9313"/>
                </a:lnTo>
                <a:lnTo>
                  <a:pt x="2101" y="8595"/>
                </a:lnTo>
                <a:lnTo>
                  <a:pt x="615" y="7160"/>
                </a:lnTo>
                <a:lnTo>
                  <a:pt x="1127" y="5878"/>
                </a:lnTo>
                <a:lnTo>
                  <a:pt x="3178" y="5981"/>
                </a:lnTo>
                <a:lnTo>
                  <a:pt x="3588" y="5417"/>
                </a:lnTo>
                <a:lnTo>
                  <a:pt x="2819" y="3520"/>
                </a:lnTo>
                <a:lnTo>
                  <a:pt x="3742" y="2597"/>
                </a:lnTo>
                <a:lnTo>
                  <a:pt x="5536" y="3417"/>
                </a:lnTo>
                <a:lnTo>
                  <a:pt x="6049" y="3058"/>
                </a:lnTo>
                <a:lnTo>
                  <a:pt x="6100" y="1264"/>
                </a:lnTo>
                <a:lnTo>
                  <a:pt x="7228" y="700"/>
                </a:lnTo>
                <a:lnTo>
                  <a:pt x="8510" y="2033"/>
                </a:lnTo>
                <a:lnTo>
                  <a:pt x="9689" y="1725"/>
                </a:lnTo>
                <a:close/>
                <a:moveTo>
                  <a:pt x="10817" y="14422"/>
                </a:moveTo>
                <a:lnTo>
                  <a:pt x="11175" y="14388"/>
                </a:lnTo>
                <a:lnTo>
                  <a:pt x="11534" y="14354"/>
                </a:lnTo>
                <a:lnTo>
                  <a:pt x="11893" y="14268"/>
                </a:lnTo>
                <a:lnTo>
                  <a:pt x="12218" y="14166"/>
                </a:lnTo>
                <a:lnTo>
                  <a:pt x="12508" y="13995"/>
                </a:lnTo>
                <a:lnTo>
                  <a:pt x="12816" y="13807"/>
                </a:lnTo>
                <a:lnTo>
                  <a:pt x="13106" y="13602"/>
                </a:lnTo>
                <a:lnTo>
                  <a:pt x="13329" y="13380"/>
                </a:lnTo>
                <a:lnTo>
                  <a:pt x="13568" y="13106"/>
                </a:lnTo>
                <a:lnTo>
                  <a:pt x="13790" y="12850"/>
                </a:lnTo>
                <a:lnTo>
                  <a:pt x="13961" y="12560"/>
                </a:lnTo>
                <a:lnTo>
                  <a:pt x="14115" y="12269"/>
                </a:lnTo>
                <a:lnTo>
                  <a:pt x="14217" y="11927"/>
                </a:lnTo>
                <a:lnTo>
                  <a:pt x="14320" y="11568"/>
                </a:lnTo>
                <a:lnTo>
                  <a:pt x="14388" y="11210"/>
                </a:lnTo>
                <a:lnTo>
                  <a:pt x="14388" y="10851"/>
                </a:lnTo>
                <a:lnTo>
                  <a:pt x="14388" y="10492"/>
                </a:lnTo>
                <a:lnTo>
                  <a:pt x="14320" y="10133"/>
                </a:lnTo>
                <a:lnTo>
                  <a:pt x="14217" y="9808"/>
                </a:lnTo>
                <a:lnTo>
                  <a:pt x="14115" y="9467"/>
                </a:lnTo>
                <a:lnTo>
                  <a:pt x="13961" y="9142"/>
                </a:lnTo>
                <a:lnTo>
                  <a:pt x="13790" y="8851"/>
                </a:lnTo>
                <a:lnTo>
                  <a:pt x="13568" y="8595"/>
                </a:lnTo>
                <a:lnTo>
                  <a:pt x="13329" y="8322"/>
                </a:lnTo>
                <a:lnTo>
                  <a:pt x="13106" y="8100"/>
                </a:lnTo>
                <a:lnTo>
                  <a:pt x="12816" y="7894"/>
                </a:lnTo>
                <a:lnTo>
                  <a:pt x="12508" y="7741"/>
                </a:lnTo>
                <a:lnTo>
                  <a:pt x="12218" y="7570"/>
                </a:lnTo>
                <a:lnTo>
                  <a:pt x="11893" y="7433"/>
                </a:lnTo>
                <a:lnTo>
                  <a:pt x="11534" y="7382"/>
                </a:lnTo>
                <a:lnTo>
                  <a:pt x="11175" y="7313"/>
                </a:lnTo>
                <a:lnTo>
                  <a:pt x="10817" y="7313"/>
                </a:lnTo>
                <a:lnTo>
                  <a:pt x="10441" y="7313"/>
                </a:lnTo>
                <a:lnTo>
                  <a:pt x="10082" y="7382"/>
                </a:lnTo>
                <a:lnTo>
                  <a:pt x="9757" y="7433"/>
                </a:lnTo>
                <a:lnTo>
                  <a:pt x="9432" y="7570"/>
                </a:lnTo>
                <a:lnTo>
                  <a:pt x="9142" y="7741"/>
                </a:lnTo>
                <a:lnTo>
                  <a:pt x="8834" y="7894"/>
                </a:lnTo>
                <a:lnTo>
                  <a:pt x="8544" y="8100"/>
                </a:lnTo>
                <a:lnTo>
                  <a:pt x="8287" y="8322"/>
                </a:lnTo>
                <a:lnTo>
                  <a:pt x="8048" y="8595"/>
                </a:lnTo>
                <a:lnTo>
                  <a:pt x="7860" y="8851"/>
                </a:lnTo>
                <a:lnTo>
                  <a:pt x="7689" y="9142"/>
                </a:lnTo>
                <a:lnTo>
                  <a:pt x="7536" y="9467"/>
                </a:lnTo>
                <a:lnTo>
                  <a:pt x="7399" y="9808"/>
                </a:lnTo>
                <a:lnTo>
                  <a:pt x="7331" y="10133"/>
                </a:lnTo>
                <a:lnTo>
                  <a:pt x="7262" y="10492"/>
                </a:lnTo>
                <a:lnTo>
                  <a:pt x="7262" y="10851"/>
                </a:lnTo>
                <a:lnTo>
                  <a:pt x="7262" y="11210"/>
                </a:lnTo>
                <a:lnTo>
                  <a:pt x="7331" y="11568"/>
                </a:lnTo>
                <a:lnTo>
                  <a:pt x="7399" y="11927"/>
                </a:lnTo>
                <a:lnTo>
                  <a:pt x="7536" y="12269"/>
                </a:lnTo>
                <a:lnTo>
                  <a:pt x="7689" y="12560"/>
                </a:lnTo>
                <a:lnTo>
                  <a:pt x="7860" y="12850"/>
                </a:lnTo>
                <a:lnTo>
                  <a:pt x="8048" y="13106"/>
                </a:lnTo>
                <a:lnTo>
                  <a:pt x="8287" y="13380"/>
                </a:lnTo>
                <a:lnTo>
                  <a:pt x="8544" y="13602"/>
                </a:lnTo>
                <a:lnTo>
                  <a:pt x="8834" y="13807"/>
                </a:lnTo>
                <a:lnTo>
                  <a:pt x="9142" y="13995"/>
                </a:lnTo>
                <a:lnTo>
                  <a:pt x="9432" y="14166"/>
                </a:lnTo>
                <a:lnTo>
                  <a:pt x="9757" y="14268"/>
                </a:lnTo>
                <a:lnTo>
                  <a:pt x="10082" y="14354"/>
                </a:lnTo>
                <a:lnTo>
                  <a:pt x="10441" y="14388"/>
                </a:lnTo>
                <a:lnTo>
                  <a:pt x="10817" y="1442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1594000" lon="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endParaRPr lang="zh-TW" altLang="en-US"/>
          </a:p>
        </p:txBody>
      </p:sp>
      <p:sp>
        <p:nvSpPr>
          <p:cNvPr id="187" name="矩形 186"/>
          <p:cNvSpPr/>
          <p:nvPr/>
        </p:nvSpPr>
        <p:spPr>
          <a:xfrm>
            <a:off x="3231857" y="6398626"/>
            <a:ext cx="288032" cy="3200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8" name="直線單箭頭接點 187"/>
          <p:cNvCxnSpPr/>
          <p:nvPr/>
        </p:nvCxnSpPr>
        <p:spPr>
          <a:xfrm flipH="1" flipV="1">
            <a:off x="3292053" y="6466607"/>
            <a:ext cx="182880" cy="198120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>
            <a:stCxn id="187" idx="3"/>
            <a:endCxn id="73" idx="3"/>
          </p:cNvCxnSpPr>
          <p:nvPr/>
        </p:nvCxnSpPr>
        <p:spPr>
          <a:xfrm flipV="1">
            <a:off x="3519889" y="5717440"/>
            <a:ext cx="645024" cy="841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文字方塊 1104"/>
          <p:cNvSpPr txBox="1"/>
          <p:nvPr/>
        </p:nvSpPr>
        <p:spPr>
          <a:xfrm>
            <a:off x="-36512" y="-27384"/>
            <a:ext cx="3955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CHT Smart Home with IoTtalk</a:t>
            </a:r>
            <a:endParaRPr lang="zh-TW" altLang="en-US" sz="2400" b="1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4712686" y="5879013"/>
            <a:ext cx="3247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CHT-GW  is the DM.</a:t>
            </a:r>
          </a:p>
          <a:p>
            <a:r>
              <a:rPr lang="en-US" altLang="zh-TW" dirty="0"/>
              <a:t>Each feature refers an appliance.</a:t>
            </a:r>
          </a:p>
        </p:txBody>
      </p:sp>
      <p:sp>
        <p:nvSpPr>
          <p:cNvPr id="166" name="橢圓 165"/>
          <p:cNvSpPr/>
          <p:nvPr/>
        </p:nvSpPr>
        <p:spPr>
          <a:xfrm>
            <a:off x="4110548" y="5101643"/>
            <a:ext cx="108000" cy="108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2811199" y="434281"/>
            <a:ext cx="2908881" cy="29947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23928" y="41569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73" name="橢圓 72"/>
          <p:cNvSpPr/>
          <p:nvPr/>
        </p:nvSpPr>
        <p:spPr>
          <a:xfrm>
            <a:off x="4149097" y="5625256"/>
            <a:ext cx="108000" cy="108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877239" y="5368711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Join 2</a:t>
            </a:r>
            <a:endParaRPr lang="zh-TW" altLang="en-US" sz="1400" dirty="0"/>
          </a:p>
        </p:txBody>
      </p:sp>
      <p:cxnSp>
        <p:nvCxnSpPr>
          <p:cNvPr id="76" name="直線接點 75"/>
          <p:cNvCxnSpPr>
            <a:stCxn id="73" idx="6"/>
            <a:endCxn id="155" idx="1"/>
          </p:cNvCxnSpPr>
          <p:nvPr/>
        </p:nvCxnSpPr>
        <p:spPr>
          <a:xfrm flipV="1">
            <a:off x="4257097" y="5511561"/>
            <a:ext cx="593013" cy="1676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113666" y="4844067"/>
            <a:ext cx="1260016" cy="16555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Smartphone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1626" y="5153524"/>
            <a:ext cx="864096" cy="12451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Remote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3352" y="5445224"/>
            <a:ext cx="584448" cy="216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63352" y="5733256"/>
            <a:ext cx="584448" cy="216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3352" y="6021288"/>
            <a:ext cx="584448" cy="216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1163022" y="5444906"/>
            <a:ext cx="8280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6404104" y="5445224"/>
            <a:ext cx="8280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7484224" y="5445224"/>
            <a:ext cx="8280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762847" y="5020568"/>
            <a:ext cx="864096" cy="882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CHT 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IoT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Gateway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yneda\AppData\Local\Microsoft\Windows\Temporary Internet Files\Content.IE5\LFK5R1IP\Fan_(Electric)_(PSF)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76" y="4604335"/>
            <a:ext cx="1144327" cy="13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文字方塊 92"/>
          <p:cNvSpPr txBox="1"/>
          <p:nvPr/>
        </p:nvSpPr>
        <p:spPr>
          <a:xfrm>
            <a:off x="35496" y="4437112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For example: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413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標題 1"/>
          <p:cNvSpPr txBox="1">
            <a:spLocks/>
          </p:cNvSpPr>
          <p:nvPr/>
        </p:nvSpPr>
        <p:spPr>
          <a:xfrm>
            <a:off x="84643" y="260648"/>
            <a:ext cx="8898895" cy="93610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IoTtalk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Machine Learning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95536" y="1412776"/>
            <a:ext cx="8307342" cy="4896544"/>
            <a:chOff x="395536" y="1412776"/>
            <a:chExt cx="8307342" cy="48965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412776"/>
              <a:ext cx="8307342" cy="4896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文字方塊 1"/>
            <p:cNvSpPr txBox="1"/>
            <p:nvPr/>
          </p:nvSpPr>
          <p:spPr>
            <a:xfrm>
              <a:off x="5153361" y="2252207"/>
              <a:ext cx="1156727" cy="446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GridSearch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900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Fan Control using IoTtalk</a:t>
            </a:r>
            <a:endParaRPr lang="zh-TW" altLang="en-US" dirty="0"/>
          </a:p>
        </p:txBody>
      </p:sp>
      <p:sp>
        <p:nvSpPr>
          <p:cNvPr id="11" name="內容版面配置區 9"/>
          <p:cNvSpPr txBox="1">
            <a:spLocks/>
          </p:cNvSpPr>
          <p:nvPr/>
        </p:nvSpPr>
        <p:spPr>
          <a:xfrm>
            <a:off x="107504" y="908720"/>
            <a:ext cx="903649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Click the device features of the two devices to create a link between them.</a:t>
            </a:r>
          </a:p>
          <a:p>
            <a:r>
              <a:rPr lang="en-US" altLang="zh-TW" dirty="0"/>
              <a:t>Then, the user controls the Fan using Keypad through IoTtalk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877864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20974" y="3772712"/>
            <a:ext cx="625958" cy="20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400" b="1" dirty="0">
                <a:solidFill>
                  <a:srgbClr val="0000FF"/>
                </a:solidFill>
              </a:rPr>
              <a:t>Remote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2501" y="3773786"/>
            <a:ext cx="517321" cy="184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400" b="1" dirty="0">
                <a:solidFill>
                  <a:srgbClr val="0000FF"/>
                </a:solidFill>
              </a:rPr>
              <a:t>Fan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29" y="5229200"/>
            <a:ext cx="994339" cy="1234677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08500"/>
            <a:ext cx="1714671" cy="174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Jyneda\AppData\Local\Microsoft\Windows\Temporary Internet Files\Content.IE5\ET33Z7SN\arrow-975989_960_720[1]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03259" y="5448736"/>
            <a:ext cx="421013" cy="10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959353" y="5505242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Remote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92" y="4077072"/>
            <a:ext cx="184212" cy="184212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1076381" y="4072302"/>
            <a:ext cx="139649" cy="1902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4068871"/>
            <a:ext cx="189085" cy="189085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3267692" y="4177654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TW" sz="2400" b="1" dirty="0"/>
              <a:t>5</a:t>
            </a:r>
            <a:endParaRPr lang="zh-TW" altLang="en-US" sz="2400" b="1" dirty="0"/>
          </a:p>
        </p:txBody>
      </p:sp>
      <p:sp>
        <p:nvSpPr>
          <p:cNvPr id="12" name="橢圓 11"/>
          <p:cNvSpPr/>
          <p:nvPr/>
        </p:nvSpPr>
        <p:spPr>
          <a:xfrm>
            <a:off x="1187624" y="4177654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TW" sz="2400" b="1" dirty="0"/>
              <a:t>4</a:t>
            </a:r>
            <a:endParaRPr lang="zh-TW" altLang="en-US" sz="24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AB30-B950-4885-9E8E-F3EEFC9301D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22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Smart Fan using IoTtalk with</a:t>
            </a:r>
            <a:br>
              <a:rPr lang="en-US" altLang="zh-TW" dirty="0"/>
            </a:br>
            <a:r>
              <a:rPr lang="en-US" altLang="zh-TW" dirty="0"/>
              <a:t>Machine Learning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34" y="1988840"/>
            <a:ext cx="7357490" cy="4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內容版面配置區 9"/>
          <p:cNvSpPr txBox="1">
            <a:spLocks/>
          </p:cNvSpPr>
          <p:nvPr/>
        </p:nvSpPr>
        <p:spPr>
          <a:xfrm>
            <a:off x="107504" y="991269"/>
            <a:ext cx="903649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Insert a machine learning device and sensors between Keypad and Fan.</a:t>
            </a:r>
            <a:endParaRPr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6447099" y="2974694"/>
            <a:ext cx="1956121" cy="2060294"/>
          </a:xfrm>
          <a:prstGeom prst="roundRect">
            <a:avLst>
              <a:gd name="adj" fmla="val 255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983174" y="5695973"/>
            <a:ext cx="1933645" cy="1121516"/>
          </a:xfrm>
          <a:prstGeom prst="roundRect">
            <a:avLst>
              <a:gd name="adj" fmla="val 255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444208" y="6364408"/>
            <a:ext cx="2785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Machine learning device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049" name="直線單箭頭接點 2048"/>
          <p:cNvCxnSpPr/>
          <p:nvPr/>
        </p:nvCxnSpPr>
        <p:spPr>
          <a:xfrm flipH="1" flipV="1">
            <a:off x="8403220" y="5036326"/>
            <a:ext cx="417252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2941349" y="6592958"/>
            <a:ext cx="356329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653136"/>
            <a:ext cx="562960" cy="16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AB30-B950-4885-9E8E-F3EEFC9301D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276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-459432"/>
            <a:ext cx="8229600" cy="1600200"/>
          </a:xfrm>
        </p:spPr>
        <p:txBody>
          <a:bodyPr/>
          <a:lstStyle/>
          <a:p>
            <a:r>
              <a:rPr lang="en-US" altLang="zh-TW" sz="4400" dirty="0"/>
              <a:t>Conclusion</a:t>
            </a:r>
            <a:endParaRPr lang="zh-TW" altLang="en-US" sz="44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/>
              <a:t>IoTtalk </a:t>
            </a:r>
            <a:r>
              <a:rPr lang="en-US" altLang="zh-TW" sz="2600" dirty="0"/>
              <a:t>is an IoT device management tool</a:t>
            </a:r>
          </a:p>
          <a:p>
            <a:r>
              <a:rPr lang="en-US" altLang="zh-TW" sz="2600" dirty="0"/>
              <a:t>Easy to deploy and operate</a:t>
            </a:r>
          </a:p>
          <a:p>
            <a:r>
              <a:rPr lang="en-US" altLang="zh-TW" sz="2600" dirty="0"/>
              <a:t>Easy to develop applications - simply connect IDFs and ODFs</a:t>
            </a:r>
          </a:p>
          <a:p>
            <a:r>
              <a:rPr lang="en-US" altLang="zh-TW" sz="2600" dirty="0"/>
              <a:t>Transparently observe the connections between IoT devices</a:t>
            </a:r>
          </a:p>
          <a:p>
            <a:r>
              <a:rPr lang="en-US" altLang="zh-TW" sz="2600" dirty="0"/>
              <a:t>Monitor the transmitting values between IoT devices</a:t>
            </a:r>
          </a:p>
          <a:p>
            <a:r>
              <a:rPr lang="en-US" altLang="zh-TW" sz="2600" dirty="0"/>
              <a:t>Application debugging is more easier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9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Evolution of Communication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79339"/>
            <a:ext cx="2694286" cy="2024164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3184438" y="2779339"/>
            <a:ext cx="2692800" cy="2016000"/>
            <a:chOff x="3161830" y="2654176"/>
            <a:chExt cx="2692800" cy="2016000"/>
          </a:xfrm>
        </p:grpSpPr>
        <p:sp>
          <p:nvSpPr>
            <p:cNvPr id="6" name="矩形 5"/>
            <p:cNvSpPr/>
            <p:nvPr/>
          </p:nvSpPr>
          <p:spPr>
            <a:xfrm>
              <a:off x="3161830" y="2654176"/>
              <a:ext cx="2692800" cy="201600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112" y="2907334"/>
              <a:ext cx="807936" cy="1590624"/>
            </a:xfrm>
            <a:prstGeom prst="rect">
              <a:avLst/>
            </a:prstGeom>
          </p:spPr>
        </p:pic>
        <p:sp>
          <p:nvSpPr>
            <p:cNvPr id="8" name="橢圓 7"/>
            <p:cNvSpPr/>
            <p:nvPr/>
          </p:nvSpPr>
          <p:spPr>
            <a:xfrm>
              <a:off x="3699522" y="2788126"/>
              <a:ext cx="1800000" cy="18000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2" descr="C:\Users\Jyneda\AppData\Local\Microsoft\Windows\Temporary Internet Files\Content.IE5\LFK5R1IP\Fan_(Electric)_(PSF)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952" y="2762602"/>
              <a:ext cx="485592" cy="567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Jyneda\AppData\Local\Microsoft\Windows\Temporary Internet Files\Content.IE5\UMSXA0EH\1281028499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293" y="4129427"/>
              <a:ext cx="275161" cy="451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Jyneda\AppData\Local\Microsoft\Windows\Temporary Internet Files\Content.IE5\UMSXA0EH\Remote_control[1]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028" y="4156548"/>
              <a:ext cx="140967" cy="424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Jyneda\AppData\Local\Microsoft\Windows\Temporary Internet Files\Content.IE5\JF10HNQG\Steren-Glossy-TV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8954" y="3645024"/>
              <a:ext cx="561180" cy="419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Jyneda\AppData\Local\Microsoft\Windows\Temporary Internet Files\Content.IE5\UMSXA0EH\Gnome-laptop.svg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910" y="3413514"/>
              <a:ext cx="549224" cy="549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3609451" y="2842811"/>
              <a:ext cx="616843" cy="407392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323528" y="1904769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H2H</a:t>
            </a:r>
          </a:p>
          <a:p>
            <a:r>
              <a:rPr lang="en-US" altLang="zh-TW" dirty="0"/>
              <a:t>A humans talks to the other humans.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3084324" y="1904769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H2M</a:t>
            </a:r>
          </a:p>
          <a:p>
            <a:r>
              <a:rPr lang="en-US" altLang="zh-TW" dirty="0"/>
              <a:t>A human directly controls the machines.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54" y="2759645"/>
            <a:ext cx="2776610" cy="2043858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5975904" y="4748951"/>
            <a:ext cx="2941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Machines have logic or intelligence to manipulate other machines. That is, </a:t>
            </a:r>
            <a:r>
              <a:rPr lang="en-US" altLang="zh-TW" dirty="0">
                <a:solidFill>
                  <a:srgbClr val="0000FF"/>
                </a:solidFill>
              </a:rPr>
              <a:t>IoT devices can talk to each other, IoTtalk!</a:t>
            </a:r>
            <a:br>
              <a:rPr lang="en-US" altLang="zh-TW" dirty="0">
                <a:solidFill>
                  <a:srgbClr val="0000FF"/>
                </a:solidFill>
              </a:rPr>
            </a:b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940152" y="1904769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M2M</a:t>
            </a:r>
          </a:p>
          <a:p>
            <a:r>
              <a:rPr lang="en-US" altLang="zh-TW" dirty="0"/>
              <a:t>A machine automatically controls the other machines.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727936" y="2092819"/>
            <a:ext cx="2268000" cy="0"/>
          </a:xfrm>
          <a:prstGeom prst="straightConnector1">
            <a:avLst/>
          </a:prstGeom>
          <a:ln w="47625">
            <a:tailEnd type="triangle" w="med" len="lg"/>
          </a:ln>
          <a:scene3d>
            <a:camera prst="orthographicFront"/>
            <a:lightRig rig="threePt" dir="t"/>
          </a:scene3d>
          <a:sp3d extrusionH="107950" contourW="12700">
            <a:bevelT w="1714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572000" y="2092819"/>
            <a:ext cx="2268000" cy="0"/>
          </a:xfrm>
          <a:prstGeom prst="straightConnector1">
            <a:avLst/>
          </a:prstGeom>
          <a:ln w="47625">
            <a:tailEnd type="triangle" w="med" len="lg"/>
          </a:ln>
          <a:scene3d>
            <a:camera prst="orthographicFront"/>
            <a:lightRig rig="threePt" dir="t"/>
          </a:scene3d>
          <a:sp3d extrusionH="107950" contourW="12700">
            <a:bevelT w="1714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184438" y="4748951"/>
            <a:ext cx="270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human manipulates the machine himself.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323528" y="4812795"/>
            <a:ext cx="270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human talks to the other humans.</a:t>
            </a:r>
          </a:p>
        </p:txBody>
      </p:sp>
    </p:spTree>
    <p:extLst>
      <p:ext uri="{BB962C8B-B14F-4D97-AF65-F5344CB8AC3E}">
        <p14:creationId xmlns:p14="http://schemas.microsoft.com/office/powerpoint/2010/main" val="41777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8229600" cy="1600200"/>
          </a:xfrm>
        </p:spPr>
        <p:txBody>
          <a:bodyPr anchor="ctr" anchorCtr="0"/>
          <a:lstStyle/>
          <a:p>
            <a:r>
              <a:rPr lang="en-US" altLang="zh-TW" sz="4400" dirty="0"/>
              <a:t>What is IoTtalk?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264696"/>
          </a:xfrm>
        </p:spPr>
        <p:txBody>
          <a:bodyPr>
            <a:normAutofit/>
          </a:bodyPr>
          <a:lstStyle/>
          <a:p>
            <a:r>
              <a:rPr lang="en-US" altLang="zh-TW" b="1" dirty="0"/>
              <a:t>IoTtalk</a:t>
            </a:r>
            <a:r>
              <a:rPr lang="en-US" altLang="zh-TW" sz="2400" b="1" dirty="0"/>
              <a:t> is an IoT device management tool</a:t>
            </a:r>
          </a:p>
          <a:p>
            <a:r>
              <a:rPr lang="en-US" altLang="zh-TW" sz="2800" b="1" dirty="0"/>
              <a:t>IoT</a:t>
            </a:r>
            <a:r>
              <a:rPr lang="en-US" altLang="zh-TW" b="1" dirty="0"/>
              <a:t> management concept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Device Feature</a:t>
            </a:r>
          </a:p>
          <a:p>
            <a:pPr lvl="2"/>
            <a:r>
              <a:rPr lang="en-US" altLang="zh-TW" sz="2400" dirty="0"/>
              <a:t>The function or capability which an IoT can provide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Device Model</a:t>
            </a:r>
          </a:p>
          <a:p>
            <a:pPr lvl="2"/>
            <a:r>
              <a:rPr lang="en-US" altLang="zh-TW" sz="2400" dirty="0"/>
              <a:t>A set of device features</a:t>
            </a:r>
          </a:p>
          <a:p>
            <a:pPr lvl="2"/>
            <a:r>
              <a:rPr lang="en-US" altLang="zh-TW" sz="2400" dirty="0"/>
              <a:t>A device model refers to </a:t>
            </a:r>
            <a:br>
              <a:rPr lang="en-US" altLang="zh-TW" sz="2400" dirty="0"/>
            </a:br>
            <a:r>
              <a:rPr lang="en-US" altLang="zh-TW" sz="2400" dirty="0"/>
              <a:t>a specific product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Device name</a:t>
            </a:r>
          </a:p>
          <a:p>
            <a:pPr lvl="2"/>
            <a:r>
              <a:rPr lang="en-US" altLang="zh-TW" sz="2400" dirty="0"/>
              <a:t>The name of a specific product</a:t>
            </a:r>
            <a:endParaRPr lang="en-US" altLang="zh-TW" sz="2400" b="1" dirty="0"/>
          </a:p>
          <a:p>
            <a:endParaRPr lang="en-US" altLang="zh-TW" b="1" dirty="0"/>
          </a:p>
          <a:p>
            <a:endParaRPr lang="en-US" altLang="zh-TW" sz="2400" b="1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64088" y="4075331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Feature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4088" y="4555384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Feature 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5035437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Feature 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4088" y="5515491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/>
                <a:cs typeface="Times New Roman"/>
              </a:rPr>
              <a:t>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8064" y="3715291"/>
            <a:ext cx="165618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552002" y="371529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71344" y="3129830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An IoT device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13984" y="4075331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G-sensor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13984" y="455538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Mic.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13984" y="5035437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Display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13984" y="5515491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/>
                <a:cs typeface="Times New Roman"/>
              </a:rPr>
              <a:t>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7960" y="3715291"/>
            <a:ext cx="165618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443922" y="371529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Smartphone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60566" y="3140968"/>
            <a:ext cx="1531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/>
              <a:t>For example:</a:t>
            </a:r>
            <a:br>
              <a:rPr lang="en-US" altLang="zh-TW" dirty="0"/>
            </a:br>
            <a:r>
              <a:rPr lang="en-US" altLang="zh-TW" dirty="0"/>
              <a:t>Lin’s phone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67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/>
              <a:t>Why is IoTtalk?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4800600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Applications can simply develop with lower efforts </a:t>
            </a:r>
          </a:p>
          <a:p>
            <a:r>
              <a:rPr lang="en-US" altLang="zh-TW" sz="2400" b="1" dirty="0"/>
              <a:t>Simple and intuitive GUI </a:t>
            </a:r>
          </a:p>
          <a:p>
            <a:r>
              <a:rPr lang="en-US" altLang="zh-TW" sz="2400" b="1" dirty="0"/>
              <a:t>Application development without real devices is feasible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98621"/>
            <a:ext cx="6120680" cy="342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5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zh-TW" dirty="0"/>
              <a:t>Simple </a:t>
            </a:r>
            <a:r>
              <a:rPr lang="en-US" altLang="zh-TW"/>
              <a:t>and Intuitive </a:t>
            </a:r>
            <a:r>
              <a:rPr lang="en-US" altLang="zh-TW" dirty="0"/>
              <a:t>GUI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Connections by intuitional drawing links between IoT devices</a:t>
            </a:r>
          </a:p>
          <a:p>
            <a:r>
              <a:rPr lang="en-US" altLang="zh-TW" sz="2400" dirty="0"/>
              <a:t>Transparently observe the connections between IoT devices</a:t>
            </a:r>
          </a:p>
          <a:p>
            <a:r>
              <a:rPr lang="en-US" altLang="zh-TW" sz="2400" dirty="0"/>
              <a:t>Monitor the transmitting values between IoT devices</a:t>
            </a:r>
          </a:p>
          <a:p>
            <a:r>
              <a:rPr lang="en-US" altLang="zh-TW" sz="2400" dirty="0"/>
              <a:t>Application debugging is more easier</a:t>
            </a:r>
          </a:p>
          <a:p>
            <a:endParaRPr lang="zh-TW" altLang="en-US" sz="2400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6741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99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altLang="zh-TW" sz="4400" dirty="0"/>
              <a:t>Applications can simply develop with lower efforts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en-US" altLang="zh-TW" dirty="0"/>
              <a:t>Reusable DF modules</a:t>
            </a:r>
          </a:p>
          <a:p>
            <a:pPr lvl="1"/>
            <a:r>
              <a:rPr lang="en-US" altLang="zh-TW" dirty="0"/>
              <a:t>Even they are different IoT devices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64488"/>
            <a:ext cx="2146789" cy="11940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90" y="2725434"/>
            <a:ext cx="2146789" cy="12448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11" y="2744489"/>
            <a:ext cx="2146789" cy="12067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56" y="4418036"/>
            <a:ext cx="1555716" cy="1587336"/>
          </a:xfrm>
          <a:prstGeom prst="rect">
            <a:avLst/>
          </a:prstGeom>
        </p:spPr>
      </p:pic>
      <p:pic>
        <p:nvPicPr>
          <p:cNvPr id="8" name="Picture 26" descr="C:\Users\Jyneda\AppData\Local\Microsoft\Windows\Temporary Internet Files\Content.IE5\UMSXA0EH\aldi_phon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58573"/>
            <a:ext cx="1368152" cy="190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70072"/>
            <a:ext cx="2304256" cy="2483264"/>
          </a:xfrm>
          <a:prstGeom prst="rect">
            <a:avLst/>
          </a:prstGeom>
        </p:spPr>
      </p:pic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47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altLang="zh-TW" sz="4400" dirty="0"/>
              <a:t>Application development without real devices is feasible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Do not need the real devices first to develop applications</a:t>
            </a:r>
          </a:p>
          <a:p>
            <a:r>
              <a:rPr lang="en-US" altLang="zh-TW" sz="2400" dirty="0"/>
              <a:t>The simulator provides the numerical values as inputs</a:t>
            </a:r>
          </a:p>
          <a:p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2" y="2551464"/>
            <a:ext cx="8792648" cy="430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13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1600200"/>
          </a:xfrm>
        </p:spPr>
        <p:txBody>
          <a:bodyPr anchor="ctr" anchorCtr="0"/>
          <a:lstStyle/>
          <a:p>
            <a:r>
              <a:rPr lang="en-US" altLang="zh-TW" sz="4400" dirty="0"/>
              <a:t>Easy to Deploy and Operate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11" y="1537010"/>
            <a:ext cx="1459942" cy="14599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33" y="1389329"/>
            <a:ext cx="2127550" cy="193742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07199" y="3156897"/>
            <a:ext cx="1906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Raspberry Pi4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95736" y="3194898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Intel Edison</a:t>
            </a:r>
            <a:endParaRPr lang="zh-TW" altLang="en-US" sz="2400" dirty="0"/>
          </a:p>
        </p:txBody>
      </p:sp>
      <p:pic>
        <p:nvPicPr>
          <p:cNvPr id="1027" name="Picture 3" descr="C:\Users\Jyneda\AppData\Local\Microsoft\Windows\Temporary Internet Files\Content.IE5\Z5UDO2MR\pc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12" y="4149080"/>
            <a:ext cx="2418676" cy="176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yneda\AppData\Local\Microsoft\Windows\Temporary Internet Files\Content.IE5\Z6BNM35D\139999580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61048"/>
            <a:ext cx="3222323" cy="187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1629954" y="5847655"/>
            <a:ext cx="150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PC server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626814" y="4614227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VMs in </a:t>
            </a:r>
            <a:br>
              <a:rPr lang="en-US" altLang="zh-TW" sz="2400" dirty="0"/>
            </a:br>
            <a:r>
              <a:rPr lang="en-US" altLang="zh-TW" sz="2400" dirty="0"/>
              <a:t>the Cloud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644008" y="5661248"/>
            <a:ext cx="3246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For example, you can try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https://demo.iottalk.tw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448B-88F4-4606-9DFB-09566DE6002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5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921</Words>
  <Application>Microsoft Office PowerPoint</Application>
  <PresentationFormat>如螢幕大小 (4:3)</PresentationFormat>
  <Paragraphs>293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佈景主題</vt:lpstr>
      <vt:lpstr>PowerPoint 簡報</vt:lpstr>
      <vt:lpstr>Outline</vt:lpstr>
      <vt:lpstr>The Evolution of Communication</vt:lpstr>
      <vt:lpstr>What is IoTtalk?</vt:lpstr>
      <vt:lpstr>Why is IoTtalk?</vt:lpstr>
      <vt:lpstr>Simple and Intuitive GUI</vt:lpstr>
      <vt:lpstr>Applications can simply develop with lower efforts </vt:lpstr>
      <vt:lpstr>Application development without real devices is feasible</vt:lpstr>
      <vt:lpstr>Easy to Deploy and Operate</vt:lpstr>
      <vt:lpstr>PowerPoint 簡報</vt:lpstr>
      <vt:lpstr>PowerPoint 簡報</vt:lpstr>
      <vt:lpstr>Connect Appliances to IoTtalk</vt:lpstr>
      <vt:lpstr>System Architecture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Smart Home Solution by CHT</vt:lpstr>
      <vt:lpstr>PowerPoint 簡報</vt:lpstr>
      <vt:lpstr>PowerPoint 簡報</vt:lpstr>
      <vt:lpstr>PowerPoint 簡報</vt:lpstr>
      <vt:lpstr>PowerPoint 簡報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蘇志昇</cp:lastModifiedBy>
  <cp:revision>121</cp:revision>
  <cp:lastPrinted>2016-08-08T06:03:03Z</cp:lastPrinted>
  <dcterms:created xsi:type="dcterms:W3CDTF">2016-08-08T02:30:11Z</dcterms:created>
  <dcterms:modified xsi:type="dcterms:W3CDTF">2023-03-03T07:25:14Z</dcterms:modified>
</cp:coreProperties>
</file>