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5" autoAdjust="0"/>
    <p:restoredTop sz="91625" autoAdjust="0"/>
  </p:normalViewPr>
  <p:slideViewPr>
    <p:cSldViewPr showGuides="1">
      <p:cViewPr varScale="1">
        <p:scale>
          <a:sx n="55" d="100"/>
          <a:sy n="55" d="100"/>
        </p:scale>
        <p:origin x="208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DF1F-68EC-400B-ADB2-D51C4741BB6E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6C2CD-1B4A-4663-BCD4-B6B8286EAED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63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CA21D-3530-4999-8235-4F2518736202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37264-77B9-42C4-8423-1559263566B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5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15C91-EE57-4D91-B1BC-E33E2B852281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01BE9-CB67-450E-A9F3-A6D368B8B0C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CEB6F-7D41-470A-8B57-A458A020AC3D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F6F75-36C2-4880-8B73-4A1966DECBB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B9A02-7437-45DA-A5F2-18B1041B9597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A8FD3-6690-4FF3-BDEC-99813152E7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80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C49EE-747C-4578-A342-165333799C43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AF11B-267D-467E-9B66-38B4965079E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86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C2EF4-0E7F-4D01-8313-0D820E2B4A7E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82E9C-1C8B-4B0E-8A63-8DFF708BC3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1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DB332-C236-4F57-B75B-9FE9AA6EEC79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98CC-40B7-4724-A3EF-5A7D16FEA96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9C08-D2CD-4C14-9CEC-B4DF4BF284AA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E23F8-FE7F-4883-9269-27BAD482D2D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34031-7A29-444C-879B-E7BA51FAED43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FDF4E-1A63-4808-8BF7-2416D86E022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7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2AF5-CEA2-49BC-B2CC-B4A148B3CE5A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08EA9-A235-4DE6-9916-A418D5044F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6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D2A4D7-CE8A-42C4-84C7-6ACF2198DC7B}" type="datetimeFigureOut">
              <a:rPr lang="zh-TW" altLang="en-US"/>
              <a:pPr>
                <a:defRPr/>
              </a:pPr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34EEBA6-9033-4CF1-9D9F-A69B2C7A1D2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676456"/>
            <a:ext cx="6858000" cy="338336"/>
          </a:xfrm>
          <a:prstGeom prst="rect">
            <a:avLst/>
          </a:prstGeom>
          <a:solidFill>
            <a:srgbClr val="00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1"/>
          <p:cNvSpPr txBox="1">
            <a:spLocks noChangeArrowheads="1"/>
          </p:cNvSpPr>
          <p:nvPr/>
        </p:nvSpPr>
        <p:spPr bwMode="auto">
          <a:xfrm>
            <a:off x="217488" y="1295346"/>
            <a:ext cx="645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anose="020B0604030504040204" pitchFamily="34" charset="-120"/>
              </a:rPr>
              <a:t>&lt;</a:t>
            </a:r>
            <a:r>
              <a:rPr lang="zh-TW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小型</a:t>
            </a:r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/>
              </a:rPr>
              <a:t>追蹤式太陽能發電系統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anose="020B0604030504040204" pitchFamily="34" charset="-120"/>
              </a:rPr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r>
              <a:rPr lang="zh-TW" altLang="zh-TW" sz="16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 MingtiM BIG-5"/>
              </a:rPr>
              <a:t>陳興忠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         組員：</a:t>
            </a:r>
            <a:r>
              <a:rPr lang="zh-TW" altLang="zh-TW" sz="16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/>
              </a:rPr>
              <a:t>夏家程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16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/>
              </a:rPr>
              <a:t>陳睿軍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16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/>
              </a:rPr>
              <a:t>柯宏縉</a:t>
            </a:r>
            <a:r>
              <a:rPr lang="zh-TW" altLang="en-US" sz="16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/>
              </a:rPr>
              <a:t>、徐躍仁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B94F1F-4B5E-DCAD-59D9-B809AF8721AC}"/>
              </a:ext>
            </a:extLst>
          </p:cNvPr>
          <p:cNvSpPr txBox="1"/>
          <p:nvPr/>
        </p:nvSpPr>
        <p:spPr>
          <a:xfrm>
            <a:off x="217488" y="3044622"/>
            <a:ext cx="645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專題內容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小型</a:t>
            </a:r>
            <a:r>
              <a:rPr lang="zh-TW" altLang="zh-TW" sz="1600" b="1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追蹤式太陽能發電系統可基於太陽位置的變化，使用追蹤器控制系統來實現高效率的能量轉換。通過不斷調整太陽能電池板的角度和方向，系統可以最大限度地收集太陽能並轉換為電能，將太陽能轉換為可利用的電能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 descr="一張含有 電子產品, 電子工程, 電路, 電子元件 的圖片&#10;&#10;自動產生的描述">
            <a:extLst>
              <a:ext uri="{FF2B5EF4-FFF2-40B4-BE49-F238E27FC236}">
                <a16:creationId xmlns:a16="http://schemas.microsoft.com/office/drawing/2014/main" id="{C5AB4A5B-3D21-449D-73AC-A7B71668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35" y="5502934"/>
            <a:ext cx="1584176" cy="2920664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6518C2D-2AA2-CA8D-1285-8A7E33C32F70}"/>
              </a:ext>
            </a:extLst>
          </p:cNvPr>
          <p:cNvSpPr/>
          <p:nvPr/>
        </p:nvSpPr>
        <p:spPr>
          <a:xfrm>
            <a:off x="212089" y="4560394"/>
            <a:ext cx="2088232" cy="3863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4F7EED-A745-D949-D571-EF7EABDE868A}"/>
              </a:ext>
            </a:extLst>
          </p:cNvPr>
          <p:cNvSpPr txBox="1"/>
          <p:nvPr/>
        </p:nvSpPr>
        <p:spPr>
          <a:xfrm>
            <a:off x="212089" y="4613805"/>
            <a:ext cx="20882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2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太陽能發電系統的重要性</a:t>
            </a:r>
            <a:r>
              <a:rPr lang="zh-TW" altLang="en-US" sz="12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：</a:t>
            </a:r>
            <a:endParaRPr lang="zh-TW" altLang="zh-TW" sz="12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2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太陽能是一種乾淨且可再生的能源，對於減少對化石燃料的依賴和減少碳排放具有重要意義。</a:t>
            </a:r>
            <a:endParaRPr lang="zh-TW" altLang="zh-TW" sz="12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追蹤式太陽能系統的優勢</a:t>
            </a:r>
            <a:r>
              <a:rPr lang="zh-TW" altLang="en-US" sz="1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：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相對於固定式太陽能系統，追蹤式太陽能系統可以更有效地追蹤太陽軌跡，提供更高的發電效率。</a:t>
            </a:r>
          </a:p>
          <a:p>
            <a:r>
              <a:rPr lang="zh-TW" altLang="zh-TW" sz="1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提高太陽能發電效率的需求</a:t>
            </a:r>
            <a:r>
              <a:rPr lang="zh-TW" altLang="en-US" sz="1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：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隨著能源需求的增加，提高太陽能發電的效率是實現可持續能源發展的重要目標。</a:t>
            </a:r>
          </a:p>
          <a:p>
            <a:r>
              <a:rPr lang="zh-TW" altLang="zh-TW" sz="1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解決傳統固定式太陽能系統的限制</a:t>
            </a:r>
            <a:r>
              <a:rPr lang="zh-TW" altLang="en-US" sz="1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：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傳統的固定式太陽能系統面臨固定角度限制和遮蔽問題，追蹤式太陽能系統有助於克服這些限制。</a:t>
            </a:r>
          </a:p>
          <a:p>
            <a:endParaRPr lang="zh-TW" altLang="en-US" dirty="0"/>
          </a:p>
        </p:txBody>
      </p:sp>
      <p:pic>
        <p:nvPicPr>
          <p:cNvPr id="19" name="圖片 18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6A1300C3-AD0B-C8A7-FF52-3D9E26214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8" y="4452465"/>
            <a:ext cx="2399642" cy="397113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9EFF0A-E51D-CD51-5C38-36BD30A744CB}"/>
              </a:ext>
            </a:extLst>
          </p:cNvPr>
          <p:cNvSpPr txBox="1"/>
          <p:nvPr/>
        </p:nvSpPr>
        <p:spPr>
          <a:xfrm>
            <a:off x="212089" y="1866967"/>
            <a:ext cx="6433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此專題主要透過</a:t>
            </a:r>
            <a:r>
              <a:rPr lang="en-US" altLang="zh-TW" sz="16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Arduino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，伺服馬達以及四個光敏電阻，將小型太陽能發電系統</a:t>
            </a:r>
            <a:r>
              <a:rPr lang="zh-TW" altLang="zh-TW" sz="1600" b="1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通過精確的追蹤技術</a:t>
            </a:r>
            <a:r>
              <a:rPr lang="zh-TW" altLang="en-US" sz="1600" b="1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追蹤太陽光的方向，以便</a:t>
            </a:r>
            <a:r>
              <a:rPr lang="zh-TW" altLang="zh-TW" sz="1600" b="1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提供更高的轉換效率和能源收集能力。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255</Words>
  <Application>Microsoft Office PowerPoint</Application>
  <PresentationFormat>如螢幕大小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Times New Roman</vt:lpstr>
      <vt:lpstr>Office 佈景主題</vt:lpstr>
      <vt:lpstr>PowerPoint 簡報</vt:lpstr>
    </vt:vector>
  </TitlesOfParts>
  <Company>asia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ASIA6181</dc:creator>
  <cp:lastModifiedBy>夏家程</cp:lastModifiedBy>
  <cp:revision>12</cp:revision>
  <dcterms:created xsi:type="dcterms:W3CDTF">2012-11-29T09:45:54Z</dcterms:created>
  <dcterms:modified xsi:type="dcterms:W3CDTF">2023-12-19T07:17:33Z</dcterms:modified>
</cp:coreProperties>
</file>