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2" r:id="rId4"/>
    <p:sldId id="265" r:id="rId5"/>
    <p:sldId id="259" r:id="rId6"/>
    <p:sldId id="266" r:id="rId7"/>
    <p:sldId id="263" r:id="rId8"/>
    <p:sldId id="257" r:id="rId9"/>
    <p:sldId id="267"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FB4"/>
    <a:srgbClr val="5C73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 威" userId="246903ca-1c65-4b46-b0d7-c44920980185" providerId="ADAL" clId="{7713E34C-1BD0-4D30-AABF-52749391F065}"/>
    <pc:docChg chg="undo redo custSel addSld delSld modSld sldOrd">
      <pc:chgData name="林 威" userId="246903ca-1c65-4b46-b0d7-c44920980185" providerId="ADAL" clId="{7713E34C-1BD0-4D30-AABF-52749391F065}" dt="2023-12-27T15:05:16.261" v="545" actId="47"/>
      <pc:docMkLst>
        <pc:docMk/>
      </pc:docMkLst>
      <pc:sldChg chg="modSp mod">
        <pc:chgData name="林 威" userId="246903ca-1c65-4b46-b0d7-c44920980185" providerId="ADAL" clId="{7713E34C-1BD0-4D30-AABF-52749391F065}" dt="2023-12-27T12:17:23.350" v="61" actId="113"/>
        <pc:sldMkLst>
          <pc:docMk/>
          <pc:sldMk cId="1220021508" sldId="256"/>
        </pc:sldMkLst>
        <pc:spChg chg="mod">
          <ac:chgData name="林 威" userId="246903ca-1c65-4b46-b0d7-c44920980185" providerId="ADAL" clId="{7713E34C-1BD0-4D30-AABF-52749391F065}" dt="2023-12-27T12:17:23.350" v="61" actId="113"/>
          <ac:spMkLst>
            <pc:docMk/>
            <pc:sldMk cId="1220021508" sldId="256"/>
            <ac:spMk id="2" creationId="{4DA77DB8-F352-4DFB-84B3-BFF97220134D}"/>
          </ac:spMkLst>
        </pc:spChg>
        <pc:spChg chg="mod">
          <ac:chgData name="林 威" userId="246903ca-1c65-4b46-b0d7-c44920980185" providerId="ADAL" clId="{7713E34C-1BD0-4D30-AABF-52749391F065}" dt="2023-12-27T12:17:12.725" v="58" actId="207"/>
          <ac:spMkLst>
            <pc:docMk/>
            <pc:sldMk cId="1220021508" sldId="256"/>
            <ac:spMk id="3" creationId="{5DA29EAE-C678-4DE5-8471-87444859BC39}"/>
          </ac:spMkLst>
        </pc:spChg>
      </pc:sldChg>
      <pc:sldChg chg="modSp mod">
        <pc:chgData name="林 威" userId="246903ca-1c65-4b46-b0d7-c44920980185" providerId="ADAL" clId="{7713E34C-1BD0-4D30-AABF-52749391F065}" dt="2023-12-27T12:17:34.041" v="71" actId="20577"/>
        <pc:sldMkLst>
          <pc:docMk/>
          <pc:sldMk cId="3821246767" sldId="257"/>
        </pc:sldMkLst>
        <pc:spChg chg="mod">
          <ac:chgData name="林 威" userId="246903ca-1c65-4b46-b0d7-c44920980185" providerId="ADAL" clId="{7713E34C-1BD0-4D30-AABF-52749391F065}" dt="2023-12-27T12:17:34.041" v="71" actId="20577"/>
          <ac:spMkLst>
            <pc:docMk/>
            <pc:sldMk cId="3821246767" sldId="257"/>
            <ac:spMk id="2" creationId="{5C072FA5-08BD-4039-8C70-230D8982AA48}"/>
          </ac:spMkLst>
        </pc:spChg>
      </pc:sldChg>
      <pc:sldChg chg="addSp delSp modSp mod">
        <pc:chgData name="林 威" userId="246903ca-1c65-4b46-b0d7-c44920980185" providerId="ADAL" clId="{7713E34C-1BD0-4D30-AABF-52749391F065}" dt="2023-12-27T12:35:05.006" v="396" actId="20577"/>
        <pc:sldMkLst>
          <pc:docMk/>
          <pc:sldMk cId="3564635532" sldId="259"/>
        </pc:sldMkLst>
        <pc:spChg chg="mod">
          <ac:chgData name="林 威" userId="246903ca-1c65-4b46-b0d7-c44920980185" providerId="ADAL" clId="{7713E34C-1BD0-4D30-AABF-52749391F065}" dt="2023-12-27T12:35:05.006" v="396" actId="20577"/>
          <ac:spMkLst>
            <pc:docMk/>
            <pc:sldMk cId="3564635532" sldId="259"/>
            <ac:spMk id="2" creationId="{5C072FA5-08BD-4039-8C70-230D8982AA48}"/>
          </ac:spMkLst>
        </pc:spChg>
        <pc:spChg chg="add del mod">
          <ac:chgData name="林 威" userId="246903ca-1c65-4b46-b0d7-c44920980185" providerId="ADAL" clId="{7713E34C-1BD0-4D30-AABF-52749391F065}" dt="2023-12-27T12:22:37.741" v="147" actId="478"/>
          <ac:spMkLst>
            <pc:docMk/>
            <pc:sldMk cId="3564635532" sldId="259"/>
            <ac:spMk id="9" creationId="{4F738EF6-928D-48AA-86ED-92F779EAE377}"/>
          </ac:spMkLst>
        </pc:spChg>
        <pc:spChg chg="add mod">
          <ac:chgData name="林 威" userId="246903ca-1c65-4b46-b0d7-c44920980185" providerId="ADAL" clId="{7713E34C-1BD0-4D30-AABF-52749391F065}" dt="2023-12-27T12:22:41.331" v="149" actId="1076"/>
          <ac:spMkLst>
            <pc:docMk/>
            <pc:sldMk cId="3564635532" sldId="259"/>
            <ac:spMk id="10" creationId="{9EA817C6-F81D-4D83-A78A-76B3340C309E}"/>
          </ac:spMkLst>
        </pc:spChg>
        <pc:spChg chg="add mod">
          <ac:chgData name="林 威" userId="246903ca-1c65-4b46-b0d7-c44920980185" providerId="ADAL" clId="{7713E34C-1BD0-4D30-AABF-52749391F065}" dt="2023-12-27T12:22:41.331" v="149" actId="1076"/>
          <ac:spMkLst>
            <pc:docMk/>
            <pc:sldMk cId="3564635532" sldId="259"/>
            <ac:spMk id="11" creationId="{8990C02D-C4F0-4A71-9FB6-94AD0949275E}"/>
          </ac:spMkLst>
        </pc:spChg>
        <pc:spChg chg="add mod">
          <ac:chgData name="林 威" userId="246903ca-1c65-4b46-b0d7-c44920980185" providerId="ADAL" clId="{7713E34C-1BD0-4D30-AABF-52749391F065}" dt="2023-12-27T12:28:07.647" v="235" actId="1076"/>
          <ac:spMkLst>
            <pc:docMk/>
            <pc:sldMk cId="3564635532" sldId="259"/>
            <ac:spMk id="12" creationId="{16EA4B7D-1DA3-4C8D-A22A-4E198092E2E3}"/>
          </ac:spMkLst>
        </pc:spChg>
        <pc:spChg chg="add mod">
          <ac:chgData name="林 威" userId="246903ca-1c65-4b46-b0d7-c44920980185" providerId="ADAL" clId="{7713E34C-1BD0-4D30-AABF-52749391F065}" dt="2023-12-27T12:23:05.285" v="165" actId="1076"/>
          <ac:spMkLst>
            <pc:docMk/>
            <pc:sldMk cId="3564635532" sldId="259"/>
            <ac:spMk id="15" creationId="{1550E685-2006-4474-9224-4783B3E5DD83}"/>
          </ac:spMkLst>
        </pc:spChg>
        <pc:spChg chg="add mod">
          <ac:chgData name="林 威" userId="246903ca-1c65-4b46-b0d7-c44920980185" providerId="ADAL" clId="{7713E34C-1BD0-4D30-AABF-52749391F065}" dt="2023-12-27T12:26:31.397" v="232" actId="20577"/>
          <ac:spMkLst>
            <pc:docMk/>
            <pc:sldMk cId="3564635532" sldId="259"/>
            <ac:spMk id="18" creationId="{BD454D3F-0135-4A8E-A5D1-7045E57445B5}"/>
          </ac:spMkLst>
        </pc:spChg>
        <pc:spChg chg="add mod">
          <ac:chgData name="林 威" userId="246903ca-1c65-4b46-b0d7-c44920980185" providerId="ADAL" clId="{7713E34C-1BD0-4D30-AABF-52749391F065}" dt="2023-12-27T12:22:41.331" v="149" actId="1076"/>
          <ac:spMkLst>
            <pc:docMk/>
            <pc:sldMk cId="3564635532" sldId="259"/>
            <ac:spMk id="23" creationId="{83B615A0-6D82-4A41-AE10-B7830BDD5497}"/>
          </ac:spMkLst>
        </pc:spChg>
        <pc:spChg chg="add mod">
          <ac:chgData name="林 威" userId="246903ca-1c65-4b46-b0d7-c44920980185" providerId="ADAL" clId="{7713E34C-1BD0-4D30-AABF-52749391F065}" dt="2023-12-27T12:22:41.331" v="149" actId="1076"/>
          <ac:spMkLst>
            <pc:docMk/>
            <pc:sldMk cId="3564635532" sldId="259"/>
            <ac:spMk id="25" creationId="{CF483EAA-831B-4F77-87C1-08F4436667BA}"/>
          </ac:spMkLst>
        </pc:spChg>
        <pc:spChg chg="add mod">
          <ac:chgData name="林 威" userId="246903ca-1c65-4b46-b0d7-c44920980185" providerId="ADAL" clId="{7713E34C-1BD0-4D30-AABF-52749391F065}" dt="2023-12-27T12:30:05.577" v="275" actId="1076"/>
          <ac:spMkLst>
            <pc:docMk/>
            <pc:sldMk cId="3564635532" sldId="259"/>
            <ac:spMk id="26" creationId="{3470C561-0AA8-4D75-A904-2490E8CF02D3}"/>
          </ac:spMkLst>
        </pc:spChg>
        <pc:spChg chg="add mod">
          <ac:chgData name="林 威" userId="246903ca-1c65-4b46-b0d7-c44920980185" providerId="ADAL" clId="{7713E34C-1BD0-4D30-AABF-52749391F065}" dt="2023-12-27T12:22:41.331" v="149" actId="1076"/>
          <ac:spMkLst>
            <pc:docMk/>
            <pc:sldMk cId="3564635532" sldId="259"/>
            <ac:spMk id="29" creationId="{7FD1687C-E51E-46D1-A4AE-E7733ACA2F18}"/>
          </ac:spMkLst>
        </pc:spChg>
        <pc:spChg chg="add mod">
          <ac:chgData name="林 威" userId="246903ca-1c65-4b46-b0d7-c44920980185" providerId="ADAL" clId="{7713E34C-1BD0-4D30-AABF-52749391F065}" dt="2023-12-27T12:30:07.302" v="276" actId="1076"/>
          <ac:spMkLst>
            <pc:docMk/>
            <pc:sldMk cId="3564635532" sldId="259"/>
            <ac:spMk id="30" creationId="{A9A9765A-3111-4F20-9DE9-FD9D9A8392CD}"/>
          </ac:spMkLst>
        </pc:spChg>
        <pc:spChg chg="add mod">
          <ac:chgData name="林 威" userId="246903ca-1c65-4b46-b0d7-c44920980185" providerId="ADAL" clId="{7713E34C-1BD0-4D30-AABF-52749391F065}" dt="2023-12-27T12:22:41.331" v="149" actId="1076"/>
          <ac:spMkLst>
            <pc:docMk/>
            <pc:sldMk cId="3564635532" sldId="259"/>
            <ac:spMk id="31" creationId="{8F8F06B2-754F-4A48-81DE-8A469A200B4B}"/>
          </ac:spMkLst>
        </pc:spChg>
        <pc:spChg chg="add mod">
          <ac:chgData name="林 威" userId="246903ca-1c65-4b46-b0d7-c44920980185" providerId="ADAL" clId="{7713E34C-1BD0-4D30-AABF-52749391F065}" dt="2023-12-27T12:28:07.647" v="235" actId="1076"/>
          <ac:spMkLst>
            <pc:docMk/>
            <pc:sldMk cId="3564635532" sldId="259"/>
            <ac:spMk id="36" creationId="{599982A7-DAEF-41FE-9867-BFA1C3832548}"/>
          </ac:spMkLst>
        </pc:spChg>
        <pc:spChg chg="add mod">
          <ac:chgData name="林 威" userId="246903ca-1c65-4b46-b0d7-c44920980185" providerId="ADAL" clId="{7713E34C-1BD0-4D30-AABF-52749391F065}" dt="2023-12-27T12:22:41.331" v="149" actId="1076"/>
          <ac:spMkLst>
            <pc:docMk/>
            <pc:sldMk cId="3564635532" sldId="259"/>
            <ac:spMk id="37" creationId="{6EA2DC16-DCCD-4358-8AAA-8531FEBE6B6E}"/>
          </ac:spMkLst>
        </pc:spChg>
        <pc:spChg chg="add mod">
          <ac:chgData name="林 威" userId="246903ca-1c65-4b46-b0d7-c44920980185" providerId="ADAL" clId="{7713E34C-1BD0-4D30-AABF-52749391F065}" dt="2023-12-27T12:30:36.491" v="284"/>
          <ac:spMkLst>
            <pc:docMk/>
            <pc:sldMk cId="3564635532" sldId="259"/>
            <ac:spMk id="55" creationId="{0974D3AE-7999-45FC-A04E-C609D847FE11}"/>
          </ac:spMkLst>
        </pc:spChg>
        <pc:spChg chg="add mod">
          <ac:chgData name="林 威" userId="246903ca-1c65-4b46-b0d7-c44920980185" providerId="ADAL" clId="{7713E34C-1BD0-4D30-AABF-52749391F065}" dt="2023-12-27T12:31:40.619" v="306" actId="20577"/>
          <ac:spMkLst>
            <pc:docMk/>
            <pc:sldMk cId="3564635532" sldId="259"/>
            <ac:spMk id="66" creationId="{D0C607FC-C8B9-46C5-9559-9664CAD5305B}"/>
          </ac:spMkLst>
        </pc:spChg>
        <pc:picChg chg="del">
          <ac:chgData name="林 威" userId="246903ca-1c65-4b46-b0d7-c44920980185" providerId="ADAL" clId="{7713E34C-1BD0-4D30-AABF-52749391F065}" dt="2023-12-27T12:22:36.070" v="146" actId="478"/>
          <ac:picMkLst>
            <pc:docMk/>
            <pc:sldMk cId="3564635532" sldId="259"/>
            <ac:picMk id="7" creationId="{5E42582C-1A8A-4D2D-8F23-7C24B0DDAC3B}"/>
          </ac:picMkLst>
        </pc:picChg>
        <pc:cxnChg chg="add mod">
          <ac:chgData name="林 威" userId="246903ca-1c65-4b46-b0d7-c44920980185" providerId="ADAL" clId="{7713E34C-1BD0-4D30-AABF-52749391F065}" dt="2023-12-27T12:22:41.331" v="149" actId="1076"/>
          <ac:cxnSpMkLst>
            <pc:docMk/>
            <pc:sldMk cId="3564635532" sldId="259"/>
            <ac:cxnSpMk id="13" creationId="{B88296BF-D278-4710-A21E-7B84959801D1}"/>
          </ac:cxnSpMkLst>
        </pc:cxnChg>
        <pc:cxnChg chg="add mod">
          <ac:chgData name="林 威" userId="246903ca-1c65-4b46-b0d7-c44920980185" providerId="ADAL" clId="{7713E34C-1BD0-4D30-AABF-52749391F065}" dt="2023-12-27T12:22:41.331" v="149" actId="1076"/>
          <ac:cxnSpMkLst>
            <pc:docMk/>
            <pc:sldMk cId="3564635532" sldId="259"/>
            <ac:cxnSpMk id="14" creationId="{1FC643EA-A29F-4972-94A7-FA148AED2C9A}"/>
          </ac:cxnSpMkLst>
        </pc:cxnChg>
        <pc:cxnChg chg="add mod">
          <ac:chgData name="林 威" userId="246903ca-1c65-4b46-b0d7-c44920980185" providerId="ADAL" clId="{7713E34C-1BD0-4D30-AABF-52749391F065}" dt="2023-12-27T12:23:05.285" v="165" actId="1076"/>
          <ac:cxnSpMkLst>
            <pc:docMk/>
            <pc:sldMk cId="3564635532" sldId="259"/>
            <ac:cxnSpMk id="16" creationId="{79A5E1EB-78AC-4A28-90E4-4E224F30B58D}"/>
          </ac:cxnSpMkLst>
        </pc:cxnChg>
        <pc:cxnChg chg="add mod">
          <ac:chgData name="林 威" userId="246903ca-1c65-4b46-b0d7-c44920980185" providerId="ADAL" clId="{7713E34C-1BD0-4D30-AABF-52749391F065}" dt="2023-12-27T12:23:05.285" v="165" actId="1076"/>
          <ac:cxnSpMkLst>
            <pc:docMk/>
            <pc:sldMk cId="3564635532" sldId="259"/>
            <ac:cxnSpMk id="17" creationId="{A4B0BCDD-ADCF-4904-8106-16670E830AE9}"/>
          </ac:cxnSpMkLst>
        </pc:cxnChg>
        <pc:cxnChg chg="add mod">
          <ac:chgData name="林 威" userId="246903ca-1c65-4b46-b0d7-c44920980185" providerId="ADAL" clId="{7713E34C-1BD0-4D30-AABF-52749391F065}" dt="2023-12-27T12:22:41.331" v="149" actId="1076"/>
          <ac:cxnSpMkLst>
            <pc:docMk/>
            <pc:sldMk cId="3564635532" sldId="259"/>
            <ac:cxnSpMk id="19" creationId="{01D03FF6-A489-4C1D-A140-9CEC63CDBEED}"/>
          </ac:cxnSpMkLst>
        </pc:cxnChg>
        <pc:cxnChg chg="add mod">
          <ac:chgData name="林 威" userId="246903ca-1c65-4b46-b0d7-c44920980185" providerId="ADAL" clId="{7713E34C-1BD0-4D30-AABF-52749391F065}" dt="2023-12-27T12:22:41.331" v="149" actId="1076"/>
          <ac:cxnSpMkLst>
            <pc:docMk/>
            <pc:sldMk cId="3564635532" sldId="259"/>
            <ac:cxnSpMk id="20" creationId="{17C651FA-A85A-42DC-A0C9-D2C0C5F72339}"/>
          </ac:cxnSpMkLst>
        </pc:cxnChg>
        <pc:cxnChg chg="add mod">
          <ac:chgData name="林 威" userId="246903ca-1c65-4b46-b0d7-c44920980185" providerId="ADAL" clId="{7713E34C-1BD0-4D30-AABF-52749391F065}" dt="2023-12-27T12:22:41.331" v="149" actId="1076"/>
          <ac:cxnSpMkLst>
            <pc:docMk/>
            <pc:sldMk cId="3564635532" sldId="259"/>
            <ac:cxnSpMk id="21" creationId="{BB4964B7-2D84-4DFD-B4E6-AB3B46011CB1}"/>
          </ac:cxnSpMkLst>
        </pc:cxnChg>
        <pc:cxnChg chg="add mod">
          <ac:chgData name="林 威" userId="246903ca-1c65-4b46-b0d7-c44920980185" providerId="ADAL" clId="{7713E34C-1BD0-4D30-AABF-52749391F065}" dt="2023-12-27T12:22:41.331" v="149" actId="1076"/>
          <ac:cxnSpMkLst>
            <pc:docMk/>
            <pc:sldMk cId="3564635532" sldId="259"/>
            <ac:cxnSpMk id="22" creationId="{362D1F95-46A0-4EEE-AB90-936382AE79AE}"/>
          </ac:cxnSpMkLst>
        </pc:cxnChg>
        <pc:cxnChg chg="add mod">
          <ac:chgData name="林 威" userId="246903ca-1c65-4b46-b0d7-c44920980185" providerId="ADAL" clId="{7713E34C-1BD0-4D30-AABF-52749391F065}" dt="2023-12-27T12:22:41.331" v="149" actId="1076"/>
          <ac:cxnSpMkLst>
            <pc:docMk/>
            <pc:sldMk cId="3564635532" sldId="259"/>
            <ac:cxnSpMk id="24" creationId="{B138A424-E51E-490A-A834-ED16543F72EB}"/>
          </ac:cxnSpMkLst>
        </pc:cxnChg>
        <pc:cxnChg chg="add del mod">
          <ac:chgData name="林 威" userId="246903ca-1c65-4b46-b0d7-c44920980185" providerId="ADAL" clId="{7713E34C-1BD0-4D30-AABF-52749391F065}" dt="2023-12-27T12:27:59.379" v="234" actId="478"/>
          <ac:cxnSpMkLst>
            <pc:docMk/>
            <pc:sldMk cId="3564635532" sldId="259"/>
            <ac:cxnSpMk id="27" creationId="{7A6B728C-C26F-4EBF-9145-60191AFA9CF8}"/>
          </ac:cxnSpMkLst>
        </pc:cxnChg>
        <pc:cxnChg chg="add mod">
          <ac:chgData name="林 威" userId="246903ca-1c65-4b46-b0d7-c44920980185" providerId="ADAL" clId="{7713E34C-1BD0-4D30-AABF-52749391F065}" dt="2023-12-27T12:30:05.577" v="275" actId="1076"/>
          <ac:cxnSpMkLst>
            <pc:docMk/>
            <pc:sldMk cId="3564635532" sldId="259"/>
            <ac:cxnSpMk id="28" creationId="{2BED1879-E373-4655-BB68-8EAFCCD39BE7}"/>
          </ac:cxnSpMkLst>
        </pc:cxnChg>
        <pc:cxnChg chg="add mod">
          <ac:chgData name="林 威" userId="246903ca-1c65-4b46-b0d7-c44920980185" providerId="ADAL" clId="{7713E34C-1BD0-4D30-AABF-52749391F065}" dt="2023-12-27T12:28:07.647" v="235" actId="1076"/>
          <ac:cxnSpMkLst>
            <pc:docMk/>
            <pc:sldMk cId="3564635532" sldId="259"/>
            <ac:cxnSpMk id="32" creationId="{C25903FD-CA2C-44E9-81C9-15963C0708FB}"/>
          </ac:cxnSpMkLst>
        </pc:cxnChg>
        <pc:cxnChg chg="add mod">
          <ac:chgData name="林 威" userId="246903ca-1c65-4b46-b0d7-c44920980185" providerId="ADAL" clId="{7713E34C-1BD0-4D30-AABF-52749391F065}" dt="2023-12-27T12:23:08.202" v="166" actId="14100"/>
          <ac:cxnSpMkLst>
            <pc:docMk/>
            <pc:sldMk cId="3564635532" sldId="259"/>
            <ac:cxnSpMk id="33" creationId="{2598FC1D-A71D-4715-8FB7-934F8D1AECB5}"/>
          </ac:cxnSpMkLst>
        </pc:cxnChg>
        <pc:cxnChg chg="add mod">
          <ac:chgData name="林 威" userId="246903ca-1c65-4b46-b0d7-c44920980185" providerId="ADAL" clId="{7713E34C-1BD0-4D30-AABF-52749391F065}" dt="2023-12-27T12:23:05.285" v="165" actId="1076"/>
          <ac:cxnSpMkLst>
            <pc:docMk/>
            <pc:sldMk cId="3564635532" sldId="259"/>
            <ac:cxnSpMk id="34" creationId="{87DCB8AF-7BCE-4F23-86AB-162F8D55E960}"/>
          </ac:cxnSpMkLst>
        </pc:cxnChg>
        <pc:cxnChg chg="add mod">
          <ac:chgData name="林 威" userId="246903ca-1c65-4b46-b0d7-c44920980185" providerId="ADAL" clId="{7713E34C-1BD0-4D30-AABF-52749391F065}" dt="2023-12-27T12:28:11.713" v="236" actId="14100"/>
          <ac:cxnSpMkLst>
            <pc:docMk/>
            <pc:sldMk cId="3564635532" sldId="259"/>
            <ac:cxnSpMk id="35" creationId="{B905C6E5-AFCB-4653-90E8-49C7D4414BB9}"/>
          </ac:cxnSpMkLst>
        </pc:cxnChg>
        <pc:cxnChg chg="add mod">
          <ac:chgData name="林 威" userId="246903ca-1c65-4b46-b0d7-c44920980185" providerId="ADAL" clId="{7713E34C-1BD0-4D30-AABF-52749391F065}" dt="2023-12-27T12:30:54.863" v="288" actId="208"/>
          <ac:cxnSpMkLst>
            <pc:docMk/>
            <pc:sldMk cId="3564635532" sldId="259"/>
            <ac:cxnSpMk id="58" creationId="{42FF180F-C10D-4967-937F-BEFD50C55D95}"/>
          </ac:cxnSpMkLst>
        </pc:cxnChg>
        <pc:cxnChg chg="add mod">
          <ac:chgData name="林 威" userId="246903ca-1c65-4b46-b0d7-c44920980185" providerId="ADAL" clId="{7713E34C-1BD0-4D30-AABF-52749391F065}" dt="2023-12-27T12:31:04.760" v="291" actId="14100"/>
          <ac:cxnSpMkLst>
            <pc:docMk/>
            <pc:sldMk cId="3564635532" sldId="259"/>
            <ac:cxnSpMk id="61" creationId="{FB342B1C-899A-498D-99D7-357FC125179D}"/>
          </ac:cxnSpMkLst>
        </pc:cxnChg>
        <pc:cxnChg chg="add mod">
          <ac:chgData name="林 威" userId="246903ca-1c65-4b46-b0d7-c44920980185" providerId="ADAL" clId="{7713E34C-1BD0-4D30-AABF-52749391F065}" dt="2023-12-27T12:31:17.300" v="294" actId="14100"/>
          <ac:cxnSpMkLst>
            <pc:docMk/>
            <pc:sldMk cId="3564635532" sldId="259"/>
            <ac:cxnSpMk id="63" creationId="{938197A2-B4F5-412B-9CC7-3EA9BA2887C3}"/>
          </ac:cxnSpMkLst>
        </pc:cxnChg>
      </pc:sldChg>
      <pc:sldChg chg="modSp mod">
        <pc:chgData name="林 威" userId="246903ca-1c65-4b46-b0d7-c44920980185" providerId="ADAL" clId="{7713E34C-1BD0-4D30-AABF-52749391F065}" dt="2023-12-27T12:18:31.407" v="130" actId="20577"/>
        <pc:sldMkLst>
          <pc:docMk/>
          <pc:sldMk cId="2693272109" sldId="260"/>
        </pc:sldMkLst>
        <pc:spChg chg="mod">
          <ac:chgData name="林 威" userId="246903ca-1c65-4b46-b0d7-c44920980185" providerId="ADAL" clId="{7713E34C-1BD0-4D30-AABF-52749391F065}" dt="2023-12-27T12:17:49.477" v="99" actId="207"/>
          <ac:spMkLst>
            <pc:docMk/>
            <pc:sldMk cId="2693272109" sldId="260"/>
            <ac:spMk id="2" creationId="{5C072FA5-08BD-4039-8C70-230D8982AA48}"/>
          </ac:spMkLst>
        </pc:spChg>
        <pc:graphicFrameChg chg="modGraphic">
          <ac:chgData name="林 威" userId="246903ca-1c65-4b46-b0d7-c44920980185" providerId="ADAL" clId="{7713E34C-1BD0-4D30-AABF-52749391F065}" dt="2023-12-27T12:18:31.407" v="130" actId="20577"/>
          <ac:graphicFrameMkLst>
            <pc:docMk/>
            <pc:sldMk cId="2693272109" sldId="260"/>
            <ac:graphicFrameMk id="6" creationId="{69E795A4-2920-4DFC-B199-20634507A9DE}"/>
          </ac:graphicFrameMkLst>
        </pc:graphicFrameChg>
      </pc:sldChg>
      <pc:sldChg chg="modSp mod">
        <pc:chgData name="林 威" userId="246903ca-1c65-4b46-b0d7-c44920980185" providerId="ADAL" clId="{7713E34C-1BD0-4D30-AABF-52749391F065}" dt="2023-12-27T12:18:44.033" v="137" actId="20577"/>
        <pc:sldMkLst>
          <pc:docMk/>
          <pc:sldMk cId="2007847774" sldId="261"/>
        </pc:sldMkLst>
        <pc:spChg chg="mod">
          <ac:chgData name="林 威" userId="246903ca-1c65-4b46-b0d7-c44920980185" providerId="ADAL" clId="{7713E34C-1BD0-4D30-AABF-52749391F065}" dt="2023-12-27T12:18:44.033" v="137" actId="20577"/>
          <ac:spMkLst>
            <pc:docMk/>
            <pc:sldMk cId="2007847774" sldId="261"/>
            <ac:spMk id="2" creationId="{5C072FA5-08BD-4039-8C70-230D8982AA48}"/>
          </ac:spMkLst>
        </pc:spChg>
      </pc:sldChg>
      <pc:sldChg chg="addSp delSp modSp add mod ord">
        <pc:chgData name="林 威" userId="246903ca-1c65-4b46-b0d7-c44920980185" providerId="ADAL" clId="{7713E34C-1BD0-4D30-AABF-52749391F065}" dt="2023-12-27T12:34:45.932" v="352" actId="20577"/>
        <pc:sldMkLst>
          <pc:docMk/>
          <pc:sldMk cId="2571956447" sldId="262"/>
        </pc:sldMkLst>
        <pc:spChg chg="mod">
          <ac:chgData name="林 威" userId="246903ca-1c65-4b46-b0d7-c44920980185" providerId="ADAL" clId="{7713E34C-1BD0-4D30-AABF-52749391F065}" dt="2023-12-27T12:34:45.932" v="352" actId="20577"/>
          <ac:spMkLst>
            <pc:docMk/>
            <pc:sldMk cId="2571956447" sldId="262"/>
            <ac:spMk id="2" creationId="{5C072FA5-08BD-4039-8C70-230D8982AA48}"/>
          </ac:spMkLst>
        </pc:spChg>
        <pc:spChg chg="add del mod">
          <ac:chgData name="林 威" userId="246903ca-1c65-4b46-b0d7-c44920980185" providerId="ADAL" clId="{7713E34C-1BD0-4D30-AABF-52749391F065}" dt="2023-12-27T12:22:33.356" v="145" actId="478"/>
          <ac:spMkLst>
            <pc:docMk/>
            <pc:sldMk cId="2571956447" sldId="262"/>
            <ac:spMk id="4" creationId="{E7FEA737-9269-4F6A-B797-F4FFEFC065A1}"/>
          </ac:spMkLst>
        </pc:spChg>
        <pc:spChg chg="add mod">
          <ac:chgData name="林 威" userId="246903ca-1c65-4b46-b0d7-c44920980185" providerId="ADAL" clId="{7713E34C-1BD0-4D30-AABF-52749391F065}" dt="2023-12-27T12:32:17.893" v="317" actId="1076"/>
          <ac:spMkLst>
            <pc:docMk/>
            <pc:sldMk cId="2571956447" sldId="262"/>
            <ac:spMk id="6" creationId="{B88076D1-666D-48CC-A83F-F9D7D91E7033}"/>
          </ac:spMkLst>
        </pc:spChg>
        <pc:spChg chg="add mod">
          <ac:chgData name="林 威" userId="246903ca-1c65-4b46-b0d7-c44920980185" providerId="ADAL" clId="{7713E34C-1BD0-4D30-AABF-52749391F065}" dt="2023-12-27T12:32:17.893" v="317" actId="1076"/>
          <ac:spMkLst>
            <pc:docMk/>
            <pc:sldMk cId="2571956447" sldId="262"/>
            <ac:spMk id="8" creationId="{91CA118C-384E-44BF-99EC-64E0061098FF}"/>
          </ac:spMkLst>
        </pc:spChg>
        <pc:spChg chg="add mod">
          <ac:chgData name="林 威" userId="246903ca-1c65-4b46-b0d7-c44920980185" providerId="ADAL" clId="{7713E34C-1BD0-4D30-AABF-52749391F065}" dt="2023-12-27T12:32:17.893" v="317" actId="1076"/>
          <ac:spMkLst>
            <pc:docMk/>
            <pc:sldMk cId="2571956447" sldId="262"/>
            <ac:spMk id="9" creationId="{9713FFDE-E7A6-4B9A-8DD4-C5590A18B92C}"/>
          </ac:spMkLst>
        </pc:spChg>
        <pc:spChg chg="add mod">
          <ac:chgData name="林 威" userId="246903ca-1c65-4b46-b0d7-c44920980185" providerId="ADAL" clId="{7713E34C-1BD0-4D30-AABF-52749391F065}" dt="2023-12-27T12:32:17.893" v="317" actId="1076"/>
          <ac:spMkLst>
            <pc:docMk/>
            <pc:sldMk cId="2571956447" sldId="262"/>
            <ac:spMk id="12" creationId="{773F5AC2-F2BD-47A7-ADF5-BFE4D3BB3EB6}"/>
          </ac:spMkLst>
        </pc:spChg>
        <pc:spChg chg="add del mod">
          <ac:chgData name="林 威" userId="246903ca-1c65-4b46-b0d7-c44920980185" providerId="ADAL" clId="{7713E34C-1BD0-4D30-AABF-52749391F065}" dt="2023-12-27T12:31:55.530" v="308" actId="478"/>
          <ac:spMkLst>
            <pc:docMk/>
            <pc:sldMk cId="2571956447" sldId="262"/>
            <ac:spMk id="15" creationId="{AB1A633D-A1F3-4BD6-9B74-F11073791D62}"/>
          </ac:spMkLst>
        </pc:spChg>
        <pc:spChg chg="add del mod">
          <ac:chgData name="林 威" userId="246903ca-1c65-4b46-b0d7-c44920980185" providerId="ADAL" clId="{7713E34C-1BD0-4D30-AABF-52749391F065}" dt="2023-12-27T12:32:03.050" v="315" actId="478"/>
          <ac:spMkLst>
            <pc:docMk/>
            <pc:sldMk cId="2571956447" sldId="262"/>
            <ac:spMk id="20" creationId="{3D9D2675-EAC6-4861-9F10-A82401F6A32D}"/>
          </ac:spMkLst>
        </pc:spChg>
        <pc:spChg chg="add del mod">
          <ac:chgData name="林 威" userId="246903ca-1c65-4b46-b0d7-c44920980185" providerId="ADAL" clId="{7713E34C-1BD0-4D30-AABF-52749391F065}" dt="2023-12-27T12:32:03.050" v="315" actId="478"/>
          <ac:spMkLst>
            <pc:docMk/>
            <pc:sldMk cId="2571956447" sldId="262"/>
            <ac:spMk id="22" creationId="{62A5E08F-217A-4D80-8C75-7397C752F4BF}"/>
          </ac:spMkLst>
        </pc:spChg>
        <pc:spChg chg="add mod">
          <ac:chgData name="林 威" userId="246903ca-1c65-4b46-b0d7-c44920980185" providerId="ADAL" clId="{7713E34C-1BD0-4D30-AABF-52749391F065}" dt="2023-12-27T12:32:17.893" v="317" actId="1076"/>
          <ac:spMkLst>
            <pc:docMk/>
            <pc:sldMk cId="2571956447" sldId="262"/>
            <ac:spMk id="23" creationId="{311C8291-CBD7-4A64-A379-7FCC73FEBBC8}"/>
          </ac:spMkLst>
        </pc:spChg>
        <pc:spChg chg="add mod">
          <ac:chgData name="林 威" userId="246903ca-1c65-4b46-b0d7-c44920980185" providerId="ADAL" clId="{7713E34C-1BD0-4D30-AABF-52749391F065}" dt="2023-12-27T12:32:17.893" v="317" actId="1076"/>
          <ac:spMkLst>
            <pc:docMk/>
            <pc:sldMk cId="2571956447" sldId="262"/>
            <ac:spMk id="26" creationId="{8AA1910A-CB54-4123-B516-54CBFB4C82C0}"/>
          </ac:spMkLst>
        </pc:spChg>
        <pc:spChg chg="add mod">
          <ac:chgData name="林 威" userId="246903ca-1c65-4b46-b0d7-c44920980185" providerId="ADAL" clId="{7713E34C-1BD0-4D30-AABF-52749391F065}" dt="2023-12-27T12:32:17.893" v="317" actId="1076"/>
          <ac:spMkLst>
            <pc:docMk/>
            <pc:sldMk cId="2571956447" sldId="262"/>
            <ac:spMk id="27" creationId="{9DC89DB3-3000-4AB2-8F66-A0189704459C}"/>
          </ac:spMkLst>
        </pc:spChg>
        <pc:spChg chg="add del mod">
          <ac:chgData name="林 威" userId="246903ca-1c65-4b46-b0d7-c44920980185" providerId="ADAL" clId="{7713E34C-1BD0-4D30-AABF-52749391F065}" dt="2023-12-27T12:31:55.530" v="308" actId="478"/>
          <ac:spMkLst>
            <pc:docMk/>
            <pc:sldMk cId="2571956447" sldId="262"/>
            <ac:spMk id="28" creationId="{846BE6DF-E3BA-429C-923D-C3DB3D2C6BA0}"/>
          </ac:spMkLst>
        </pc:spChg>
        <pc:spChg chg="add del mod">
          <ac:chgData name="林 威" userId="246903ca-1c65-4b46-b0d7-c44920980185" providerId="ADAL" clId="{7713E34C-1BD0-4D30-AABF-52749391F065}" dt="2023-12-27T12:31:55.530" v="308" actId="478"/>
          <ac:spMkLst>
            <pc:docMk/>
            <pc:sldMk cId="2571956447" sldId="262"/>
            <ac:spMk id="33" creationId="{CE431859-F354-44CC-99BD-7F3B10B05264}"/>
          </ac:spMkLst>
        </pc:spChg>
        <pc:spChg chg="add mod">
          <ac:chgData name="林 威" userId="246903ca-1c65-4b46-b0d7-c44920980185" providerId="ADAL" clId="{7713E34C-1BD0-4D30-AABF-52749391F065}" dt="2023-12-27T12:32:17.893" v="317" actId="1076"/>
          <ac:spMkLst>
            <pc:docMk/>
            <pc:sldMk cId="2571956447" sldId="262"/>
            <ac:spMk id="34" creationId="{F5BB49A9-CA0B-4527-A9FB-3FD247B53BBC}"/>
          </ac:spMkLst>
        </pc:spChg>
        <pc:picChg chg="del">
          <ac:chgData name="林 威" userId="246903ca-1c65-4b46-b0d7-c44920980185" providerId="ADAL" clId="{7713E34C-1BD0-4D30-AABF-52749391F065}" dt="2023-12-27T12:22:24.493" v="142" actId="478"/>
          <ac:picMkLst>
            <pc:docMk/>
            <pc:sldMk cId="2571956447" sldId="262"/>
            <ac:picMk id="7" creationId="{5E42582C-1A8A-4D2D-8F23-7C24B0DDAC3B}"/>
          </ac:picMkLst>
        </pc:picChg>
        <pc:cxnChg chg="add mod">
          <ac:chgData name="林 威" userId="246903ca-1c65-4b46-b0d7-c44920980185" providerId="ADAL" clId="{7713E34C-1BD0-4D30-AABF-52749391F065}" dt="2023-12-27T12:32:17.893" v="317" actId="1076"/>
          <ac:cxnSpMkLst>
            <pc:docMk/>
            <pc:sldMk cId="2571956447" sldId="262"/>
            <ac:cxnSpMk id="10" creationId="{B6C572AE-8A4A-487B-8500-1C3B7FBDCCC6}"/>
          </ac:cxnSpMkLst>
        </pc:cxnChg>
        <pc:cxnChg chg="add mod">
          <ac:chgData name="林 威" userId="246903ca-1c65-4b46-b0d7-c44920980185" providerId="ADAL" clId="{7713E34C-1BD0-4D30-AABF-52749391F065}" dt="2023-12-27T12:32:17.893" v="317" actId="1076"/>
          <ac:cxnSpMkLst>
            <pc:docMk/>
            <pc:sldMk cId="2571956447" sldId="262"/>
            <ac:cxnSpMk id="11" creationId="{D9135CFA-17F7-43E9-84B1-40123F72419C}"/>
          </ac:cxnSpMkLst>
        </pc:cxnChg>
        <pc:cxnChg chg="add mod">
          <ac:chgData name="林 威" userId="246903ca-1c65-4b46-b0d7-c44920980185" providerId="ADAL" clId="{7713E34C-1BD0-4D30-AABF-52749391F065}" dt="2023-12-27T12:32:17.893" v="317" actId="1076"/>
          <ac:cxnSpMkLst>
            <pc:docMk/>
            <pc:sldMk cId="2571956447" sldId="262"/>
            <ac:cxnSpMk id="13" creationId="{E47FE31C-E1D4-4AE3-8251-80A7581523A0}"/>
          </ac:cxnSpMkLst>
        </pc:cxnChg>
        <pc:cxnChg chg="add del mod">
          <ac:chgData name="林 威" userId="246903ca-1c65-4b46-b0d7-c44920980185" providerId="ADAL" clId="{7713E34C-1BD0-4D30-AABF-52749391F065}" dt="2023-12-27T12:32:00.058" v="313" actId="478"/>
          <ac:cxnSpMkLst>
            <pc:docMk/>
            <pc:sldMk cId="2571956447" sldId="262"/>
            <ac:cxnSpMk id="14" creationId="{D5B67EFC-9AF6-4F94-9374-4D739FC845B7}"/>
          </ac:cxnSpMkLst>
        </pc:cxnChg>
        <pc:cxnChg chg="add del mod">
          <ac:chgData name="林 威" userId="246903ca-1c65-4b46-b0d7-c44920980185" providerId="ADAL" clId="{7713E34C-1BD0-4D30-AABF-52749391F065}" dt="2023-12-27T12:31:55.530" v="308" actId="478"/>
          <ac:cxnSpMkLst>
            <pc:docMk/>
            <pc:sldMk cId="2571956447" sldId="262"/>
            <ac:cxnSpMk id="16" creationId="{7E0D2442-FF21-4454-AA3C-1C4C1778FD2D}"/>
          </ac:cxnSpMkLst>
        </pc:cxnChg>
        <pc:cxnChg chg="add del mod">
          <ac:chgData name="林 威" userId="246903ca-1c65-4b46-b0d7-c44920980185" providerId="ADAL" clId="{7713E34C-1BD0-4D30-AABF-52749391F065}" dt="2023-12-27T12:31:58.714" v="311" actId="478"/>
          <ac:cxnSpMkLst>
            <pc:docMk/>
            <pc:sldMk cId="2571956447" sldId="262"/>
            <ac:cxnSpMk id="17" creationId="{AC219C59-F9A3-4CF7-8CCB-B4A6AA38BCE7}"/>
          </ac:cxnSpMkLst>
        </pc:cxnChg>
        <pc:cxnChg chg="add del mod">
          <ac:chgData name="林 威" userId="246903ca-1c65-4b46-b0d7-c44920980185" providerId="ADAL" clId="{7713E34C-1BD0-4D30-AABF-52749391F065}" dt="2023-12-27T12:31:55.530" v="308" actId="478"/>
          <ac:cxnSpMkLst>
            <pc:docMk/>
            <pc:sldMk cId="2571956447" sldId="262"/>
            <ac:cxnSpMk id="18" creationId="{E35D5517-D075-4ADD-A10B-ED61FE2E19A7}"/>
          </ac:cxnSpMkLst>
        </pc:cxnChg>
        <pc:cxnChg chg="add del mod">
          <ac:chgData name="林 威" userId="246903ca-1c65-4b46-b0d7-c44920980185" providerId="ADAL" clId="{7713E34C-1BD0-4D30-AABF-52749391F065}" dt="2023-12-27T12:32:01.234" v="314" actId="478"/>
          <ac:cxnSpMkLst>
            <pc:docMk/>
            <pc:sldMk cId="2571956447" sldId="262"/>
            <ac:cxnSpMk id="19" creationId="{01BCF3E2-ABB8-4375-B62D-394AE1C4532B}"/>
          </ac:cxnSpMkLst>
        </pc:cxnChg>
        <pc:cxnChg chg="add del mod">
          <ac:chgData name="林 威" userId="246903ca-1c65-4b46-b0d7-c44920980185" providerId="ADAL" clId="{7713E34C-1BD0-4D30-AABF-52749391F065}" dt="2023-12-27T12:32:03.050" v="315" actId="478"/>
          <ac:cxnSpMkLst>
            <pc:docMk/>
            <pc:sldMk cId="2571956447" sldId="262"/>
            <ac:cxnSpMk id="21" creationId="{90B6BC59-FFDD-4AE7-85D2-98C0609EDFBD}"/>
          </ac:cxnSpMkLst>
        </pc:cxnChg>
        <pc:cxnChg chg="add mod">
          <ac:chgData name="林 威" userId="246903ca-1c65-4b46-b0d7-c44920980185" providerId="ADAL" clId="{7713E34C-1BD0-4D30-AABF-52749391F065}" dt="2023-12-27T12:32:17.893" v="317" actId="1076"/>
          <ac:cxnSpMkLst>
            <pc:docMk/>
            <pc:sldMk cId="2571956447" sldId="262"/>
            <ac:cxnSpMk id="24" creationId="{E85D2052-3B4C-44DA-9039-77413B26CAD2}"/>
          </ac:cxnSpMkLst>
        </pc:cxnChg>
        <pc:cxnChg chg="add mod">
          <ac:chgData name="林 威" userId="246903ca-1c65-4b46-b0d7-c44920980185" providerId="ADAL" clId="{7713E34C-1BD0-4D30-AABF-52749391F065}" dt="2023-12-27T12:32:17.893" v="317" actId="1076"/>
          <ac:cxnSpMkLst>
            <pc:docMk/>
            <pc:sldMk cId="2571956447" sldId="262"/>
            <ac:cxnSpMk id="25" creationId="{FB6A38CA-87B8-460F-8588-8753DFFB8B1D}"/>
          </ac:cxnSpMkLst>
        </pc:cxnChg>
        <pc:cxnChg chg="add del mod">
          <ac:chgData name="林 威" userId="246903ca-1c65-4b46-b0d7-c44920980185" providerId="ADAL" clId="{7713E34C-1BD0-4D30-AABF-52749391F065}" dt="2023-12-27T12:31:53.121" v="307" actId="478"/>
          <ac:cxnSpMkLst>
            <pc:docMk/>
            <pc:sldMk cId="2571956447" sldId="262"/>
            <ac:cxnSpMk id="29" creationId="{05AA4E7B-CEA6-4139-ACEC-C52DE735D610}"/>
          </ac:cxnSpMkLst>
        </pc:cxnChg>
        <pc:cxnChg chg="add del mod">
          <ac:chgData name="林 威" userId="246903ca-1c65-4b46-b0d7-c44920980185" providerId="ADAL" clId="{7713E34C-1BD0-4D30-AABF-52749391F065}" dt="2023-12-27T12:31:56.658" v="309" actId="478"/>
          <ac:cxnSpMkLst>
            <pc:docMk/>
            <pc:sldMk cId="2571956447" sldId="262"/>
            <ac:cxnSpMk id="30" creationId="{8F1F44C1-5838-45B1-BCB4-3393D8BF46C2}"/>
          </ac:cxnSpMkLst>
        </pc:cxnChg>
        <pc:cxnChg chg="add del mod">
          <ac:chgData name="林 威" userId="246903ca-1c65-4b46-b0d7-c44920980185" providerId="ADAL" clId="{7713E34C-1BD0-4D30-AABF-52749391F065}" dt="2023-12-27T12:31:57.442" v="310" actId="478"/>
          <ac:cxnSpMkLst>
            <pc:docMk/>
            <pc:sldMk cId="2571956447" sldId="262"/>
            <ac:cxnSpMk id="31" creationId="{0A9BE9B0-23BB-4700-AB3A-5AED90D58B5D}"/>
          </ac:cxnSpMkLst>
        </pc:cxnChg>
        <pc:cxnChg chg="add del mod">
          <ac:chgData name="林 威" userId="246903ca-1c65-4b46-b0d7-c44920980185" providerId="ADAL" clId="{7713E34C-1BD0-4D30-AABF-52749391F065}" dt="2023-12-27T12:31:55.530" v="308" actId="478"/>
          <ac:cxnSpMkLst>
            <pc:docMk/>
            <pc:sldMk cId="2571956447" sldId="262"/>
            <ac:cxnSpMk id="32" creationId="{3A488E9C-A65F-412D-8617-B023E0A156CD}"/>
          </ac:cxnSpMkLst>
        </pc:cxnChg>
      </pc:sldChg>
      <pc:sldChg chg="add del">
        <pc:chgData name="林 威" userId="246903ca-1c65-4b46-b0d7-c44920980185" providerId="ADAL" clId="{7713E34C-1BD0-4D30-AABF-52749391F065}" dt="2023-12-27T12:21:17.343" v="139" actId="47"/>
        <pc:sldMkLst>
          <pc:docMk/>
          <pc:sldMk cId="3213203060" sldId="262"/>
        </pc:sldMkLst>
      </pc:sldChg>
      <pc:sldChg chg="add">
        <pc:chgData name="林 威" userId="246903ca-1c65-4b46-b0d7-c44920980185" providerId="ADAL" clId="{7713E34C-1BD0-4D30-AABF-52749391F065}" dt="2023-12-27T12:21:20.874" v="141" actId="2890"/>
        <pc:sldMkLst>
          <pc:docMk/>
          <pc:sldMk cId="1735202937" sldId="263"/>
        </pc:sldMkLst>
      </pc:sldChg>
      <pc:sldChg chg="modSp add mod">
        <pc:chgData name="林 威" userId="246903ca-1c65-4b46-b0d7-c44920980185" providerId="ADAL" clId="{7713E34C-1BD0-4D30-AABF-52749391F065}" dt="2023-12-27T13:50:08.025" v="421" actId="1076"/>
        <pc:sldMkLst>
          <pc:docMk/>
          <pc:sldMk cId="1658698078" sldId="264"/>
        </pc:sldMkLst>
        <pc:spChg chg="mod">
          <ac:chgData name="林 威" userId="246903ca-1c65-4b46-b0d7-c44920980185" providerId="ADAL" clId="{7713E34C-1BD0-4D30-AABF-52749391F065}" dt="2023-12-27T13:50:08.025" v="421" actId="1076"/>
          <ac:spMkLst>
            <pc:docMk/>
            <pc:sldMk cId="1658698078" sldId="264"/>
            <ac:spMk id="2" creationId="{4DA77DB8-F352-4DFB-84B3-BFF97220134D}"/>
          </ac:spMkLst>
        </pc:spChg>
      </pc:sldChg>
      <pc:sldChg chg="modSp add mod ord">
        <pc:chgData name="林 威" userId="246903ca-1c65-4b46-b0d7-c44920980185" providerId="ADAL" clId="{7713E34C-1BD0-4D30-AABF-52749391F065}" dt="2023-12-27T13:50:21.394" v="425"/>
        <pc:sldMkLst>
          <pc:docMk/>
          <pc:sldMk cId="3690115795" sldId="265"/>
        </pc:sldMkLst>
        <pc:spChg chg="mod">
          <ac:chgData name="林 威" userId="246903ca-1c65-4b46-b0d7-c44920980185" providerId="ADAL" clId="{7713E34C-1BD0-4D30-AABF-52749391F065}" dt="2023-12-27T13:50:21.394" v="425"/>
          <ac:spMkLst>
            <pc:docMk/>
            <pc:sldMk cId="3690115795" sldId="265"/>
            <ac:spMk id="2" creationId="{4DA77DB8-F352-4DFB-84B3-BFF97220134D}"/>
          </ac:spMkLst>
        </pc:spChg>
      </pc:sldChg>
      <pc:sldChg chg="modSp add del mod ord">
        <pc:chgData name="林 威" userId="246903ca-1c65-4b46-b0d7-c44920980185" providerId="ADAL" clId="{7713E34C-1BD0-4D30-AABF-52749391F065}" dt="2023-12-27T13:51:09.884" v="458" actId="2696"/>
        <pc:sldMkLst>
          <pc:docMk/>
          <pc:sldMk cId="1131722958" sldId="266"/>
        </pc:sldMkLst>
        <pc:spChg chg="mod">
          <ac:chgData name="林 威" userId="246903ca-1c65-4b46-b0d7-c44920980185" providerId="ADAL" clId="{7713E34C-1BD0-4D30-AABF-52749391F065}" dt="2023-12-27T13:51:04.795" v="456" actId="20577"/>
          <ac:spMkLst>
            <pc:docMk/>
            <pc:sldMk cId="1131722958" sldId="266"/>
            <ac:spMk id="2" creationId="{4DA77DB8-F352-4DFB-84B3-BFF97220134D}"/>
          </ac:spMkLst>
        </pc:spChg>
      </pc:sldChg>
      <pc:sldChg chg="modSp add mod ord">
        <pc:chgData name="林 威" userId="246903ca-1c65-4b46-b0d7-c44920980185" providerId="ADAL" clId="{7713E34C-1BD0-4D30-AABF-52749391F065}" dt="2023-12-27T13:51:42.986" v="481"/>
        <pc:sldMkLst>
          <pc:docMk/>
          <pc:sldMk cId="5008976" sldId="267"/>
        </pc:sldMkLst>
        <pc:spChg chg="mod">
          <ac:chgData name="林 威" userId="246903ca-1c65-4b46-b0d7-c44920980185" providerId="ADAL" clId="{7713E34C-1BD0-4D30-AABF-52749391F065}" dt="2023-12-27T13:51:42.986" v="481"/>
          <ac:spMkLst>
            <pc:docMk/>
            <pc:sldMk cId="5008976" sldId="267"/>
            <ac:spMk id="2" creationId="{4DA77DB8-F352-4DFB-84B3-BFF97220134D}"/>
          </ac:spMkLst>
        </pc:spChg>
      </pc:sldChg>
      <pc:sldChg chg="add del ord">
        <pc:chgData name="林 威" userId="246903ca-1c65-4b46-b0d7-c44920980185" providerId="ADAL" clId="{7713E34C-1BD0-4D30-AABF-52749391F065}" dt="2023-12-27T13:51:22.171" v="462" actId="47"/>
        <pc:sldMkLst>
          <pc:docMk/>
          <pc:sldMk cId="2461689875" sldId="267"/>
        </pc:sldMkLst>
      </pc:sldChg>
      <pc:sldChg chg="modSp add del mod ord">
        <pc:chgData name="林 威" userId="246903ca-1c65-4b46-b0d7-c44920980185" providerId="ADAL" clId="{7713E34C-1BD0-4D30-AABF-52749391F065}" dt="2023-12-27T15:05:14.504" v="543" actId="47"/>
        <pc:sldMkLst>
          <pc:docMk/>
          <pc:sldMk cId="2571622646" sldId="268"/>
        </pc:sldMkLst>
        <pc:spChg chg="mod">
          <ac:chgData name="林 威" userId="246903ca-1c65-4b46-b0d7-c44920980185" providerId="ADAL" clId="{7713E34C-1BD0-4D30-AABF-52749391F065}" dt="2023-12-27T13:56:26.434" v="498" actId="20577"/>
          <ac:spMkLst>
            <pc:docMk/>
            <pc:sldMk cId="2571622646" sldId="268"/>
            <ac:spMk id="2" creationId="{4DA77DB8-F352-4DFB-84B3-BFF97220134D}"/>
          </ac:spMkLst>
        </pc:spChg>
      </pc:sldChg>
      <pc:sldChg chg="modSp add del mod">
        <pc:chgData name="林 威" userId="246903ca-1c65-4b46-b0d7-c44920980185" providerId="ADAL" clId="{7713E34C-1BD0-4D30-AABF-52749391F065}" dt="2023-12-27T15:05:15.527" v="544" actId="47"/>
        <pc:sldMkLst>
          <pc:docMk/>
          <pc:sldMk cId="3311751518" sldId="269"/>
        </pc:sldMkLst>
        <pc:spChg chg="mod">
          <ac:chgData name="林 威" userId="246903ca-1c65-4b46-b0d7-c44920980185" providerId="ADAL" clId="{7713E34C-1BD0-4D30-AABF-52749391F065}" dt="2023-12-27T14:16:54.136" v="525" actId="20577"/>
          <ac:spMkLst>
            <pc:docMk/>
            <pc:sldMk cId="3311751518" sldId="269"/>
            <ac:spMk id="2" creationId="{4DA77DB8-F352-4DFB-84B3-BFF97220134D}"/>
          </ac:spMkLst>
        </pc:spChg>
      </pc:sldChg>
      <pc:sldChg chg="modSp add del mod">
        <pc:chgData name="林 威" userId="246903ca-1c65-4b46-b0d7-c44920980185" providerId="ADAL" clId="{7713E34C-1BD0-4D30-AABF-52749391F065}" dt="2023-12-27T15:05:16.261" v="545" actId="47"/>
        <pc:sldMkLst>
          <pc:docMk/>
          <pc:sldMk cId="3134386187" sldId="270"/>
        </pc:sldMkLst>
        <pc:spChg chg="mod">
          <ac:chgData name="林 威" userId="246903ca-1c65-4b46-b0d7-c44920980185" providerId="ADAL" clId="{7713E34C-1BD0-4D30-AABF-52749391F065}" dt="2023-12-27T14:33:44.056" v="542" actId="20577"/>
          <ac:spMkLst>
            <pc:docMk/>
            <pc:sldMk cId="3134386187" sldId="270"/>
            <ac:spMk id="2" creationId="{4DA77DB8-F352-4DFB-84B3-BFF9722013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416520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138117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BB60B9-35D6-44D7-8810-E4ABB9FFB4EF}"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845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2042348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BB60B9-35D6-44D7-8810-E4ABB9FFB4EF}"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111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474766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4113848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292766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372309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355355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40774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26290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203132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57804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239360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B8486C8-A89B-4B15-A507-294BD10D98FE}" type="datetimeFigureOut">
              <a:rPr lang="zh-TW" altLang="en-US" smtClean="0"/>
              <a:t>2023/12/27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1768993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8486C8-A89B-4B15-A507-294BD10D98FE}" type="datetimeFigureOut">
              <a:rPr lang="zh-TW" altLang="en-US" smtClean="0"/>
              <a:t>2023/12/27</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BB60B9-35D6-44D7-8810-E4ABB9FFB4EF}" type="slidenum">
              <a:rPr lang="zh-TW" altLang="en-US" smtClean="0"/>
              <a:t>‹#›</a:t>
            </a:fld>
            <a:endParaRPr lang="zh-TW" altLang="en-US"/>
          </a:p>
        </p:txBody>
      </p:sp>
    </p:spTree>
    <p:extLst>
      <p:ext uri="{BB962C8B-B14F-4D97-AF65-F5344CB8AC3E}">
        <p14:creationId xmlns:p14="http://schemas.microsoft.com/office/powerpoint/2010/main" val="333388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A77DB8-F352-4DFB-84B3-BFF97220134D}"/>
              </a:ext>
            </a:extLst>
          </p:cNvPr>
          <p:cNvSpPr>
            <a:spLocks noGrp="1"/>
          </p:cNvSpPr>
          <p:nvPr>
            <p:ph type="ctrTitle"/>
          </p:nvPr>
        </p:nvSpPr>
        <p:spPr/>
        <p:txBody>
          <a:bodyPr>
            <a:normAutofit fontScale="90000"/>
          </a:bodyPr>
          <a:lstStyle/>
          <a:p>
            <a:pPr algn="ctr"/>
            <a:r>
              <a:rPr lang="zh-TW" altLang="en-US" b="1" dirty="0">
                <a:solidFill>
                  <a:schemeClr val="tx1"/>
                </a:solidFill>
              </a:rPr>
              <a:t>基於柔性感測器手部外骨骼手套裝置自由度量測與復能程度智慧分析之研究</a:t>
            </a:r>
          </a:p>
        </p:txBody>
      </p:sp>
      <p:sp>
        <p:nvSpPr>
          <p:cNvPr id="3" name="副標題 2">
            <a:extLst>
              <a:ext uri="{FF2B5EF4-FFF2-40B4-BE49-F238E27FC236}">
                <a16:creationId xmlns:a16="http://schemas.microsoft.com/office/drawing/2014/main" id="{5DA29EAE-C678-4DE5-8471-87444859BC39}"/>
              </a:ext>
            </a:extLst>
          </p:cNvPr>
          <p:cNvSpPr>
            <a:spLocks noGrp="1"/>
          </p:cNvSpPr>
          <p:nvPr>
            <p:ph type="subTitle" idx="1"/>
          </p:nvPr>
        </p:nvSpPr>
        <p:spPr/>
        <p:txBody>
          <a:bodyPr/>
          <a:lstStyle/>
          <a:p>
            <a:pPr algn="ctr"/>
            <a:r>
              <a:rPr lang="zh-TW" altLang="en-US" dirty="0">
                <a:solidFill>
                  <a:schemeClr val="tx1"/>
                </a:solidFill>
              </a:rPr>
              <a:t>學生：</a:t>
            </a:r>
            <a:r>
              <a:rPr lang="en-US" altLang="zh-TW" dirty="0">
                <a:solidFill>
                  <a:schemeClr val="tx1"/>
                </a:solidFill>
              </a:rPr>
              <a:t>109021336</a:t>
            </a:r>
            <a:r>
              <a:rPr lang="zh-TW" altLang="en-US" dirty="0">
                <a:solidFill>
                  <a:schemeClr val="tx1"/>
                </a:solidFill>
              </a:rPr>
              <a:t>林威</a:t>
            </a:r>
            <a:endParaRPr lang="en-US" altLang="zh-TW" dirty="0">
              <a:solidFill>
                <a:schemeClr val="tx1"/>
              </a:solidFill>
            </a:endParaRPr>
          </a:p>
          <a:p>
            <a:pPr algn="ctr"/>
            <a:r>
              <a:rPr lang="zh-TW" altLang="en-US" dirty="0">
                <a:solidFill>
                  <a:schemeClr val="tx1"/>
                </a:solidFill>
              </a:rPr>
              <a:t>指導教授：陳興忠 教授</a:t>
            </a:r>
          </a:p>
        </p:txBody>
      </p:sp>
    </p:spTree>
    <p:extLst>
      <p:ext uri="{BB962C8B-B14F-4D97-AF65-F5344CB8AC3E}">
        <p14:creationId xmlns:p14="http://schemas.microsoft.com/office/powerpoint/2010/main" val="122002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72FA5-08BD-4039-8C70-230D8982AA48}"/>
              </a:ext>
            </a:extLst>
          </p:cNvPr>
          <p:cNvSpPr>
            <a:spLocks noGrp="1"/>
          </p:cNvSpPr>
          <p:nvPr>
            <p:ph type="title"/>
          </p:nvPr>
        </p:nvSpPr>
        <p:spPr>
          <a:xfrm>
            <a:off x="151002" y="235687"/>
            <a:ext cx="10515600" cy="1325563"/>
          </a:xfrm>
        </p:spPr>
        <p:txBody>
          <a:bodyPr/>
          <a:lstStyle/>
          <a:p>
            <a:r>
              <a:rPr lang="zh-TW" altLang="en-US" dirty="0">
                <a:solidFill>
                  <a:schemeClr val="tx1"/>
                </a:solidFill>
              </a:rPr>
              <a:t>自由度量測標準</a:t>
            </a:r>
          </a:p>
        </p:txBody>
      </p:sp>
      <p:graphicFrame>
        <p:nvGraphicFramePr>
          <p:cNvPr id="6" name="表格 6">
            <a:extLst>
              <a:ext uri="{FF2B5EF4-FFF2-40B4-BE49-F238E27FC236}">
                <a16:creationId xmlns:a16="http://schemas.microsoft.com/office/drawing/2014/main" id="{69E795A4-2920-4DFC-B199-20634507A9DE}"/>
              </a:ext>
            </a:extLst>
          </p:cNvPr>
          <p:cNvGraphicFramePr>
            <a:graphicFrameLocks noGrp="1"/>
          </p:cNvGraphicFramePr>
          <p:nvPr>
            <p:extLst>
              <p:ext uri="{D42A27DB-BD31-4B8C-83A1-F6EECF244321}">
                <p14:modId xmlns:p14="http://schemas.microsoft.com/office/powerpoint/2010/main" val="2881020740"/>
              </p:ext>
            </p:extLst>
          </p:nvPr>
        </p:nvGraphicFramePr>
        <p:xfrm>
          <a:off x="907210" y="1009650"/>
          <a:ext cx="10515600" cy="5407821"/>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23600467"/>
                    </a:ext>
                  </a:extLst>
                </a:gridCol>
                <a:gridCol w="2103120">
                  <a:extLst>
                    <a:ext uri="{9D8B030D-6E8A-4147-A177-3AD203B41FA5}">
                      <a16:colId xmlns:a16="http://schemas.microsoft.com/office/drawing/2014/main" val="1146251903"/>
                    </a:ext>
                  </a:extLst>
                </a:gridCol>
                <a:gridCol w="2103120">
                  <a:extLst>
                    <a:ext uri="{9D8B030D-6E8A-4147-A177-3AD203B41FA5}">
                      <a16:colId xmlns:a16="http://schemas.microsoft.com/office/drawing/2014/main" val="3258267691"/>
                    </a:ext>
                  </a:extLst>
                </a:gridCol>
                <a:gridCol w="2103120">
                  <a:extLst>
                    <a:ext uri="{9D8B030D-6E8A-4147-A177-3AD203B41FA5}">
                      <a16:colId xmlns:a16="http://schemas.microsoft.com/office/drawing/2014/main" val="3570403831"/>
                    </a:ext>
                  </a:extLst>
                </a:gridCol>
                <a:gridCol w="2103120">
                  <a:extLst>
                    <a:ext uri="{9D8B030D-6E8A-4147-A177-3AD203B41FA5}">
                      <a16:colId xmlns:a16="http://schemas.microsoft.com/office/drawing/2014/main" val="3620004812"/>
                    </a:ext>
                  </a:extLst>
                </a:gridCol>
              </a:tblGrid>
              <a:tr h="1109732">
                <a:tc>
                  <a:txBody>
                    <a:bodyPr/>
                    <a:lstStyle/>
                    <a:p>
                      <a:pPr algn="ctr"/>
                      <a:r>
                        <a:rPr lang="en-US" altLang="zh-TW" sz="1400" dirty="0">
                          <a:solidFill>
                            <a:schemeClr val="bg1"/>
                          </a:solidFill>
                        </a:rPr>
                        <a:t>AI</a:t>
                      </a:r>
                      <a:r>
                        <a:rPr lang="zh-TW" altLang="en-US" sz="1400" dirty="0">
                          <a:solidFill>
                            <a:schemeClr val="bg1"/>
                          </a:solidFill>
                        </a:rPr>
                        <a:t>分類的手部狀態</a:t>
                      </a:r>
                      <a:r>
                        <a:rPr lang="en-US" altLang="zh-TW" sz="1400" dirty="0">
                          <a:solidFill>
                            <a:schemeClr val="bg1"/>
                          </a:solidFill>
                        </a:rPr>
                        <a:t>(</a:t>
                      </a:r>
                      <a:r>
                        <a:rPr lang="zh-TW" altLang="en-US" sz="1400" dirty="0">
                          <a:solidFill>
                            <a:schemeClr val="bg1"/>
                          </a:solidFill>
                        </a:rPr>
                        <a:t>假設</a:t>
                      </a:r>
                      <a:r>
                        <a:rPr lang="en-US" altLang="zh-TW" sz="1400" dirty="0">
                          <a:solidFill>
                            <a:schemeClr val="bg1"/>
                          </a:solidFill>
                        </a:rPr>
                        <a:t>)</a:t>
                      </a:r>
                      <a:endParaRPr lang="zh-TW" altLang="en-US" sz="1400" dirty="0">
                        <a:solidFill>
                          <a:schemeClr val="bg1"/>
                        </a:solidFill>
                      </a:endParaRPr>
                    </a:p>
                  </a:txBody>
                  <a:tcPr anchor="ctr">
                    <a:solidFill>
                      <a:srgbClr val="5C739B"/>
                    </a:solidFill>
                  </a:tcPr>
                </a:tc>
                <a:tc>
                  <a:txBody>
                    <a:bodyPr/>
                    <a:lstStyle/>
                    <a:p>
                      <a:pPr algn="ctr"/>
                      <a:r>
                        <a:rPr lang="zh-TW" altLang="en-US" sz="2800" dirty="0">
                          <a:solidFill>
                            <a:schemeClr val="tx1"/>
                          </a:solidFill>
                        </a:rPr>
                        <a:t>正常</a:t>
                      </a:r>
                    </a:p>
                  </a:txBody>
                  <a:tcPr anchor="ctr">
                    <a:solidFill>
                      <a:schemeClr val="bg1">
                        <a:lumMod val="85000"/>
                      </a:schemeClr>
                    </a:solidFill>
                  </a:tcPr>
                </a:tc>
                <a:tc>
                  <a:txBody>
                    <a:bodyPr/>
                    <a:lstStyle/>
                    <a:p>
                      <a:pPr algn="ctr"/>
                      <a:r>
                        <a:rPr lang="zh-TW" altLang="en-US" sz="2800" dirty="0">
                          <a:solidFill>
                            <a:schemeClr val="tx1"/>
                          </a:solidFill>
                        </a:rPr>
                        <a:t>輕度</a:t>
                      </a:r>
                    </a:p>
                  </a:txBody>
                  <a:tcPr anchor="ctr">
                    <a:solidFill>
                      <a:schemeClr val="bg1">
                        <a:lumMod val="85000"/>
                      </a:schemeClr>
                    </a:solidFill>
                  </a:tcPr>
                </a:tc>
                <a:tc>
                  <a:txBody>
                    <a:bodyPr/>
                    <a:lstStyle/>
                    <a:p>
                      <a:pPr algn="ctr"/>
                      <a:r>
                        <a:rPr lang="zh-TW" altLang="en-US" sz="2800" dirty="0">
                          <a:solidFill>
                            <a:schemeClr val="tx1"/>
                          </a:solidFill>
                        </a:rPr>
                        <a:t>中度</a:t>
                      </a:r>
                    </a:p>
                  </a:txBody>
                  <a:tcPr anchor="ctr">
                    <a:solidFill>
                      <a:schemeClr val="bg1">
                        <a:lumMod val="85000"/>
                      </a:schemeClr>
                    </a:solidFill>
                  </a:tcPr>
                </a:tc>
                <a:tc>
                  <a:txBody>
                    <a:bodyPr/>
                    <a:lstStyle/>
                    <a:p>
                      <a:pPr algn="ctr"/>
                      <a:r>
                        <a:rPr lang="zh-TW" altLang="en-US" sz="2800" dirty="0">
                          <a:solidFill>
                            <a:schemeClr val="tx1"/>
                          </a:solidFill>
                        </a:rPr>
                        <a:t>重度</a:t>
                      </a:r>
                    </a:p>
                  </a:txBody>
                  <a:tcPr anchor="ctr">
                    <a:solidFill>
                      <a:schemeClr val="bg1">
                        <a:lumMod val="85000"/>
                      </a:schemeClr>
                    </a:solidFill>
                  </a:tcPr>
                </a:tc>
                <a:extLst>
                  <a:ext uri="{0D108BD9-81ED-4DB2-BD59-A6C34878D82A}">
                    <a16:rowId xmlns:a16="http://schemas.microsoft.com/office/drawing/2014/main" val="3107454877"/>
                  </a:ext>
                </a:extLst>
              </a:tr>
              <a:tr h="2806539">
                <a:tc>
                  <a:txBody>
                    <a:bodyPr/>
                    <a:lstStyle/>
                    <a:p>
                      <a:pPr algn="ctr"/>
                      <a:r>
                        <a:rPr lang="zh-TW" altLang="en-US" sz="1400" dirty="0">
                          <a:solidFill>
                            <a:schemeClr val="bg1"/>
                          </a:solidFill>
                        </a:rPr>
                        <a:t>對應數值</a:t>
                      </a:r>
                      <a:r>
                        <a:rPr lang="en-US" altLang="zh-TW" sz="1400" dirty="0">
                          <a:solidFill>
                            <a:schemeClr val="bg1"/>
                          </a:solidFill>
                        </a:rPr>
                        <a:t>(</a:t>
                      </a:r>
                      <a:r>
                        <a:rPr lang="zh-TW" altLang="en-US" sz="1400" dirty="0">
                          <a:solidFill>
                            <a:schemeClr val="bg1"/>
                          </a:solidFill>
                        </a:rPr>
                        <a:t>假設</a:t>
                      </a:r>
                      <a:r>
                        <a:rPr lang="en-US" altLang="zh-TW" sz="1400" dirty="0">
                          <a:solidFill>
                            <a:schemeClr val="bg1"/>
                          </a:solidFill>
                        </a:rPr>
                        <a:t>)</a:t>
                      </a:r>
                      <a:endParaRPr lang="zh-TW" altLang="en-US" sz="1400" dirty="0">
                        <a:solidFill>
                          <a:schemeClr val="bg1"/>
                        </a:solidFill>
                      </a:endParaRPr>
                    </a:p>
                  </a:txBody>
                  <a:tcPr anchor="ctr">
                    <a:solidFill>
                      <a:srgbClr val="5C73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err="1">
                          <a:solidFill>
                            <a:schemeClr val="tx1"/>
                          </a:solidFill>
                        </a:rPr>
                        <a:t>Flex_Senor</a:t>
                      </a:r>
                      <a:r>
                        <a:rPr lang="en-US" altLang="zh-TW" sz="1400" dirty="0">
                          <a:solidFill>
                            <a:schemeClr val="tx1"/>
                          </a:solidFill>
                        </a:rPr>
                        <a:t> 1</a:t>
                      </a:r>
                      <a:r>
                        <a:rPr lang="zh-TW" altLang="en-US" sz="1400" dirty="0">
                          <a:solidFill>
                            <a:schemeClr val="tx1"/>
                          </a:solidFill>
                        </a:rPr>
                        <a:t>、</a:t>
                      </a:r>
                      <a:r>
                        <a:rPr lang="en-US" altLang="zh-TW" sz="1400" dirty="0">
                          <a:solidFill>
                            <a:schemeClr val="tx1"/>
                          </a:solidFill>
                        </a:rPr>
                        <a:t>2</a:t>
                      </a:r>
                      <a:r>
                        <a:rPr lang="zh-TW" altLang="en-US" sz="1400" dirty="0">
                          <a:solidFill>
                            <a:schemeClr val="tx1"/>
                          </a:solidFill>
                        </a:rPr>
                        <a:t>、</a:t>
                      </a:r>
                      <a:r>
                        <a:rPr lang="en-US" altLang="zh-TW" sz="1400" dirty="0">
                          <a:solidFill>
                            <a:schemeClr val="tx1"/>
                          </a:solidFill>
                        </a:rPr>
                        <a:t>3</a:t>
                      </a:r>
                      <a:r>
                        <a:rPr lang="zh-TW" altLang="en-US" sz="1400" dirty="0">
                          <a:solidFill>
                            <a:schemeClr val="tx1"/>
                          </a:solidFill>
                        </a:rPr>
                        <a:t>、</a:t>
                      </a:r>
                      <a:r>
                        <a:rPr lang="en-US" altLang="zh-TW" sz="1400" dirty="0">
                          <a:solidFill>
                            <a:schemeClr val="tx1"/>
                          </a:solidFill>
                        </a:rPr>
                        <a:t>4</a:t>
                      </a:r>
                      <a:r>
                        <a:rPr lang="zh-TW" altLang="en-US" sz="1400" dirty="0">
                          <a:solidFill>
                            <a:schemeClr val="tx1"/>
                          </a:solidFill>
                        </a:rPr>
                        <a:t>、</a:t>
                      </a:r>
                      <a:r>
                        <a:rPr lang="en-US" altLang="zh-TW" sz="1400" dirty="0">
                          <a:solidFill>
                            <a:schemeClr val="tx1"/>
                          </a:solidFill>
                        </a:rPr>
                        <a:t>5</a:t>
                      </a:r>
                      <a:r>
                        <a:rPr lang="zh-TW" altLang="en-US" sz="1400" dirty="0">
                          <a:solidFill>
                            <a:schemeClr val="tx1"/>
                          </a:solidFill>
                        </a:rPr>
                        <a:t>：整體數值介於 </a:t>
                      </a:r>
                      <a:r>
                        <a:rPr lang="en-US" altLang="zh-TW" sz="1400" dirty="0">
                          <a:solidFill>
                            <a:schemeClr val="tx1"/>
                          </a:solidFill>
                        </a:rPr>
                        <a:t>0~100</a:t>
                      </a:r>
                      <a:r>
                        <a:rPr lang="zh-TW" altLang="en-US" sz="1400" dirty="0">
                          <a:solidFill>
                            <a:schemeClr val="tx1"/>
                          </a:solidFill>
                        </a:rPr>
                        <a:t>度之間但大於</a:t>
                      </a:r>
                      <a:r>
                        <a:rPr lang="en-US" altLang="zh-TW" sz="1400" dirty="0">
                          <a:solidFill>
                            <a:schemeClr val="tx1"/>
                          </a:solidFill>
                        </a:rPr>
                        <a:t>80</a:t>
                      </a:r>
                      <a:r>
                        <a:rPr lang="zh-TW" altLang="en-US" sz="1400" dirty="0">
                          <a:solidFill>
                            <a:schemeClr val="tx1"/>
                          </a:solidFill>
                        </a:rPr>
                        <a:t>度</a:t>
                      </a:r>
                    </a:p>
                    <a:p>
                      <a:pPr algn="ctr"/>
                      <a:r>
                        <a:rPr lang="en-US" altLang="zh-TW" sz="1400" dirty="0" err="1"/>
                        <a:t>Orient_Y</a:t>
                      </a:r>
                      <a:r>
                        <a:rPr lang="zh-TW" altLang="en-US" sz="1400" dirty="0"/>
                        <a:t>：大於</a:t>
                      </a:r>
                      <a:r>
                        <a:rPr lang="en-US" altLang="zh-TW" sz="1400" dirty="0"/>
                        <a:t>30</a:t>
                      </a:r>
                      <a:r>
                        <a:rPr lang="zh-TW" altLang="en-US" sz="1400" dirty="0"/>
                        <a:t>度</a:t>
                      </a:r>
                      <a:endParaRPr lang="en-US" altLang="zh-TW" sz="1400" dirty="0"/>
                    </a:p>
                    <a:p>
                      <a:pPr algn="ctr"/>
                      <a:r>
                        <a:rPr lang="en-US" altLang="zh-TW" sz="1400" dirty="0" err="1"/>
                        <a:t>Orient_Z</a:t>
                      </a:r>
                      <a:r>
                        <a:rPr lang="zh-TW" altLang="en-US" sz="1400" dirty="0"/>
                        <a:t>：大於</a:t>
                      </a:r>
                      <a:r>
                        <a:rPr lang="en-US" altLang="zh-TW" sz="1400" dirty="0"/>
                        <a:t>70</a:t>
                      </a:r>
                      <a:r>
                        <a:rPr lang="zh-TW" altLang="en-US" sz="1400" dirty="0"/>
                        <a:t>度</a:t>
                      </a:r>
                      <a:endParaRPr lang="en-US" altLang="zh-TW" sz="1400" dirty="0">
                        <a:solidFill>
                          <a:schemeClr val="tx1"/>
                        </a:solidFill>
                      </a:endParaRPr>
                    </a:p>
                    <a:p>
                      <a:pPr algn="ctr"/>
                      <a:r>
                        <a:rPr lang="en-US" altLang="zh-TW" sz="1400" dirty="0" err="1"/>
                        <a:t>Gyro_Y</a:t>
                      </a:r>
                      <a:r>
                        <a:rPr lang="zh-TW" altLang="en-US" sz="1400" dirty="0"/>
                        <a:t>：大於</a:t>
                      </a:r>
                      <a:r>
                        <a:rPr lang="en-US" altLang="zh-TW" sz="1400" dirty="0"/>
                        <a:t>3</a:t>
                      </a:r>
                      <a:r>
                        <a:rPr lang="zh-TW" altLang="en-US" sz="1400" b="0" i="0" dirty="0">
                          <a:solidFill>
                            <a:srgbClr val="374151"/>
                          </a:solidFill>
                          <a:effectLst/>
                          <a:latin typeface="Söhne"/>
                        </a:rPr>
                        <a:t>每秒（</a:t>
                      </a:r>
                      <a:r>
                        <a:rPr lang="en-US" altLang="zh-TW" sz="1400" b="0" i="0" dirty="0">
                          <a:solidFill>
                            <a:srgbClr val="374151"/>
                          </a:solidFill>
                          <a:effectLst/>
                          <a:latin typeface="Söhne"/>
                        </a:rPr>
                        <a:t>°/s</a:t>
                      </a:r>
                      <a:r>
                        <a:rPr lang="zh-TW" altLang="en-US" sz="1400" b="0" i="0" dirty="0">
                          <a:solidFill>
                            <a:srgbClr val="374151"/>
                          </a:solidFill>
                          <a:effectLst/>
                          <a:latin typeface="Söhne"/>
                        </a:rPr>
                        <a:t>）</a:t>
                      </a:r>
                      <a:r>
                        <a:rPr lang="zh-TW" altLang="en-US" sz="1400" dirty="0"/>
                        <a:t>。</a:t>
                      </a:r>
                      <a:endParaRPr lang="en-US" altLang="zh-TW" sz="1400" dirty="0"/>
                    </a:p>
                    <a:p>
                      <a:pPr algn="ctr"/>
                      <a:r>
                        <a:rPr lang="en-US" altLang="zh-TW" sz="1400" dirty="0" err="1"/>
                        <a:t>Gyro_Z</a:t>
                      </a:r>
                      <a:r>
                        <a:rPr lang="zh-TW" altLang="en-US" sz="1400" dirty="0"/>
                        <a:t>：大於</a:t>
                      </a:r>
                      <a:r>
                        <a:rPr lang="en-US" altLang="zh-TW" sz="1400" dirty="0"/>
                        <a:t>3</a:t>
                      </a:r>
                      <a:r>
                        <a:rPr lang="zh-TW" altLang="en-US" sz="1400" b="0" i="0" dirty="0">
                          <a:solidFill>
                            <a:srgbClr val="374151"/>
                          </a:solidFill>
                          <a:effectLst/>
                          <a:latin typeface="Söhne"/>
                        </a:rPr>
                        <a:t>每秒（</a:t>
                      </a:r>
                      <a:r>
                        <a:rPr lang="en-US" altLang="zh-TW" sz="1400" b="0" i="0" dirty="0">
                          <a:solidFill>
                            <a:srgbClr val="374151"/>
                          </a:solidFill>
                          <a:effectLst/>
                          <a:latin typeface="Söhne"/>
                        </a:rPr>
                        <a:t>°/s</a:t>
                      </a:r>
                      <a:r>
                        <a:rPr lang="zh-TW" altLang="en-US" sz="1400" b="0" i="0" dirty="0">
                          <a:solidFill>
                            <a:srgbClr val="374151"/>
                          </a:solidFill>
                          <a:effectLst/>
                          <a:latin typeface="Söhne"/>
                        </a:rPr>
                        <a:t>）</a:t>
                      </a:r>
                      <a:r>
                        <a:rPr lang="zh-TW" altLang="en-US" sz="1400" dirty="0"/>
                        <a:t>。</a:t>
                      </a:r>
                      <a:endParaRPr lang="en-US" altLang="zh-TW" sz="1400" dirty="0"/>
                    </a:p>
                    <a:p>
                      <a:pPr algn="ctr"/>
                      <a:r>
                        <a:rPr lang="en-US" altLang="zh-TW" sz="1400" dirty="0" err="1"/>
                        <a:t>Accel_Y</a:t>
                      </a:r>
                      <a:r>
                        <a:rPr lang="en-US" altLang="zh-TW" sz="1400" dirty="0"/>
                        <a:t>	:</a:t>
                      </a:r>
                      <a:r>
                        <a:rPr lang="zh-TW" altLang="en-US" sz="1400" dirty="0"/>
                        <a:t>大於</a:t>
                      </a:r>
                      <a:r>
                        <a:rPr lang="en-US" altLang="zh-TW" sz="1400" dirty="0"/>
                        <a:t>-5</a:t>
                      </a:r>
                      <a:r>
                        <a:rPr lang="zh-TW" altLang="en-US" sz="1400" b="0" i="0" dirty="0">
                          <a:solidFill>
                            <a:srgbClr val="374151"/>
                          </a:solidFill>
                          <a:effectLst/>
                          <a:latin typeface="Söhne"/>
                        </a:rPr>
                        <a:t>每平方秒（</a:t>
                      </a:r>
                      <a:r>
                        <a:rPr lang="en-US" altLang="zh-TW" sz="1400" b="0" i="0" dirty="0">
                          <a:solidFill>
                            <a:srgbClr val="374151"/>
                          </a:solidFill>
                          <a:effectLst/>
                          <a:latin typeface="Söhne"/>
                        </a:rPr>
                        <a:t>m/s²</a:t>
                      </a:r>
                      <a:r>
                        <a:rPr lang="zh-TW" altLang="en-US" sz="1400" b="0" i="0" dirty="0">
                          <a:solidFill>
                            <a:srgbClr val="374151"/>
                          </a:solidFill>
                          <a:effectLst/>
                          <a:latin typeface="Söhne"/>
                        </a:rPr>
                        <a:t>）</a:t>
                      </a:r>
                      <a:endParaRPr lang="en-US" altLang="zh-TW"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err="1"/>
                        <a:t>Accel_Z</a:t>
                      </a:r>
                      <a:r>
                        <a:rPr lang="en-US" altLang="zh-TW" sz="1400" dirty="0"/>
                        <a:t>	:</a:t>
                      </a:r>
                      <a:r>
                        <a:rPr lang="zh-TW" altLang="en-US" sz="1400" dirty="0"/>
                        <a:t>大於</a:t>
                      </a:r>
                      <a:r>
                        <a:rPr lang="en-US" altLang="zh-TW" sz="1400" dirty="0"/>
                        <a:t>10</a:t>
                      </a:r>
                      <a:r>
                        <a:rPr lang="zh-TW" altLang="en-US" sz="1400" b="0" i="0" dirty="0">
                          <a:solidFill>
                            <a:srgbClr val="374151"/>
                          </a:solidFill>
                          <a:effectLst/>
                          <a:latin typeface="Söhne"/>
                        </a:rPr>
                        <a:t>每平方秒（</a:t>
                      </a:r>
                      <a:r>
                        <a:rPr lang="en-US" altLang="zh-TW" sz="1400" b="0" i="0" dirty="0">
                          <a:solidFill>
                            <a:srgbClr val="374151"/>
                          </a:solidFill>
                          <a:effectLst/>
                          <a:latin typeface="Söhne"/>
                        </a:rPr>
                        <a:t>m/s²</a:t>
                      </a:r>
                      <a:r>
                        <a:rPr lang="zh-TW" altLang="en-US" sz="1400" b="0" i="0" dirty="0">
                          <a:solidFill>
                            <a:srgbClr val="374151"/>
                          </a:solidFill>
                          <a:effectLst/>
                          <a:latin typeface="Söhne"/>
                        </a:rPr>
                        <a:t>）</a:t>
                      </a:r>
                      <a:endParaRPr lang="zh-TW" altLang="en-US" sz="1400" dirty="0">
                        <a:solidFill>
                          <a:schemeClr val="tx1"/>
                        </a:solidFill>
                      </a:endParaRP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err="1">
                          <a:solidFill>
                            <a:schemeClr val="tx1"/>
                          </a:solidFill>
                        </a:rPr>
                        <a:t>Flex_Senor</a:t>
                      </a:r>
                      <a:r>
                        <a:rPr lang="en-US" altLang="zh-TW" sz="1400" dirty="0">
                          <a:solidFill>
                            <a:schemeClr val="tx1"/>
                          </a:solidFill>
                        </a:rPr>
                        <a:t> 1</a:t>
                      </a:r>
                      <a:r>
                        <a:rPr lang="zh-TW" altLang="en-US" sz="1400" dirty="0">
                          <a:solidFill>
                            <a:schemeClr val="tx1"/>
                          </a:solidFill>
                        </a:rPr>
                        <a:t>、</a:t>
                      </a:r>
                      <a:r>
                        <a:rPr lang="en-US" altLang="zh-TW" sz="1400" dirty="0">
                          <a:solidFill>
                            <a:schemeClr val="tx1"/>
                          </a:solidFill>
                        </a:rPr>
                        <a:t>2</a:t>
                      </a:r>
                      <a:r>
                        <a:rPr lang="zh-TW" altLang="en-US" sz="1400" dirty="0">
                          <a:solidFill>
                            <a:schemeClr val="tx1"/>
                          </a:solidFill>
                        </a:rPr>
                        <a:t>、</a:t>
                      </a:r>
                      <a:r>
                        <a:rPr lang="en-US" altLang="zh-TW" sz="1400" dirty="0">
                          <a:solidFill>
                            <a:schemeClr val="tx1"/>
                          </a:solidFill>
                        </a:rPr>
                        <a:t>3</a:t>
                      </a:r>
                      <a:r>
                        <a:rPr lang="zh-TW" altLang="en-US" sz="1400" dirty="0">
                          <a:solidFill>
                            <a:schemeClr val="tx1"/>
                          </a:solidFill>
                        </a:rPr>
                        <a:t>、</a:t>
                      </a:r>
                      <a:r>
                        <a:rPr lang="en-US" altLang="zh-TW" sz="1400" dirty="0">
                          <a:solidFill>
                            <a:schemeClr val="tx1"/>
                          </a:solidFill>
                        </a:rPr>
                        <a:t>4</a:t>
                      </a:r>
                      <a:r>
                        <a:rPr lang="zh-TW" altLang="en-US" sz="1400" dirty="0">
                          <a:solidFill>
                            <a:schemeClr val="tx1"/>
                          </a:solidFill>
                        </a:rPr>
                        <a:t>、</a:t>
                      </a:r>
                      <a:r>
                        <a:rPr lang="en-US" altLang="zh-TW" sz="1400" dirty="0">
                          <a:solidFill>
                            <a:schemeClr val="tx1"/>
                          </a:solidFill>
                        </a:rPr>
                        <a:t>5</a:t>
                      </a:r>
                      <a:r>
                        <a:rPr lang="zh-TW" altLang="en-US" sz="1400" dirty="0">
                          <a:solidFill>
                            <a:schemeClr val="tx1"/>
                          </a:solidFill>
                        </a:rPr>
                        <a:t>：整體數值介於 </a:t>
                      </a:r>
                      <a:r>
                        <a:rPr lang="en-US" altLang="zh-TW" sz="1400" dirty="0">
                          <a:solidFill>
                            <a:schemeClr val="tx1"/>
                          </a:solidFill>
                        </a:rPr>
                        <a:t>0~80</a:t>
                      </a:r>
                      <a:r>
                        <a:rPr lang="zh-TW" altLang="en-US" sz="1400" dirty="0">
                          <a:solidFill>
                            <a:schemeClr val="tx1"/>
                          </a:solidFill>
                        </a:rPr>
                        <a:t>度之間但大於</a:t>
                      </a:r>
                      <a:r>
                        <a:rPr lang="en-US" altLang="zh-TW" sz="1400" dirty="0">
                          <a:solidFill>
                            <a:schemeClr val="tx1"/>
                          </a:solidFill>
                        </a:rPr>
                        <a:t>60</a:t>
                      </a:r>
                      <a:r>
                        <a:rPr lang="zh-TW" altLang="en-US" sz="1400" dirty="0">
                          <a:solidFill>
                            <a:schemeClr val="tx1"/>
                          </a:solidFill>
                        </a:rPr>
                        <a:t>度</a:t>
                      </a:r>
                    </a:p>
                    <a:p>
                      <a:pPr algn="ctr"/>
                      <a:r>
                        <a:rPr lang="en-US" altLang="zh-TW" sz="1400" dirty="0" err="1"/>
                        <a:t>Orient_Y</a:t>
                      </a:r>
                      <a:r>
                        <a:rPr lang="zh-TW" altLang="en-US" sz="1400" dirty="0"/>
                        <a:t>：大於</a:t>
                      </a:r>
                      <a:r>
                        <a:rPr lang="en-US" altLang="zh-TW" sz="1400" dirty="0"/>
                        <a:t>20</a:t>
                      </a:r>
                      <a:r>
                        <a:rPr lang="zh-TW" altLang="en-US" sz="1400" dirty="0"/>
                        <a:t>度</a:t>
                      </a:r>
                      <a:endParaRPr lang="en-US" altLang="zh-TW" sz="1400" dirty="0"/>
                    </a:p>
                    <a:p>
                      <a:pPr algn="ctr"/>
                      <a:r>
                        <a:rPr lang="en-US" altLang="zh-TW" sz="1400" dirty="0" err="1"/>
                        <a:t>Orient_Z</a:t>
                      </a:r>
                      <a:r>
                        <a:rPr lang="zh-TW" altLang="en-US" sz="1400" dirty="0"/>
                        <a:t>：大於</a:t>
                      </a:r>
                      <a:r>
                        <a:rPr lang="en-US" altLang="zh-TW" sz="1400" dirty="0"/>
                        <a:t>60</a:t>
                      </a:r>
                      <a:r>
                        <a:rPr lang="zh-TW" altLang="en-US" sz="1400" dirty="0"/>
                        <a:t>度</a:t>
                      </a:r>
                      <a:endParaRPr lang="en-US" altLang="zh-TW" sz="1400" dirty="0">
                        <a:solidFill>
                          <a:schemeClr val="tx1"/>
                        </a:solidFill>
                      </a:endParaRPr>
                    </a:p>
                    <a:p>
                      <a:pPr algn="ctr"/>
                      <a:r>
                        <a:rPr lang="en-US" altLang="zh-TW" sz="1400" dirty="0" err="1"/>
                        <a:t>Gyro_Y</a:t>
                      </a:r>
                      <a:r>
                        <a:rPr lang="zh-TW" altLang="en-US" sz="1400" dirty="0"/>
                        <a:t>：大於</a:t>
                      </a:r>
                      <a:r>
                        <a:rPr lang="en-US" altLang="zh-TW" sz="1400" dirty="0"/>
                        <a:t>2</a:t>
                      </a:r>
                      <a:r>
                        <a:rPr lang="zh-TW" altLang="en-US" sz="1400" b="0" i="0" dirty="0">
                          <a:solidFill>
                            <a:srgbClr val="374151"/>
                          </a:solidFill>
                          <a:effectLst/>
                          <a:latin typeface="Söhne"/>
                        </a:rPr>
                        <a:t>每秒（</a:t>
                      </a:r>
                      <a:r>
                        <a:rPr lang="en-US" altLang="zh-TW" sz="1400" b="0" i="0" dirty="0">
                          <a:solidFill>
                            <a:srgbClr val="374151"/>
                          </a:solidFill>
                          <a:effectLst/>
                          <a:latin typeface="Söhne"/>
                        </a:rPr>
                        <a:t>°/s</a:t>
                      </a:r>
                      <a:r>
                        <a:rPr lang="zh-TW" altLang="en-US" sz="1400" b="0" i="0" dirty="0">
                          <a:solidFill>
                            <a:srgbClr val="374151"/>
                          </a:solidFill>
                          <a:effectLst/>
                          <a:latin typeface="Söhne"/>
                        </a:rPr>
                        <a:t>）</a:t>
                      </a:r>
                      <a:r>
                        <a:rPr lang="zh-TW" altLang="en-US" sz="1400" dirty="0"/>
                        <a:t>。</a:t>
                      </a:r>
                      <a:endParaRPr lang="en-US" altLang="zh-TW" sz="1400" dirty="0"/>
                    </a:p>
                    <a:p>
                      <a:pPr algn="ctr"/>
                      <a:r>
                        <a:rPr lang="en-US" altLang="zh-TW" sz="1400" dirty="0" err="1"/>
                        <a:t>Gyro_Z</a:t>
                      </a:r>
                      <a:r>
                        <a:rPr lang="zh-TW" altLang="en-US" sz="1400" dirty="0"/>
                        <a:t>：大於</a:t>
                      </a:r>
                      <a:r>
                        <a:rPr lang="en-US" altLang="zh-TW" sz="1400" dirty="0"/>
                        <a:t>2</a:t>
                      </a:r>
                      <a:r>
                        <a:rPr lang="zh-TW" altLang="en-US" sz="1400" b="0" i="0" dirty="0">
                          <a:solidFill>
                            <a:srgbClr val="374151"/>
                          </a:solidFill>
                          <a:effectLst/>
                          <a:latin typeface="Söhne"/>
                        </a:rPr>
                        <a:t>每秒（</a:t>
                      </a:r>
                      <a:r>
                        <a:rPr lang="en-US" altLang="zh-TW" sz="1400" b="0" i="0" dirty="0">
                          <a:solidFill>
                            <a:srgbClr val="374151"/>
                          </a:solidFill>
                          <a:effectLst/>
                          <a:latin typeface="Söhne"/>
                        </a:rPr>
                        <a:t>°/s</a:t>
                      </a:r>
                      <a:r>
                        <a:rPr lang="zh-TW" altLang="en-US" sz="1400" b="0" i="0" dirty="0">
                          <a:solidFill>
                            <a:srgbClr val="374151"/>
                          </a:solidFill>
                          <a:effectLst/>
                          <a:latin typeface="Söhne"/>
                        </a:rPr>
                        <a:t>）</a:t>
                      </a:r>
                      <a:r>
                        <a:rPr lang="zh-TW" altLang="en-US" sz="1400" dirty="0"/>
                        <a:t>。</a:t>
                      </a:r>
                      <a:endParaRPr lang="en-US" altLang="zh-TW" sz="1400" dirty="0"/>
                    </a:p>
                    <a:p>
                      <a:pPr algn="ctr"/>
                      <a:r>
                        <a:rPr lang="en-US" altLang="zh-TW" sz="1400" dirty="0" err="1"/>
                        <a:t>Accel_Y</a:t>
                      </a:r>
                      <a:r>
                        <a:rPr lang="en-US" altLang="zh-TW" sz="1400" dirty="0"/>
                        <a:t>	:</a:t>
                      </a:r>
                      <a:r>
                        <a:rPr lang="zh-TW" altLang="en-US" sz="1400" dirty="0"/>
                        <a:t>大於</a:t>
                      </a:r>
                      <a:r>
                        <a:rPr lang="en-US" altLang="zh-TW" sz="1400" dirty="0"/>
                        <a:t>-4</a:t>
                      </a:r>
                      <a:r>
                        <a:rPr lang="zh-TW" altLang="en-US" sz="1400" b="0" i="0" dirty="0">
                          <a:solidFill>
                            <a:srgbClr val="374151"/>
                          </a:solidFill>
                          <a:effectLst/>
                          <a:latin typeface="Söhne"/>
                        </a:rPr>
                        <a:t>每平方秒（</a:t>
                      </a:r>
                      <a:r>
                        <a:rPr lang="en-US" altLang="zh-TW" sz="1400" b="0" i="0" dirty="0">
                          <a:solidFill>
                            <a:srgbClr val="374151"/>
                          </a:solidFill>
                          <a:effectLst/>
                          <a:latin typeface="Söhne"/>
                        </a:rPr>
                        <a:t>m/s²</a:t>
                      </a:r>
                      <a:r>
                        <a:rPr lang="zh-TW" altLang="en-US" sz="1400" b="0" i="0" dirty="0">
                          <a:solidFill>
                            <a:srgbClr val="374151"/>
                          </a:solidFill>
                          <a:effectLst/>
                          <a:latin typeface="Söhne"/>
                        </a:rPr>
                        <a:t>）</a:t>
                      </a:r>
                      <a:endParaRPr lang="en-US" altLang="zh-TW"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err="1"/>
                        <a:t>Accel_Z</a:t>
                      </a:r>
                      <a:r>
                        <a:rPr lang="en-US" altLang="zh-TW" sz="1400" dirty="0"/>
                        <a:t>	:</a:t>
                      </a:r>
                      <a:r>
                        <a:rPr lang="zh-TW" altLang="en-US" sz="1400" dirty="0"/>
                        <a:t>大於</a:t>
                      </a:r>
                      <a:r>
                        <a:rPr lang="en-US" altLang="zh-TW" sz="1400" dirty="0"/>
                        <a:t>9</a:t>
                      </a:r>
                      <a:r>
                        <a:rPr lang="zh-TW" altLang="en-US" sz="1400" b="0" i="0" dirty="0">
                          <a:solidFill>
                            <a:srgbClr val="374151"/>
                          </a:solidFill>
                          <a:effectLst/>
                          <a:latin typeface="Söhne"/>
                        </a:rPr>
                        <a:t>每平方秒（</a:t>
                      </a:r>
                      <a:r>
                        <a:rPr lang="en-US" altLang="zh-TW" sz="1400" b="0" i="0" dirty="0">
                          <a:solidFill>
                            <a:srgbClr val="374151"/>
                          </a:solidFill>
                          <a:effectLst/>
                          <a:latin typeface="Söhne"/>
                        </a:rPr>
                        <a:t>m/s²</a:t>
                      </a:r>
                      <a:r>
                        <a:rPr lang="zh-TW" altLang="en-US" sz="1400" b="0" i="0" dirty="0">
                          <a:solidFill>
                            <a:srgbClr val="374151"/>
                          </a:solidFill>
                          <a:effectLst/>
                          <a:latin typeface="Söhne"/>
                        </a:rPr>
                        <a:t>）</a:t>
                      </a:r>
                      <a:endParaRPr lang="zh-TW" altLang="en-US" sz="1400" dirty="0">
                        <a:solidFill>
                          <a:schemeClr val="tx1"/>
                        </a:solidFill>
                      </a:endParaRP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err="1">
                          <a:solidFill>
                            <a:schemeClr val="tx1"/>
                          </a:solidFill>
                        </a:rPr>
                        <a:t>Flex_Senor</a:t>
                      </a:r>
                      <a:r>
                        <a:rPr lang="en-US" altLang="zh-TW" sz="1400" dirty="0">
                          <a:solidFill>
                            <a:schemeClr val="tx1"/>
                          </a:solidFill>
                        </a:rPr>
                        <a:t> 1</a:t>
                      </a:r>
                      <a:r>
                        <a:rPr lang="zh-TW" altLang="en-US" sz="1400" dirty="0">
                          <a:solidFill>
                            <a:schemeClr val="tx1"/>
                          </a:solidFill>
                        </a:rPr>
                        <a:t>、</a:t>
                      </a:r>
                      <a:r>
                        <a:rPr lang="en-US" altLang="zh-TW" sz="1400" dirty="0">
                          <a:solidFill>
                            <a:schemeClr val="tx1"/>
                          </a:solidFill>
                        </a:rPr>
                        <a:t>2</a:t>
                      </a:r>
                      <a:r>
                        <a:rPr lang="zh-TW" altLang="en-US" sz="1400" dirty="0">
                          <a:solidFill>
                            <a:schemeClr val="tx1"/>
                          </a:solidFill>
                        </a:rPr>
                        <a:t>、</a:t>
                      </a:r>
                      <a:r>
                        <a:rPr lang="en-US" altLang="zh-TW" sz="1400" dirty="0">
                          <a:solidFill>
                            <a:schemeClr val="tx1"/>
                          </a:solidFill>
                        </a:rPr>
                        <a:t>3</a:t>
                      </a:r>
                      <a:r>
                        <a:rPr lang="zh-TW" altLang="en-US" sz="1400" dirty="0">
                          <a:solidFill>
                            <a:schemeClr val="tx1"/>
                          </a:solidFill>
                        </a:rPr>
                        <a:t>、</a:t>
                      </a:r>
                      <a:r>
                        <a:rPr lang="en-US" altLang="zh-TW" sz="1400" dirty="0">
                          <a:solidFill>
                            <a:schemeClr val="tx1"/>
                          </a:solidFill>
                        </a:rPr>
                        <a:t>4</a:t>
                      </a:r>
                      <a:r>
                        <a:rPr lang="zh-TW" altLang="en-US" sz="1400" dirty="0">
                          <a:solidFill>
                            <a:schemeClr val="tx1"/>
                          </a:solidFill>
                        </a:rPr>
                        <a:t>、</a:t>
                      </a:r>
                      <a:r>
                        <a:rPr lang="en-US" altLang="zh-TW" sz="1400" dirty="0">
                          <a:solidFill>
                            <a:schemeClr val="tx1"/>
                          </a:solidFill>
                        </a:rPr>
                        <a:t>5</a:t>
                      </a:r>
                      <a:r>
                        <a:rPr lang="zh-TW" altLang="en-US" sz="1400" dirty="0">
                          <a:solidFill>
                            <a:schemeClr val="tx1"/>
                          </a:solidFill>
                        </a:rPr>
                        <a:t>：整體數值介於 </a:t>
                      </a:r>
                      <a:r>
                        <a:rPr lang="en-US" altLang="zh-TW" sz="1400" dirty="0">
                          <a:solidFill>
                            <a:schemeClr val="tx1"/>
                          </a:solidFill>
                        </a:rPr>
                        <a:t>0~60</a:t>
                      </a:r>
                      <a:r>
                        <a:rPr lang="zh-TW" altLang="en-US" sz="1400" dirty="0">
                          <a:solidFill>
                            <a:schemeClr val="tx1"/>
                          </a:solidFill>
                        </a:rPr>
                        <a:t>度之間但大於</a:t>
                      </a:r>
                      <a:r>
                        <a:rPr lang="en-US" altLang="zh-TW" sz="1400" dirty="0">
                          <a:solidFill>
                            <a:schemeClr val="tx1"/>
                          </a:solidFill>
                        </a:rPr>
                        <a:t>44</a:t>
                      </a:r>
                      <a:r>
                        <a:rPr lang="zh-TW" altLang="en-US" sz="1400" dirty="0">
                          <a:solidFill>
                            <a:schemeClr val="tx1"/>
                          </a:solidFill>
                        </a:rPr>
                        <a:t>度</a:t>
                      </a:r>
                    </a:p>
                    <a:p>
                      <a:pPr algn="ctr"/>
                      <a:r>
                        <a:rPr lang="en-US" altLang="zh-TW" sz="1400" dirty="0" err="1"/>
                        <a:t>Orient_Y</a:t>
                      </a:r>
                      <a:r>
                        <a:rPr lang="zh-TW" altLang="en-US" sz="1400" dirty="0"/>
                        <a:t>：大於</a:t>
                      </a:r>
                      <a:r>
                        <a:rPr lang="en-US" altLang="zh-TW" sz="1400" dirty="0"/>
                        <a:t>10</a:t>
                      </a:r>
                      <a:r>
                        <a:rPr lang="zh-TW" altLang="en-US" sz="1400" dirty="0"/>
                        <a:t>度</a:t>
                      </a:r>
                      <a:endParaRPr lang="en-US" altLang="zh-TW" sz="1400" dirty="0"/>
                    </a:p>
                    <a:p>
                      <a:pPr algn="ctr"/>
                      <a:r>
                        <a:rPr lang="en-US" altLang="zh-TW" sz="1400" dirty="0" err="1"/>
                        <a:t>Orient_Z</a:t>
                      </a:r>
                      <a:r>
                        <a:rPr lang="zh-TW" altLang="en-US" sz="1400" dirty="0"/>
                        <a:t>：大於</a:t>
                      </a:r>
                      <a:r>
                        <a:rPr lang="en-US" altLang="zh-TW" sz="1400" dirty="0"/>
                        <a:t>50</a:t>
                      </a:r>
                      <a:r>
                        <a:rPr lang="zh-TW" altLang="en-US" sz="1400" dirty="0"/>
                        <a:t>度</a:t>
                      </a:r>
                      <a:endParaRPr lang="en-US" altLang="zh-TW" sz="1400" dirty="0">
                        <a:solidFill>
                          <a:schemeClr val="tx1"/>
                        </a:solidFill>
                      </a:endParaRPr>
                    </a:p>
                    <a:p>
                      <a:pPr algn="ctr"/>
                      <a:r>
                        <a:rPr lang="en-US" altLang="zh-TW" sz="1400" dirty="0" err="1"/>
                        <a:t>Gyro_Y</a:t>
                      </a:r>
                      <a:r>
                        <a:rPr lang="zh-TW" altLang="en-US" sz="1400" dirty="0"/>
                        <a:t>：大於</a:t>
                      </a:r>
                      <a:r>
                        <a:rPr lang="en-US" altLang="zh-TW" sz="1400" dirty="0"/>
                        <a:t>1</a:t>
                      </a:r>
                      <a:r>
                        <a:rPr lang="zh-TW" altLang="en-US" sz="1400" b="0" i="0" dirty="0">
                          <a:solidFill>
                            <a:srgbClr val="374151"/>
                          </a:solidFill>
                          <a:effectLst/>
                          <a:latin typeface="Söhne"/>
                        </a:rPr>
                        <a:t>每秒（</a:t>
                      </a:r>
                      <a:r>
                        <a:rPr lang="en-US" altLang="zh-TW" sz="1400" b="0" i="0" dirty="0">
                          <a:solidFill>
                            <a:srgbClr val="374151"/>
                          </a:solidFill>
                          <a:effectLst/>
                          <a:latin typeface="Söhne"/>
                        </a:rPr>
                        <a:t>°/s</a:t>
                      </a:r>
                      <a:r>
                        <a:rPr lang="zh-TW" altLang="en-US" sz="1400" b="0" i="0" dirty="0">
                          <a:solidFill>
                            <a:srgbClr val="374151"/>
                          </a:solidFill>
                          <a:effectLst/>
                          <a:latin typeface="Söhne"/>
                        </a:rPr>
                        <a:t>）</a:t>
                      </a:r>
                      <a:r>
                        <a:rPr lang="zh-TW" altLang="en-US" sz="1400" dirty="0"/>
                        <a:t>。</a:t>
                      </a:r>
                      <a:endParaRPr lang="en-US" altLang="zh-TW" sz="1400" dirty="0"/>
                    </a:p>
                    <a:p>
                      <a:pPr algn="ctr"/>
                      <a:r>
                        <a:rPr lang="en-US" altLang="zh-TW" sz="1400" dirty="0" err="1"/>
                        <a:t>Gyro_Z</a:t>
                      </a:r>
                      <a:r>
                        <a:rPr lang="zh-TW" altLang="en-US" sz="1400" dirty="0"/>
                        <a:t>：大於</a:t>
                      </a:r>
                      <a:r>
                        <a:rPr lang="en-US" altLang="zh-TW" sz="1400" dirty="0"/>
                        <a:t>1</a:t>
                      </a:r>
                      <a:r>
                        <a:rPr lang="zh-TW" altLang="en-US" sz="1400" b="0" i="0" dirty="0">
                          <a:solidFill>
                            <a:srgbClr val="374151"/>
                          </a:solidFill>
                          <a:effectLst/>
                          <a:latin typeface="Söhne"/>
                        </a:rPr>
                        <a:t>每秒（</a:t>
                      </a:r>
                      <a:r>
                        <a:rPr lang="en-US" altLang="zh-TW" sz="1400" b="0" i="0" dirty="0">
                          <a:solidFill>
                            <a:srgbClr val="374151"/>
                          </a:solidFill>
                          <a:effectLst/>
                          <a:latin typeface="Söhne"/>
                        </a:rPr>
                        <a:t>°/s</a:t>
                      </a:r>
                      <a:r>
                        <a:rPr lang="zh-TW" altLang="en-US" sz="1400" b="0" i="0" dirty="0">
                          <a:solidFill>
                            <a:srgbClr val="374151"/>
                          </a:solidFill>
                          <a:effectLst/>
                          <a:latin typeface="Söhne"/>
                        </a:rPr>
                        <a:t>）</a:t>
                      </a:r>
                      <a:r>
                        <a:rPr lang="zh-TW" altLang="en-US" sz="1400" dirty="0"/>
                        <a:t>。</a:t>
                      </a:r>
                      <a:endParaRPr lang="en-US" altLang="zh-TW" sz="1400" dirty="0"/>
                    </a:p>
                    <a:p>
                      <a:pPr algn="ctr"/>
                      <a:r>
                        <a:rPr lang="en-US" altLang="zh-TW" sz="1400" dirty="0" err="1"/>
                        <a:t>Accel_Y</a:t>
                      </a:r>
                      <a:r>
                        <a:rPr lang="en-US" altLang="zh-TW" sz="1400" dirty="0"/>
                        <a:t>	:</a:t>
                      </a:r>
                      <a:r>
                        <a:rPr lang="zh-TW" altLang="en-US" sz="1400" dirty="0"/>
                        <a:t>大於</a:t>
                      </a:r>
                      <a:r>
                        <a:rPr lang="en-US" altLang="zh-TW" sz="1400" dirty="0"/>
                        <a:t>-3</a:t>
                      </a:r>
                      <a:r>
                        <a:rPr lang="zh-TW" altLang="en-US" sz="1400" b="0" i="0" dirty="0">
                          <a:solidFill>
                            <a:srgbClr val="374151"/>
                          </a:solidFill>
                          <a:effectLst/>
                          <a:latin typeface="Söhne"/>
                        </a:rPr>
                        <a:t>每平方秒（</a:t>
                      </a:r>
                      <a:r>
                        <a:rPr lang="en-US" altLang="zh-TW" sz="1400" b="0" i="0" dirty="0">
                          <a:solidFill>
                            <a:srgbClr val="374151"/>
                          </a:solidFill>
                          <a:effectLst/>
                          <a:latin typeface="Söhne"/>
                        </a:rPr>
                        <a:t>m/s²</a:t>
                      </a:r>
                      <a:r>
                        <a:rPr lang="zh-TW" altLang="en-US" sz="1400" b="0" i="0" dirty="0">
                          <a:solidFill>
                            <a:srgbClr val="374151"/>
                          </a:solidFill>
                          <a:effectLst/>
                          <a:latin typeface="Söhne"/>
                        </a:rPr>
                        <a:t>）</a:t>
                      </a:r>
                      <a:endParaRPr lang="en-US" altLang="zh-TW"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err="1"/>
                        <a:t>Accel_Z</a:t>
                      </a:r>
                      <a:r>
                        <a:rPr lang="en-US" altLang="zh-TW" sz="1400" dirty="0"/>
                        <a:t>	:</a:t>
                      </a:r>
                      <a:r>
                        <a:rPr lang="zh-TW" altLang="en-US" sz="1400" dirty="0"/>
                        <a:t>大於</a:t>
                      </a:r>
                      <a:r>
                        <a:rPr lang="en-US" altLang="zh-TW" sz="1400" dirty="0"/>
                        <a:t>8</a:t>
                      </a:r>
                      <a:r>
                        <a:rPr lang="zh-TW" altLang="en-US" sz="1400" b="0" i="0" dirty="0">
                          <a:solidFill>
                            <a:srgbClr val="374151"/>
                          </a:solidFill>
                          <a:effectLst/>
                          <a:latin typeface="Söhne"/>
                        </a:rPr>
                        <a:t>每平方秒（</a:t>
                      </a:r>
                      <a:r>
                        <a:rPr lang="en-US" altLang="zh-TW" sz="1400" b="0" i="0" dirty="0">
                          <a:solidFill>
                            <a:srgbClr val="374151"/>
                          </a:solidFill>
                          <a:effectLst/>
                          <a:latin typeface="Söhne"/>
                        </a:rPr>
                        <a:t>m/s²</a:t>
                      </a:r>
                      <a:r>
                        <a:rPr lang="zh-TW" altLang="en-US" sz="1400" b="0" i="0" dirty="0">
                          <a:solidFill>
                            <a:srgbClr val="374151"/>
                          </a:solidFill>
                          <a:effectLst/>
                          <a:latin typeface="Söhne"/>
                        </a:rPr>
                        <a:t>）</a:t>
                      </a:r>
                      <a:endParaRPr lang="zh-TW" altLang="en-US" sz="1400" dirty="0">
                        <a:solidFill>
                          <a:schemeClr val="tx1"/>
                        </a:solidFill>
                      </a:endParaRP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err="1">
                          <a:solidFill>
                            <a:schemeClr val="tx1"/>
                          </a:solidFill>
                        </a:rPr>
                        <a:t>Flex_Senor</a:t>
                      </a:r>
                      <a:r>
                        <a:rPr lang="en-US" altLang="zh-TW" sz="1400" dirty="0">
                          <a:solidFill>
                            <a:schemeClr val="tx1"/>
                          </a:solidFill>
                        </a:rPr>
                        <a:t> 1</a:t>
                      </a:r>
                      <a:r>
                        <a:rPr lang="zh-TW" altLang="en-US" sz="1400" dirty="0">
                          <a:solidFill>
                            <a:schemeClr val="tx1"/>
                          </a:solidFill>
                        </a:rPr>
                        <a:t>、</a:t>
                      </a:r>
                      <a:r>
                        <a:rPr lang="en-US" altLang="zh-TW" sz="1400" dirty="0">
                          <a:solidFill>
                            <a:schemeClr val="tx1"/>
                          </a:solidFill>
                        </a:rPr>
                        <a:t>2</a:t>
                      </a:r>
                      <a:r>
                        <a:rPr lang="zh-TW" altLang="en-US" sz="1400" dirty="0">
                          <a:solidFill>
                            <a:schemeClr val="tx1"/>
                          </a:solidFill>
                        </a:rPr>
                        <a:t>、</a:t>
                      </a:r>
                      <a:r>
                        <a:rPr lang="en-US" altLang="zh-TW" sz="1400" dirty="0">
                          <a:solidFill>
                            <a:schemeClr val="tx1"/>
                          </a:solidFill>
                        </a:rPr>
                        <a:t>3</a:t>
                      </a:r>
                      <a:r>
                        <a:rPr lang="zh-TW" altLang="en-US" sz="1400" dirty="0">
                          <a:solidFill>
                            <a:schemeClr val="tx1"/>
                          </a:solidFill>
                        </a:rPr>
                        <a:t>、</a:t>
                      </a:r>
                      <a:r>
                        <a:rPr lang="en-US" altLang="zh-TW" sz="1400" dirty="0">
                          <a:solidFill>
                            <a:schemeClr val="tx1"/>
                          </a:solidFill>
                        </a:rPr>
                        <a:t>4</a:t>
                      </a:r>
                      <a:r>
                        <a:rPr lang="zh-TW" altLang="en-US" sz="1400" dirty="0">
                          <a:solidFill>
                            <a:schemeClr val="tx1"/>
                          </a:solidFill>
                        </a:rPr>
                        <a:t>、</a:t>
                      </a:r>
                      <a:r>
                        <a:rPr lang="en-US" altLang="zh-TW" sz="1400" dirty="0">
                          <a:solidFill>
                            <a:schemeClr val="tx1"/>
                          </a:solidFill>
                        </a:rPr>
                        <a:t>5</a:t>
                      </a:r>
                      <a:r>
                        <a:rPr lang="zh-TW" altLang="en-US" sz="1400" dirty="0">
                          <a:solidFill>
                            <a:schemeClr val="tx1"/>
                          </a:solidFill>
                        </a:rPr>
                        <a:t>：整體數值介於 </a:t>
                      </a:r>
                      <a:r>
                        <a:rPr lang="en-US" altLang="zh-TW" sz="1400" dirty="0">
                          <a:solidFill>
                            <a:schemeClr val="tx1"/>
                          </a:solidFill>
                        </a:rPr>
                        <a:t>0~44</a:t>
                      </a:r>
                      <a:r>
                        <a:rPr lang="zh-TW" altLang="en-US" sz="1400" dirty="0">
                          <a:solidFill>
                            <a:schemeClr val="tx1"/>
                          </a:solidFill>
                        </a:rPr>
                        <a:t>度之間</a:t>
                      </a:r>
                    </a:p>
                    <a:p>
                      <a:pPr algn="ctr"/>
                      <a:r>
                        <a:rPr lang="en-US" altLang="zh-TW" sz="1400" dirty="0" err="1"/>
                        <a:t>Orient_Y</a:t>
                      </a:r>
                      <a:r>
                        <a:rPr lang="zh-TW" altLang="en-US" sz="1400" dirty="0"/>
                        <a:t>：小於</a:t>
                      </a:r>
                      <a:r>
                        <a:rPr lang="en-US" altLang="zh-TW" sz="1400" dirty="0"/>
                        <a:t>10</a:t>
                      </a:r>
                      <a:r>
                        <a:rPr lang="zh-TW" altLang="en-US" sz="1400" dirty="0"/>
                        <a:t>度</a:t>
                      </a:r>
                      <a:endParaRPr lang="en-US" altLang="zh-TW" sz="1400" dirty="0"/>
                    </a:p>
                    <a:p>
                      <a:pPr algn="ctr"/>
                      <a:r>
                        <a:rPr lang="en-US" altLang="zh-TW" sz="1400" dirty="0" err="1"/>
                        <a:t>Orient_Z</a:t>
                      </a:r>
                      <a:r>
                        <a:rPr lang="zh-TW" altLang="en-US" sz="1400" dirty="0"/>
                        <a:t>：小於</a:t>
                      </a:r>
                      <a:r>
                        <a:rPr lang="en-US" altLang="zh-TW" sz="1400" dirty="0"/>
                        <a:t>50</a:t>
                      </a:r>
                      <a:r>
                        <a:rPr lang="zh-TW" altLang="en-US" sz="1400" dirty="0"/>
                        <a:t>度</a:t>
                      </a:r>
                      <a:endParaRPr lang="en-US" altLang="zh-TW" sz="1400" dirty="0">
                        <a:solidFill>
                          <a:schemeClr val="tx1"/>
                        </a:solidFill>
                      </a:endParaRPr>
                    </a:p>
                    <a:p>
                      <a:pPr algn="ctr"/>
                      <a:r>
                        <a:rPr lang="en-US" altLang="zh-TW" sz="1400" dirty="0" err="1"/>
                        <a:t>Gyro_Y</a:t>
                      </a:r>
                      <a:r>
                        <a:rPr lang="zh-TW" altLang="en-US" sz="1400" dirty="0"/>
                        <a:t>：小於</a:t>
                      </a:r>
                      <a:r>
                        <a:rPr lang="en-US" altLang="zh-TW" sz="1400" dirty="0"/>
                        <a:t>-1</a:t>
                      </a:r>
                      <a:r>
                        <a:rPr lang="zh-TW" altLang="en-US" sz="1400" b="0" i="0" dirty="0">
                          <a:solidFill>
                            <a:srgbClr val="374151"/>
                          </a:solidFill>
                          <a:effectLst/>
                          <a:latin typeface="Söhne"/>
                        </a:rPr>
                        <a:t>每秒（</a:t>
                      </a:r>
                      <a:r>
                        <a:rPr lang="en-US" altLang="zh-TW" sz="1400" b="0" i="0" dirty="0">
                          <a:solidFill>
                            <a:srgbClr val="374151"/>
                          </a:solidFill>
                          <a:effectLst/>
                          <a:latin typeface="Söhne"/>
                        </a:rPr>
                        <a:t>°/s</a:t>
                      </a:r>
                      <a:r>
                        <a:rPr lang="zh-TW" altLang="en-US" sz="1400" b="0" i="0" dirty="0">
                          <a:solidFill>
                            <a:srgbClr val="374151"/>
                          </a:solidFill>
                          <a:effectLst/>
                          <a:latin typeface="Söhne"/>
                        </a:rPr>
                        <a:t>）</a:t>
                      </a:r>
                      <a:r>
                        <a:rPr lang="zh-TW" altLang="en-US" sz="1400" dirty="0"/>
                        <a:t>。</a:t>
                      </a:r>
                      <a:endParaRPr lang="en-US" altLang="zh-TW" sz="1400" dirty="0"/>
                    </a:p>
                    <a:p>
                      <a:pPr algn="ctr"/>
                      <a:r>
                        <a:rPr lang="en-US" altLang="zh-TW" sz="1400" dirty="0" err="1"/>
                        <a:t>Gyro_Z</a:t>
                      </a:r>
                      <a:r>
                        <a:rPr lang="zh-TW" altLang="en-US" sz="1400" dirty="0"/>
                        <a:t>：小於</a:t>
                      </a:r>
                      <a:r>
                        <a:rPr lang="en-US" altLang="zh-TW" sz="1400" dirty="0"/>
                        <a:t>1</a:t>
                      </a:r>
                      <a:r>
                        <a:rPr lang="zh-TW" altLang="en-US" sz="1400" b="0" i="0" dirty="0">
                          <a:solidFill>
                            <a:srgbClr val="374151"/>
                          </a:solidFill>
                          <a:effectLst/>
                          <a:latin typeface="Söhne"/>
                        </a:rPr>
                        <a:t>每秒（</a:t>
                      </a:r>
                      <a:r>
                        <a:rPr lang="en-US" altLang="zh-TW" sz="1400" b="0" i="0" dirty="0">
                          <a:solidFill>
                            <a:srgbClr val="374151"/>
                          </a:solidFill>
                          <a:effectLst/>
                          <a:latin typeface="Söhne"/>
                        </a:rPr>
                        <a:t>°/s</a:t>
                      </a:r>
                      <a:r>
                        <a:rPr lang="zh-TW" altLang="en-US" sz="1400" b="0" i="0" dirty="0">
                          <a:solidFill>
                            <a:srgbClr val="374151"/>
                          </a:solidFill>
                          <a:effectLst/>
                          <a:latin typeface="Söhne"/>
                        </a:rPr>
                        <a:t>）</a:t>
                      </a:r>
                      <a:r>
                        <a:rPr lang="zh-TW" altLang="en-US" sz="1400" dirty="0"/>
                        <a:t>。</a:t>
                      </a:r>
                      <a:endParaRPr lang="en-US" altLang="zh-TW" sz="1400" dirty="0"/>
                    </a:p>
                    <a:p>
                      <a:pPr algn="ctr"/>
                      <a:r>
                        <a:rPr lang="en-US" altLang="zh-TW" sz="1400" dirty="0" err="1"/>
                        <a:t>Accel_Y</a:t>
                      </a:r>
                      <a:r>
                        <a:rPr lang="en-US" altLang="zh-TW" sz="1400" dirty="0"/>
                        <a:t>	:</a:t>
                      </a:r>
                      <a:r>
                        <a:rPr lang="zh-TW" altLang="en-US" sz="1400" dirty="0"/>
                        <a:t>小於</a:t>
                      </a:r>
                      <a:r>
                        <a:rPr lang="en-US" altLang="zh-TW" sz="1400" dirty="0"/>
                        <a:t>-3</a:t>
                      </a:r>
                      <a:r>
                        <a:rPr lang="zh-TW" altLang="en-US" sz="1400" b="0" i="0" dirty="0">
                          <a:solidFill>
                            <a:srgbClr val="374151"/>
                          </a:solidFill>
                          <a:effectLst/>
                          <a:latin typeface="Söhne"/>
                        </a:rPr>
                        <a:t>每平方秒（</a:t>
                      </a:r>
                      <a:r>
                        <a:rPr lang="en-US" altLang="zh-TW" sz="1400" b="0" i="0" dirty="0">
                          <a:solidFill>
                            <a:srgbClr val="374151"/>
                          </a:solidFill>
                          <a:effectLst/>
                          <a:latin typeface="Söhne"/>
                        </a:rPr>
                        <a:t>m/s²</a:t>
                      </a:r>
                      <a:r>
                        <a:rPr lang="zh-TW" altLang="en-US" sz="1400" b="0" i="0" dirty="0">
                          <a:solidFill>
                            <a:srgbClr val="374151"/>
                          </a:solidFill>
                          <a:effectLst/>
                          <a:latin typeface="Söhne"/>
                        </a:rPr>
                        <a:t>）</a:t>
                      </a:r>
                      <a:endParaRPr lang="en-US" altLang="zh-TW"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err="1"/>
                        <a:t>Accel_Z</a:t>
                      </a:r>
                      <a:r>
                        <a:rPr lang="en-US" altLang="zh-TW" sz="1400" dirty="0"/>
                        <a:t>	:</a:t>
                      </a:r>
                      <a:r>
                        <a:rPr lang="zh-TW" altLang="en-US" sz="1400" dirty="0"/>
                        <a:t>小於</a:t>
                      </a:r>
                      <a:r>
                        <a:rPr lang="en-US" altLang="zh-TW" sz="1400" dirty="0"/>
                        <a:t>8</a:t>
                      </a:r>
                      <a:r>
                        <a:rPr lang="zh-TW" altLang="en-US" sz="1400" b="0" i="0" dirty="0">
                          <a:solidFill>
                            <a:srgbClr val="374151"/>
                          </a:solidFill>
                          <a:effectLst/>
                          <a:latin typeface="Söhne"/>
                        </a:rPr>
                        <a:t>每平方秒（</a:t>
                      </a:r>
                      <a:r>
                        <a:rPr lang="en-US" altLang="zh-TW" sz="1400" b="0" i="0" dirty="0">
                          <a:solidFill>
                            <a:srgbClr val="374151"/>
                          </a:solidFill>
                          <a:effectLst/>
                          <a:latin typeface="Söhne"/>
                        </a:rPr>
                        <a:t>m/s²</a:t>
                      </a:r>
                      <a:r>
                        <a:rPr lang="zh-TW" altLang="en-US" sz="1400" b="0" i="0" dirty="0">
                          <a:solidFill>
                            <a:srgbClr val="374151"/>
                          </a:solidFill>
                          <a:effectLst/>
                          <a:latin typeface="Söhne"/>
                        </a:rPr>
                        <a:t>）</a:t>
                      </a:r>
                      <a:endParaRPr lang="zh-TW" altLang="en-US" sz="1400" dirty="0">
                        <a:solidFill>
                          <a:schemeClr val="tx1"/>
                        </a:solidFill>
                      </a:endParaRPr>
                    </a:p>
                  </a:txBody>
                  <a:tcPr anchor="ctr">
                    <a:solidFill>
                      <a:schemeClr val="bg1">
                        <a:lumMod val="85000"/>
                      </a:schemeClr>
                    </a:solidFill>
                  </a:tcPr>
                </a:tc>
                <a:extLst>
                  <a:ext uri="{0D108BD9-81ED-4DB2-BD59-A6C34878D82A}">
                    <a16:rowId xmlns:a16="http://schemas.microsoft.com/office/drawing/2014/main" val="2189715455"/>
                  </a:ext>
                </a:extLst>
              </a:tr>
              <a:tr h="1432969">
                <a:tc>
                  <a:txBody>
                    <a:bodyPr/>
                    <a:lstStyle/>
                    <a:p>
                      <a:pPr algn="ctr"/>
                      <a:r>
                        <a:rPr lang="zh-TW" altLang="en-US" sz="1400" dirty="0">
                          <a:solidFill>
                            <a:schemeClr val="bg1"/>
                          </a:solidFill>
                        </a:rPr>
                        <a:t>統計對應分數</a:t>
                      </a:r>
                      <a:r>
                        <a:rPr lang="en-US" altLang="zh-TW" sz="1400" dirty="0">
                          <a:solidFill>
                            <a:schemeClr val="bg1"/>
                          </a:solidFill>
                        </a:rPr>
                        <a:t>(</a:t>
                      </a:r>
                      <a:r>
                        <a:rPr lang="zh-TW" altLang="en-US" sz="1400" dirty="0">
                          <a:solidFill>
                            <a:schemeClr val="bg1"/>
                          </a:solidFill>
                        </a:rPr>
                        <a:t>假設</a:t>
                      </a:r>
                      <a:r>
                        <a:rPr lang="en-US" altLang="zh-TW" sz="1400" dirty="0">
                          <a:solidFill>
                            <a:schemeClr val="bg1"/>
                          </a:solidFill>
                        </a:rPr>
                        <a:t>)</a:t>
                      </a:r>
                      <a:endParaRPr lang="zh-TW" altLang="en-US" sz="1400" dirty="0">
                        <a:solidFill>
                          <a:schemeClr val="bg1"/>
                        </a:solidFill>
                      </a:endParaRPr>
                    </a:p>
                  </a:txBody>
                  <a:tcPr anchor="ctr">
                    <a:solidFill>
                      <a:srgbClr val="5C739B"/>
                    </a:solidFill>
                  </a:tcPr>
                </a:tc>
                <a:tc>
                  <a:txBody>
                    <a:bodyPr/>
                    <a:lstStyle/>
                    <a:p>
                      <a:pPr algn="ctr"/>
                      <a:r>
                        <a:rPr lang="en-US" altLang="zh-TW" sz="1400" dirty="0">
                          <a:solidFill>
                            <a:schemeClr val="tx1"/>
                          </a:solidFill>
                        </a:rPr>
                        <a:t>10</a:t>
                      </a:r>
                      <a:endParaRPr lang="zh-TW" altLang="en-US" sz="1400" dirty="0">
                        <a:solidFill>
                          <a:schemeClr val="tx1"/>
                        </a:solidFill>
                      </a:endParaRPr>
                    </a:p>
                  </a:txBody>
                  <a:tcPr anchor="ctr">
                    <a:solidFill>
                      <a:schemeClr val="bg1">
                        <a:lumMod val="85000"/>
                      </a:schemeClr>
                    </a:solidFill>
                  </a:tcPr>
                </a:tc>
                <a:tc>
                  <a:txBody>
                    <a:bodyPr/>
                    <a:lstStyle/>
                    <a:p>
                      <a:pPr algn="ctr"/>
                      <a:r>
                        <a:rPr lang="en-US" altLang="zh-TW" sz="1400" dirty="0">
                          <a:solidFill>
                            <a:schemeClr val="tx1"/>
                          </a:solidFill>
                        </a:rPr>
                        <a:t>7</a:t>
                      </a:r>
                      <a:endParaRPr lang="zh-TW" altLang="en-US" sz="1400" dirty="0">
                        <a:solidFill>
                          <a:schemeClr val="tx1"/>
                        </a:solidFill>
                      </a:endParaRPr>
                    </a:p>
                  </a:txBody>
                  <a:tcPr anchor="ctr">
                    <a:solidFill>
                      <a:schemeClr val="bg1">
                        <a:lumMod val="85000"/>
                      </a:schemeClr>
                    </a:solidFill>
                  </a:tcPr>
                </a:tc>
                <a:tc>
                  <a:txBody>
                    <a:bodyPr/>
                    <a:lstStyle/>
                    <a:p>
                      <a:pPr algn="ctr"/>
                      <a:r>
                        <a:rPr lang="en-US" altLang="zh-TW" sz="1400" dirty="0">
                          <a:solidFill>
                            <a:schemeClr val="tx1"/>
                          </a:solidFill>
                        </a:rPr>
                        <a:t>4</a:t>
                      </a:r>
                      <a:endParaRPr lang="zh-TW" altLang="en-US" sz="1400" dirty="0">
                        <a:solidFill>
                          <a:schemeClr val="tx1"/>
                        </a:solidFill>
                      </a:endParaRPr>
                    </a:p>
                  </a:txBody>
                  <a:tcPr anchor="ctr">
                    <a:solidFill>
                      <a:schemeClr val="bg1">
                        <a:lumMod val="85000"/>
                      </a:schemeClr>
                    </a:solidFill>
                  </a:tcPr>
                </a:tc>
                <a:tc>
                  <a:txBody>
                    <a:bodyPr/>
                    <a:lstStyle/>
                    <a:p>
                      <a:pPr algn="ctr"/>
                      <a:r>
                        <a:rPr lang="en-US" altLang="zh-TW" sz="1400" dirty="0">
                          <a:solidFill>
                            <a:schemeClr val="tx1"/>
                          </a:solidFill>
                        </a:rPr>
                        <a:t>1</a:t>
                      </a:r>
                      <a:endParaRPr lang="zh-TW" altLang="en-US" sz="1400" dirty="0">
                        <a:solidFill>
                          <a:schemeClr val="tx1"/>
                        </a:solidFill>
                      </a:endParaRPr>
                    </a:p>
                  </a:txBody>
                  <a:tcPr anchor="ctr">
                    <a:solidFill>
                      <a:schemeClr val="bg1">
                        <a:lumMod val="85000"/>
                      </a:schemeClr>
                    </a:solidFill>
                  </a:tcPr>
                </a:tc>
                <a:extLst>
                  <a:ext uri="{0D108BD9-81ED-4DB2-BD59-A6C34878D82A}">
                    <a16:rowId xmlns:a16="http://schemas.microsoft.com/office/drawing/2014/main" val="4250073101"/>
                  </a:ext>
                </a:extLst>
              </a:tr>
            </a:tbl>
          </a:graphicData>
        </a:graphic>
      </p:graphicFrame>
    </p:spTree>
    <p:extLst>
      <p:ext uri="{BB962C8B-B14F-4D97-AF65-F5344CB8AC3E}">
        <p14:creationId xmlns:p14="http://schemas.microsoft.com/office/powerpoint/2010/main" val="269327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72FA5-08BD-4039-8C70-230D8982AA48}"/>
              </a:ext>
            </a:extLst>
          </p:cNvPr>
          <p:cNvSpPr>
            <a:spLocks noGrp="1"/>
          </p:cNvSpPr>
          <p:nvPr>
            <p:ph type="title"/>
          </p:nvPr>
        </p:nvSpPr>
        <p:spPr>
          <a:xfrm>
            <a:off x="0" y="470579"/>
            <a:ext cx="10515600" cy="712269"/>
          </a:xfrm>
        </p:spPr>
        <p:txBody>
          <a:bodyPr/>
          <a:lstStyle/>
          <a:p>
            <a:r>
              <a:rPr lang="zh-TW" altLang="en-US" dirty="0">
                <a:solidFill>
                  <a:schemeClr val="tx1"/>
                </a:solidFill>
              </a:rPr>
              <a:t>自由度量測標準</a:t>
            </a:r>
            <a:r>
              <a:rPr lang="en-US" altLang="zh-TW" dirty="0">
                <a:solidFill>
                  <a:schemeClr val="tx1"/>
                </a:solidFill>
              </a:rPr>
              <a:t>(</a:t>
            </a:r>
            <a:r>
              <a:rPr lang="zh-TW" altLang="en-US" dirty="0">
                <a:solidFill>
                  <a:schemeClr val="tx1"/>
                </a:solidFill>
              </a:rPr>
              <a:t>統計算公式</a:t>
            </a:r>
            <a:r>
              <a:rPr lang="en-US" altLang="zh-TW" dirty="0">
                <a:solidFill>
                  <a:schemeClr val="tx1"/>
                </a:solidFill>
              </a:rPr>
              <a:t>)</a:t>
            </a:r>
            <a:endParaRPr lang="zh-TW" altLang="en-US" dirty="0">
              <a:solidFill>
                <a:schemeClr val="tx1"/>
              </a:solidFill>
            </a:endParaRPr>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4292F0B8-CE2F-4B17-85C1-26AD92107DDD}"/>
                  </a:ext>
                </a:extLst>
              </p:cNvPr>
              <p:cNvSpPr txBox="1"/>
              <p:nvPr/>
            </p:nvSpPr>
            <p:spPr>
              <a:xfrm>
                <a:off x="1017170" y="1611853"/>
                <a:ext cx="10317580" cy="2488117"/>
              </a:xfrm>
              <a:prstGeom prst="rect">
                <a:avLst/>
              </a:prstGeom>
              <a:noFill/>
            </p:spPr>
            <p:txBody>
              <a:bodyPr wrap="square">
                <a:spAutoFit/>
              </a:bodyPr>
              <a:lstStyle/>
              <a:p>
                <a:pPr marL="342900" lvl="0" indent="-342900">
                  <a:buFont typeface="+mj-lt"/>
                  <a:buAutoNum type="arabicPeriod"/>
                </a:pPr>
                <a:r>
                  <a:rPr lang="zh-TW" altLang="zh-TW" sz="3200" b="1" kern="100" dirty="0">
                    <a:effectLst/>
                    <a:latin typeface="Calibri" panose="020F0502020204030204" pitchFamily="34" charset="0"/>
                    <a:ea typeface="新細明體" panose="02020500000000000000" pitchFamily="18" charset="-120"/>
                    <a:cs typeface="Times New Roman" panose="02020603050405020304" pitchFamily="18" charset="0"/>
                  </a:rPr>
                  <a:t>直接分數轉換</a:t>
                </a:r>
              </a:p>
              <a:p>
                <a:r>
                  <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對於每個分類</a:t>
                </a:r>
                <a:r>
                  <a:rPr lang="en-US"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C</a:t>
                </a:r>
                <a:r>
                  <a:rPr lang="en-US" altLang="zh-TW" sz="2800" kern="100" baseline="-25000" dirty="0">
                    <a:effectLst/>
                    <a:latin typeface="Calibri" panose="020F0502020204030204" pitchFamily="34" charset="0"/>
                    <a:ea typeface="新細明體" panose="02020500000000000000" pitchFamily="18" charset="-120"/>
                    <a:cs typeface="Times New Roman" panose="02020603050405020304" pitchFamily="18" charset="0"/>
                  </a:rPr>
                  <a:t>i</a:t>
                </a:r>
                <a:r>
                  <a:rPr lang="en-US"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其中</a:t>
                </a:r>
                <a:r>
                  <a:rPr lang="en-US" altLang="zh-TW" sz="2800" kern="100" dirty="0" err="1">
                    <a:effectLst/>
                    <a:latin typeface="Calibri" panose="020F0502020204030204" pitchFamily="34" charset="0"/>
                    <a:ea typeface="新細明體" panose="02020500000000000000" pitchFamily="18" charset="-120"/>
                    <a:cs typeface="Times New Roman" panose="02020603050405020304" pitchFamily="18" charset="0"/>
                  </a:rPr>
                  <a:t>i</a:t>
                </a:r>
                <a:r>
                  <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是時間點</a:t>
                </a:r>
                <a:r>
                  <a:rPr lang="en-US"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，將其轉換為一個分數</a:t>
                </a:r>
                <a:r>
                  <a:rPr lang="en-US"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S</a:t>
                </a:r>
                <a:r>
                  <a:rPr lang="en-US" altLang="zh-TW" sz="2800" kern="100" baseline="-25000" dirty="0">
                    <a:effectLst/>
                    <a:latin typeface="Calibri" panose="020F0502020204030204" pitchFamily="34" charset="0"/>
                    <a:ea typeface="新細明體" panose="02020500000000000000" pitchFamily="18" charset="-120"/>
                    <a:cs typeface="Times New Roman" panose="02020603050405020304" pitchFamily="18" charset="0"/>
                  </a:rPr>
                  <a:t>i</a:t>
                </a:r>
                <a:r>
                  <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並計算這些分數的平均值。</a:t>
                </a:r>
              </a:p>
              <a:p>
                <a:r>
                  <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平均分數</a:t>
                </a:r>
                <a:r>
                  <a:rPr lang="en-US"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 = </a:t>
                </a:r>
                <a14:m>
                  <m:oMath xmlns:m="http://schemas.openxmlformats.org/officeDocument/2006/math">
                    <m:f>
                      <m:fPr>
                        <m:ctrlPr>
                          <a:rPr lang="zh-TW" alt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2800" i="1" kern="100">
                            <a:effectLst/>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2800" i="1" kern="100">
                            <a:effectLst/>
                            <a:latin typeface="Cambria Math" panose="02040503050406030204" pitchFamily="18" charset="0"/>
                            <a:ea typeface="新細明體" panose="02020500000000000000" pitchFamily="18" charset="-120"/>
                            <a:cs typeface="Times New Roman" panose="02020603050405020304" pitchFamily="18" charset="0"/>
                          </a:rPr>
                          <m:t>𝑛</m:t>
                        </m:r>
                      </m:den>
                    </m:f>
                    <m:nary>
                      <m:naryPr>
                        <m:chr m:val="∑"/>
                        <m:grow m:val="on"/>
                        <m:ctrlPr>
                          <a:rPr lang="zh-TW" alt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2800" i="1" kern="100">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up>
                        <m:r>
                          <a:rPr lang="en-US" altLang="zh-TW" sz="2800" i="1" kern="100">
                            <a:effectLst/>
                            <a:latin typeface="Cambria Math" panose="02040503050406030204" pitchFamily="18" charset="0"/>
                            <a:ea typeface="新細明體" panose="02020500000000000000" pitchFamily="18" charset="-120"/>
                            <a:cs typeface="Times New Roman" panose="02020603050405020304" pitchFamily="18" charset="0"/>
                          </a:rPr>
                          <m:t>𝑛</m:t>
                        </m:r>
                      </m:sup>
                      <m:e>
                        <m:r>
                          <m:rPr>
                            <m:sty m:val="p"/>
                          </m:rPr>
                          <a:rPr lang="en-US" altLang="zh-TW" sz="2800" kern="100">
                            <a:effectLst/>
                            <a:latin typeface="Cambria Math" panose="02040503050406030204" pitchFamily="18" charset="0"/>
                            <a:ea typeface="Cambria Math" panose="02040503050406030204" pitchFamily="18" charset="0"/>
                            <a:cs typeface="Times New Roman" panose="02020603050405020304" pitchFamily="18" charset="0"/>
                          </a:rPr>
                          <m:t>S</m:t>
                        </m:r>
                      </m:e>
                    </m:nary>
                  </m:oMath>
                </a14:m>
                <a:r>
                  <a:rPr lang="en-US" altLang="zh-TW" sz="2800" kern="100" baseline="-25000" dirty="0" err="1">
                    <a:effectLst/>
                    <a:latin typeface="Calibri" panose="020F0502020204030204" pitchFamily="34" charset="0"/>
                    <a:ea typeface="新細明體" panose="02020500000000000000" pitchFamily="18" charset="-120"/>
                    <a:cs typeface="Times New Roman" panose="02020603050405020304" pitchFamily="18" charset="0"/>
                  </a:rPr>
                  <a:t>i</a:t>
                </a:r>
                <a:endPar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其中，</a:t>
                </a:r>
                <a:r>
                  <a:rPr lang="en-US"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n</a:t>
                </a:r>
                <a:r>
                  <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是時間點的總數</a:t>
                </a:r>
              </a:p>
            </p:txBody>
          </p:sp>
        </mc:Choice>
        <mc:Fallback xmlns="">
          <p:sp>
            <p:nvSpPr>
              <p:cNvPr id="7" name="文字方塊 6">
                <a:extLst>
                  <a:ext uri="{FF2B5EF4-FFF2-40B4-BE49-F238E27FC236}">
                    <a16:creationId xmlns:a16="http://schemas.microsoft.com/office/drawing/2014/main" id="{4292F0B8-CE2F-4B17-85C1-26AD92107DDD}"/>
                  </a:ext>
                </a:extLst>
              </p:cNvPr>
              <p:cNvSpPr txBox="1">
                <a:spLocks noRot="1" noChangeAspect="1" noMove="1" noResize="1" noEditPoints="1" noAdjustHandles="1" noChangeArrowheads="1" noChangeShapeType="1" noTextEdit="1"/>
              </p:cNvSpPr>
              <p:nvPr/>
            </p:nvSpPr>
            <p:spPr>
              <a:xfrm>
                <a:off x="1017170" y="1611853"/>
                <a:ext cx="10317580" cy="2488117"/>
              </a:xfrm>
              <a:prstGeom prst="rect">
                <a:avLst/>
              </a:prstGeom>
              <a:blipFill>
                <a:blip r:embed="rId2"/>
                <a:stretch>
                  <a:fillRect l="-1596" t="-3423" b="-586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0784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A77DB8-F352-4DFB-84B3-BFF97220134D}"/>
              </a:ext>
            </a:extLst>
          </p:cNvPr>
          <p:cNvSpPr>
            <a:spLocks noGrp="1"/>
          </p:cNvSpPr>
          <p:nvPr>
            <p:ph type="ctrTitle"/>
          </p:nvPr>
        </p:nvSpPr>
        <p:spPr>
          <a:xfrm>
            <a:off x="1507067" y="1823381"/>
            <a:ext cx="7766936" cy="983786"/>
          </a:xfrm>
        </p:spPr>
        <p:txBody>
          <a:bodyPr>
            <a:normAutofit/>
          </a:bodyPr>
          <a:lstStyle/>
          <a:p>
            <a:pPr algn="ctr"/>
            <a:r>
              <a:rPr lang="zh-TW" altLang="en-US" b="1" dirty="0">
                <a:solidFill>
                  <a:schemeClr val="tx1"/>
                </a:solidFill>
              </a:rPr>
              <a:t>目前開發成果架構圖</a:t>
            </a:r>
          </a:p>
        </p:txBody>
      </p:sp>
      <p:sp>
        <p:nvSpPr>
          <p:cNvPr id="3" name="副標題 2">
            <a:extLst>
              <a:ext uri="{FF2B5EF4-FFF2-40B4-BE49-F238E27FC236}">
                <a16:creationId xmlns:a16="http://schemas.microsoft.com/office/drawing/2014/main" id="{5DA29EAE-C678-4DE5-8471-87444859BC39}"/>
              </a:ext>
            </a:extLst>
          </p:cNvPr>
          <p:cNvSpPr>
            <a:spLocks noGrp="1"/>
          </p:cNvSpPr>
          <p:nvPr>
            <p:ph type="subTitle" idx="1"/>
          </p:nvPr>
        </p:nvSpPr>
        <p:spPr/>
        <p:txBody>
          <a:bodyPr/>
          <a:lstStyle/>
          <a:p>
            <a:pPr algn="ctr"/>
            <a:r>
              <a:rPr lang="zh-TW" altLang="en-US" dirty="0">
                <a:solidFill>
                  <a:schemeClr val="tx1"/>
                </a:solidFill>
              </a:rPr>
              <a:t>學生：</a:t>
            </a:r>
            <a:r>
              <a:rPr lang="en-US" altLang="zh-TW" dirty="0">
                <a:solidFill>
                  <a:schemeClr val="tx1"/>
                </a:solidFill>
              </a:rPr>
              <a:t>109021336</a:t>
            </a:r>
            <a:r>
              <a:rPr lang="zh-TW" altLang="en-US" dirty="0">
                <a:solidFill>
                  <a:schemeClr val="tx1"/>
                </a:solidFill>
              </a:rPr>
              <a:t>林威</a:t>
            </a:r>
            <a:endParaRPr lang="en-US" altLang="zh-TW" dirty="0">
              <a:solidFill>
                <a:schemeClr val="tx1"/>
              </a:solidFill>
            </a:endParaRPr>
          </a:p>
          <a:p>
            <a:pPr algn="ctr"/>
            <a:r>
              <a:rPr lang="zh-TW" altLang="en-US" dirty="0">
                <a:solidFill>
                  <a:schemeClr val="tx1"/>
                </a:solidFill>
              </a:rPr>
              <a:t>指導教授：陳興忠 教授</a:t>
            </a:r>
          </a:p>
        </p:txBody>
      </p:sp>
    </p:spTree>
    <p:extLst>
      <p:ext uri="{BB962C8B-B14F-4D97-AF65-F5344CB8AC3E}">
        <p14:creationId xmlns:p14="http://schemas.microsoft.com/office/powerpoint/2010/main" val="165869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72FA5-08BD-4039-8C70-230D8982AA48}"/>
              </a:ext>
            </a:extLst>
          </p:cNvPr>
          <p:cNvSpPr>
            <a:spLocks noGrp="1"/>
          </p:cNvSpPr>
          <p:nvPr>
            <p:ph type="title"/>
          </p:nvPr>
        </p:nvSpPr>
        <p:spPr>
          <a:xfrm>
            <a:off x="68580" y="100630"/>
            <a:ext cx="8596668" cy="1320800"/>
          </a:xfrm>
        </p:spPr>
        <p:txBody>
          <a:bodyPr/>
          <a:lstStyle/>
          <a:p>
            <a:r>
              <a:rPr lang="zh-TW" altLang="en-US" dirty="0">
                <a:solidFill>
                  <a:schemeClr val="tx1"/>
                </a:solidFill>
              </a:rPr>
              <a:t>目前開發成果架構圖</a:t>
            </a:r>
          </a:p>
        </p:txBody>
      </p:sp>
      <p:sp>
        <p:nvSpPr>
          <p:cNvPr id="6" name="矩形 5">
            <a:extLst>
              <a:ext uri="{FF2B5EF4-FFF2-40B4-BE49-F238E27FC236}">
                <a16:creationId xmlns:a16="http://schemas.microsoft.com/office/drawing/2014/main" id="{B88076D1-666D-48CC-A83F-F9D7D91E7033}"/>
              </a:ext>
            </a:extLst>
          </p:cNvPr>
          <p:cNvSpPr/>
          <p:nvPr/>
        </p:nvSpPr>
        <p:spPr>
          <a:xfrm>
            <a:off x="4760008" y="2345967"/>
            <a:ext cx="1828798" cy="805641"/>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自製柔性感測器收集手部的肌電訊號及自由度</a:t>
            </a:r>
          </a:p>
        </p:txBody>
      </p:sp>
      <p:sp>
        <p:nvSpPr>
          <p:cNvPr id="8" name="矩形 7">
            <a:extLst>
              <a:ext uri="{FF2B5EF4-FFF2-40B4-BE49-F238E27FC236}">
                <a16:creationId xmlns:a16="http://schemas.microsoft.com/office/drawing/2014/main" id="{91CA118C-384E-44BF-99EC-64E0061098FF}"/>
              </a:ext>
            </a:extLst>
          </p:cNvPr>
          <p:cNvSpPr/>
          <p:nvPr/>
        </p:nvSpPr>
        <p:spPr>
          <a:xfrm>
            <a:off x="5129449" y="3567915"/>
            <a:ext cx="1098958" cy="61138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MQTT</a:t>
            </a: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 </a:t>
            </a:r>
            <a:r>
              <a:rPr kumimoji="0" lang="en-US" altLang="zh-TW"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Broker</a:t>
            </a:r>
            <a:endPar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endParaRPr>
          </a:p>
        </p:txBody>
      </p:sp>
      <p:sp>
        <p:nvSpPr>
          <p:cNvPr id="9" name="矩形 8">
            <a:extLst>
              <a:ext uri="{FF2B5EF4-FFF2-40B4-BE49-F238E27FC236}">
                <a16:creationId xmlns:a16="http://schemas.microsoft.com/office/drawing/2014/main" id="{9713FFDE-E7A6-4B9A-8DD4-C5590A18B92C}"/>
              </a:ext>
            </a:extLst>
          </p:cNvPr>
          <p:cNvSpPr/>
          <p:nvPr/>
        </p:nvSpPr>
        <p:spPr>
          <a:xfrm>
            <a:off x="1704055" y="3256663"/>
            <a:ext cx="1098958" cy="92058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符合</a:t>
            </a:r>
            <a:r>
              <a:rPr kumimoji="0" lang="en-US" altLang="zh-TW"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GUI</a:t>
            </a: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功能的儀表板</a:t>
            </a:r>
          </a:p>
        </p:txBody>
      </p:sp>
      <p:cxnSp>
        <p:nvCxnSpPr>
          <p:cNvPr id="10" name="直線單箭頭接點 9">
            <a:extLst>
              <a:ext uri="{FF2B5EF4-FFF2-40B4-BE49-F238E27FC236}">
                <a16:creationId xmlns:a16="http://schemas.microsoft.com/office/drawing/2014/main" id="{B6C572AE-8A4A-487B-8500-1C3B7FBDCCC6}"/>
              </a:ext>
            </a:extLst>
          </p:cNvPr>
          <p:cNvCxnSpPr>
            <a:cxnSpLocks/>
            <a:stCxn id="6" idx="2"/>
            <a:endCxn id="8" idx="0"/>
          </p:cNvCxnSpPr>
          <p:nvPr/>
        </p:nvCxnSpPr>
        <p:spPr>
          <a:xfrm>
            <a:off x="5674407" y="3151608"/>
            <a:ext cx="4521" cy="416307"/>
          </a:xfrm>
          <a:prstGeom prst="straightConnector1">
            <a:avLst/>
          </a:prstGeom>
          <a:noFill/>
          <a:ln w="38100" cap="flat" cmpd="sng" algn="ctr">
            <a:solidFill>
              <a:srgbClr val="4472C4"/>
            </a:solidFill>
            <a:prstDash val="solid"/>
            <a:miter lim="800000"/>
            <a:tailEnd type="triangle"/>
          </a:ln>
          <a:effectLst/>
        </p:spPr>
      </p:cxnSp>
      <p:cxnSp>
        <p:nvCxnSpPr>
          <p:cNvPr id="11" name="直線單箭頭接點 10">
            <a:extLst>
              <a:ext uri="{FF2B5EF4-FFF2-40B4-BE49-F238E27FC236}">
                <a16:creationId xmlns:a16="http://schemas.microsoft.com/office/drawing/2014/main" id="{D9135CFA-17F7-43E9-84B1-40123F72419C}"/>
              </a:ext>
            </a:extLst>
          </p:cNvPr>
          <p:cNvCxnSpPr>
            <a:cxnSpLocks/>
            <a:endCxn id="6" idx="0"/>
          </p:cNvCxnSpPr>
          <p:nvPr/>
        </p:nvCxnSpPr>
        <p:spPr>
          <a:xfrm flipH="1">
            <a:off x="5674407" y="2069894"/>
            <a:ext cx="4522" cy="276073"/>
          </a:xfrm>
          <a:prstGeom prst="straightConnector1">
            <a:avLst/>
          </a:prstGeom>
          <a:noFill/>
          <a:ln w="38100" cap="flat" cmpd="sng" algn="ctr">
            <a:solidFill>
              <a:srgbClr val="0070C0"/>
            </a:solidFill>
            <a:prstDash val="solid"/>
            <a:miter lim="800000"/>
            <a:tailEnd type="triangle"/>
          </a:ln>
          <a:effectLst/>
        </p:spPr>
      </p:cxnSp>
      <p:sp>
        <p:nvSpPr>
          <p:cNvPr id="12" name="圓柱形 11">
            <a:extLst>
              <a:ext uri="{FF2B5EF4-FFF2-40B4-BE49-F238E27FC236}">
                <a16:creationId xmlns:a16="http://schemas.microsoft.com/office/drawing/2014/main" id="{773F5AC2-F2BD-47A7-ADF5-BFE4D3BB3EB6}"/>
              </a:ext>
            </a:extLst>
          </p:cNvPr>
          <p:cNvSpPr/>
          <p:nvPr/>
        </p:nvSpPr>
        <p:spPr>
          <a:xfrm rot="16200000">
            <a:off x="5267111" y="4460848"/>
            <a:ext cx="823631" cy="1098959"/>
          </a:xfrm>
          <a:prstGeom prst="can">
            <a:avLst/>
          </a:prstGeom>
          <a:noFill/>
          <a:ln w="12700" cap="flat" cmpd="sng" algn="ctr">
            <a:solidFill>
              <a:sysClr val="windowText" lastClr="000000"/>
            </a:solidFill>
            <a:prstDash val="solid"/>
            <a:miter lim="800000"/>
          </a:ln>
          <a:effectLst/>
        </p:spPr>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資料庫</a:t>
            </a:r>
          </a:p>
        </p:txBody>
      </p:sp>
      <p:cxnSp>
        <p:nvCxnSpPr>
          <p:cNvPr id="13" name="直線單箭頭接點 12">
            <a:extLst>
              <a:ext uri="{FF2B5EF4-FFF2-40B4-BE49-F238E27FC236}">
                <a16:creationId xmlns:a16="http://schemas.microsoft.com/office/drawing/2014/main" id="{E47FE31C-E1D4-4AE3-8251-80A7581523A0}"/>
              </a:ext>
            </a:extLst>
          </p:cNvPr>
          <p:cNvCxnSpPr>
            <a:cxnSpLocks/>
            <a:stCxn id="8" idx="2"/>
            <a:endCxn id="12" idx="4"/>
          </p:cNvCxnSpPr>
          <p:nvPr/>
        </p:nvCxnSpPr>
        <p:spPr>
          <a:xfrm flipH="1">
            <a:off x="5678927" y="4179299"/>
            <a:ext cx="1" cy="419213"/>
          </a:xfrm>
          <a:prstGeom prst="straightConnector1">
            <a:avLst/>
          </a:prstGeom>
          <a:noFill/>
          <a:ln w="38100" cap="flat" cmpd="sng" algn="ctr">
            <a:solidFill>
              <a:srgbClr val="4472C4"/>
            </a:solidFill>
            <a:prstDash val="solid"/>
            <a:miter lim="800000"/>
            <a:tailEnd type="triangle"/>
          </a:ln>
          <a:effectLst/>
        </p:spPr>
      </p:cxnSp>
      <p:sp>
        <p:nvSpPr>
          <p:cNvPr id="23" name="矩形 22">
            <a:extLst>
              <a:ext uri="{FF2B5EF4-FFF2-40B4-BE49-F238E27FC236}">
                <a16:creationId xmlns:a16="http://schemas.microsoft.com/office/drawing/2014/main" id="{311C8291-CBD7-4A64-A379-7FCC73FEBBC8}"/>
              </a:ext>
            </a:extLst>
          </p:cNvPr>
          <p:cNvSpPr/>
          <p:nvPr/>
        </p:nvSpPr>
        <p:spPr>
          <a:xfrm>
            <a:off x="3281799" y="4598512"/>
            <a:ext cx="1219182" cy="823631"/>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復能效能自由度分類模型</a:t>
            </a:r>
          </a:p>
        </p:txBody>
      </p:sp>
      <p:cxnSp>
        <p:nvCxnSpPr>
          <p:cNvPr id="24" name="直線單箭頭接點 23">
            <a:extLst>
              <a:ext uri="{FF2B5EF4-FFF2-40B4-BE49-F238E27FC236}">
                <a16:creationId xmlns:a16="http://schemas.microsoft.com/office/drawing/2014/main" id="{E85D2052-3B4C-44DA-9039-77413B26CAD2}"/>
              </a:ext>
            </a:extLst>
          </p:cNvPr>
          <p:cNvCxnSpPr>
            <a:stCxn id="12" idx="1"/>
            <a:endCxn id="23" idx="3"/>
          </p:cNvCxnSpPr>
          <p:nvPr/>
        </p:nvCxnSpPr>
        <p:spPr>
          <a:xfrm flipH="1">
            <a:off x="4500981" y="5010327"/>
            <a:ext cx="628466" cy="1"/>
          </a:xfrm>
          <a:prstGeom prst="straightConnector1">
            <a:avLst/>
          </a:prstGeom>
          <a:noFill/>
          <a:ln w="38100" cap="flat" cmpd="sng" algn="ctr">
            <a:solidFill>
              <a:srgbClr val="4472C4"/>
            </a:solidFill>
            <a:prstDash val="solid"/>
            <a:miter lim="800000"/>
            <a:tailEnd type="triangle"/>
          </a:ln>
          <a:effectLst/>
        </p:spPr>
      </p:cxnSp>
      <p:cxnSp>
        <p:nvCxnSpPr>
          <p:cNvPr id="25" name="接點: 肘形 24">
            <a:extLst>
              <a:ext uri="{FF2B5EF4-FFF2-40B4-BE49-F238E27FC236}">
                <a16:creationId xmlns:a16="http://schemas.microsoft.com/office/drawing/2014/main" id="{FB6A38CA-87B8-460F-8588-8753DFFB8B1D}"/>
              </a:ext>
            </a:extLst>
          </p:cNvPr>
          <p:cNvCxnSpPr>
            <a:cxnSpLocks/>
            <a:stCxn id="23" idx="0"/>
            <a:endCxn id="9" idx="3"/>
          </p:cNvCxnSpPr>
          <p:nvPr/>
        </p:nvCxnSpPr>
        <p:spPr>
          <a:xfrm rot="16200000" flipV="1">
            <a:off x="2906423" y="3613544"/>
            <a:ext cx="881559" cy="1088377"/>
          </a:xfrm>
          <a:prstGeom prst="bentConnector2">
            <a:avLst/>
          </a:prstGeom>
          <a:noFill/>
          <a:ln w="38100" cap="flat" cmpd="sng" algn="ctr">
            <a:solidFill>
              <a:srgbClr val="ED7D31"/>
            </a:solidFill>
            <a:prstDash val="solid"/>
            <a:miter lim="800000"/>
            <a:tailEnd type="triangle"/>
          </a:ln>
          <a:effectLst/>
        </p:spPr>
      </p:cxnSp>
      <p:sp>
        <p:nvSpPr>
          <p:cNvPr id="26" name="文字方塊 25">
            <a:extLst>
              <a:ext uri="{FF2B5EF4-FFF2-40B4-BE49-F238E27FC236}">
                <a16:creationId xmlns:a16="http://schemas.microsoft.com/office/drawing/2014/main" id="{8AA1910A-CB54-4123-B516-54CBFB4C82C0}"/>
              </a:ext>
            </a:extLst>
          </p:cNvPr>
          <p:cNvSpPr txBox="1"/>
          <p:nvPr/>
        </p:nvSpPr>
        <p:spPr>
          <a:xfrm>
            <a:off x="5741808" y="3239682"/>
            <a:ext cx="1107996" cy="230832"/>
          </a:xfrm>
          <a:prstGeom prst="rect">
            <a:avLst/>
          </a:prstGeom>
          <a:noFill/>
        </p:spPr>
        <p:txBody>
          <a:bodyPr wrap="none" rtlCol="0">
            <a:spAutoFit/>
          </a:bodyPr>
          <a:lstStyle/>
          <a:p>
            <a:pPr defTabSz="914400"/>
            <a:r>
              <a:rPr lang="zh-TW" altLang="en-US" sz="900" b="1" dirty="0">
                <a:solidFill>
                  <a:prstClr val="black"/>
                </a:solidFill>
                <a:latin typeface="Times New Roman" panose="02020603050405020304" pitchFamily="18" charset="0"/>
                <a:ea typeface="標楷體" panose="03000509000000000000" pitchFamily="65" charset="-120"/>
              </a:rPr>
              <a:t>使用者感測器資料</a:t>
            </a:r>
          </a:p>
        </p:txBody>
      </p:sp>
      <p:sp>
        <p:nvSpPr>
          <p:cNvPr id="27" name="文字方塊 26">
            <a:extLst>
              <a:ext uri="{FF2B5EF4-FFF2-40B4-BE49-F238E27FC236}">
                <a16:creationId xmlns:a16="http://schemas.microsoft.com/office/drawing/2014/main" id="{9DC89DB3-3000-4AB2-8F66-A0189704459C}"/>
              </a:ext>
            </a:extLst>
          </p:cNvPr>
          <p:cNvSpPr txBox="1"/>
          <p:nvPr/>
        </p:nvSpPr>
        <p:spPr>
          <a:xfrm>
            <a:off x="3139215" y="3294168"/>
            <a:ext cx="895971" cy="369332"/>
          </a:xfrm>
          <a:prstGeom prst="rect">
            <a:avLst/>
          </a:prstGeom>
          <a:noFill/>
        </p:spPr>
        <p:txBody>
          <a:bodyPr wrap="square" rtlCol="0">
            <a:spAutoFit/>
          </a:bodyPr>
          <a:lstStyle/>
          <a:p>
            <a:pPr defTabSz="914400"/>
            <a:r>
              <a:rPr lang="zh-TW" altLang="en-US" sz="900" b="1" dirty="0">
                <a:solidFill>
                  <a:prstClr val="black"/>
                </a:solidFill>
                <a:latin typeface="Times New Roman" panose="02020603050405020304" pitchFamily="18" charset="0"/>
                <a:ea typeface="標楷體" panose="03000509000000000000" pitchFamily="65" charset="-120"/>
              </a:rPr>
              <a:t>復能效能與自由度分數結果</a:t>
            </a:r>
          </a:p>
        </p:txBody>
      </p:sp>
      <p:sp>
        <p:nvSpPr>
          <p:cNvPr id="34" name="流程圖: 結束點 33">
            <a:extLst>
              <a:ext uri="{FF2B5EF4-FFF2-40B4-BE49-F238E27FC236}">
                <a16:creationId xmlns:a16="http://schemas.microsoft.com/office/drawing/2014/main" id="{F5BB49A9-CA0B-4527-A9FB-3FD247B53BBC}"/>
              </a:ext>
            </a:extLst>
          </p:cNvPr>
          <p:cNvSpPr/>
          <p:nvPr/>
        </p:nvSpPr>
        <p:spPr>
          <a:xfrm>
            <a:off x="5012376" y="1479578"/>
            <a:ext cx="1324062" cy="611384"/>
          </a:xfrm>
          <a:prstGeom prst="flowChartTerminator">
            <a:avLst/>
          </a:prstGeom>
          <a:solidFill>
            <a:srgbClr val="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開始</a:t>
            </a:r>
          </a:p>
        </p:txBody>
      </p:sp>
    </p:spTree>
    <p:extLst>
      <p:ext uri="{BB962C8B-B14F-4D97-AF65-F5344CB8AC3E}">
        <p14:creationId xmlns:p14="http://schemas.microsoft.com/office/powerpoint/2010/main" val="257195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A77DB8-F352-4DFB-84B3-BFF97220134D}"/>
              </a:ext>
            </a:extLst>
          </p:cNvPr>
          <p:cNvSpPr>
            <a:spLocks noGrp="1"/>
          </p:cNvSpPr>
          <p:nvPr>
            <p:ph type="ctrTitle"/>
          </p:nvPr>
        </p:nvSpPr>
        <p:spPr>
          <a:xfrm>
            <a:off x="1507067" y="1823381"/>
            <a:ext cx="7766936" cy="983786"/>
          </a:xfrm>
        </p:spPr>
        <p:txBody>
          <a:bodyPr>
            <a:normAutofit/>
          </a:bodyPr>
          <a:lstStyle/>
          <a:p>
            <a:pPr algn="ctr"/>
            <a:r>
              <a:rPr lang="zh-TW" altLang="en-US" dirty="0">
                <a:solidFill>
                  <a:schemeClr val="tx1"/>
                </a:solidFill>
              </a:rPr>
              <a:t>後續規劃架構圖</a:t>
            </a:r>
            <a:endParaRPr lang="zh-TW" altLang="en-US" b="1" dirty="0">
              <a:solidFill>
                <a:schemeClr val="tx1"/>
              </a:solidFill>
            </a:endParaRPr>
          </a:p>
        </p:txBody>
      </p:sp>
      <p:sp>
        <p:nvSpPr>
          <p:cNvPr id="3" name="副標題 2">
            <a:extLst>
              <a:ext uri="{FF2B5EF4-FFF2-40B4-BE49-F238E27FC236}">
                <a16:creationId xmlns:a16="http://schemas.microsoft.com/office/drawing/2014/main" id="{5DA29EAE-C678-4DE5-8471-87444859BC39}"/>
              </a:ext>
            </a:extLst>
          </p:cNvPr>
          <p:cNvSpPr>
            <a:spLocks noGrp="1"/>
          </p:cNvSpPr>
          <p:nvPr>
            <p:ph type="subTitle" idx="1"/>
          </p:nvPr>
        </p:nvSpPr>
        <p:spPr/>
        <p:txBody>
          <a:bodyPr/>
          <a:lstStyle/>
          <a:p>
            <a:pPr algn="ctr"/>
            <a:r>
              <a:rPr lang="zh-TW" altLang="en-US" dirty="0">
                <a:solidFill>
                  <a:schemeClr val="tx1"/>
                </a:solidFill>
              </a:rPr>
              <a:t>學生：</a:t>
            </a:r>
            <a:r>
              <a:rPr lang="en-US" altLang="zh-TW" dirty="0">
                <a:solidFill>
                  <a:schemeClr val="tx1"/>
                </a:solidFill>
              </a:rPr>
              <a:t>109021336</a:t>
            </a:r>
            <a:r>
              <a:rPr lang="zh-TW" altLang="en-US" dirty="0">
                <a:solidFill>
                  <a:schemeClr val="tx1"/>
                </a:solidFill>
              </a:rPr>
              <a:t>林威</a:t>
            </a:r>
            <a:endParaRPr lang="en-US" altLang="zh-TW" dirty="0">
              <a:solidFill>
                <a:schemeClr val="tx1"/>
              </a:solidFill>
            </a:endParaRPr>
          </a:p>
          <a:p>
            <a:pPr algn="ctr"/>
            <a:r>
              <a:rPr lang="zh-TW" altLang="en-US" dirty="0">
                <a:solidFill>
                  <a:schemeClr val="tx1"/>
                </a:solidFill>
              </a:rPr>
              <a:t>指導教授：陳興忠 教授</a:t>
            </a:r>
          </a:p>
        </p:txBody>
      </p:sp>
    </p:spTree>
    <p:extLst>
      <p:ext uri="{BB962C8B-B14F-4D97-AF65-F5344CB8AC3E}">
        <p14:creationId xmlns:p14="http://schemas.microsoft.com/office/powerpoint/2010/main" val="369011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72FA5-08BD-4039-8C70-230D8982AA48}"/>
              </a:ext>
            </a:extLst>
          </p:cNvPr>
          <p:cNvSpPr>
            <a:spLocks noGrp="1"/>
          </p:cNvSpPr>
          <p:nvPr>
            <p:ph type="title"/>
          </p:nvPr>
        </p:nvSpPr>
        <p:spPr>
          <a:xfrm>
            <a:off x="113454" y="91657"/>
            <a:ext cx="8596668" cy="1320800"/>
          </a:xfrm>
        </p:spPr>
        <p:txBody>
          <a:bodyPr/>
          <a:lstStyle/>
          <a:p>
            <a:r>
              <a:rPr lang="zh-TW" altLang="en-US" dirty="0">
                <a:solidFill>
                  <a:schemeClr val="tx1"/>
                </a:solidFill>
              </a:rPr>
              <a:t>後續規劃架構圖</a:t>
            </a:r>
          </a:p>
        </p:txBody>
      </p:sp>
      <p:sp>
        <p:nvSpPr>
          <p:cNvPr id="10" name="矩形 9">
            <a:extLst>
              <a:ext uri="{FF2B5EF4-FFF2-40B4-BE49-F238E27FC236}">
                <a16:creationId xmlns:a16="http://schemas.microsoft.com/office/drawing/2014/main" id="{9EA817C6-F81D-4D83-A78A-76B3340C309E}"/>
              </a:ext>
            </a:extLst>
          </p:cNvPr>
          <p:cNvSpPr/>
          <p:nvPr/>
        </p:nvSpPr>
        <p:spPr>
          <a:xfrm>
            <a:off x="3868398" y="1774752"/>
            <a:ext cx="1828798" cy="805641"/>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自製柔性感測器收集手部的肌電訊號及自由度</a:t>
            </a:r>
          </a:p>
        </p:txBody>
      </p:sp>
      <p:sp>
        <p:nvSpPr>
          <p:cNvPr id="11" name="矩形 10">
            <a:extLst>
              <a:ext uri="{FF2B5EF4-FFF2-40B4-BE49-F238E27FC236}">
                <a16:creationId xmlns:a16="http://schemas.microsoft.com/office/drawing/2014/main" id="{8990C02D-C4F0-4A71-9FB6-94AD0949275E}"/>
              </a:ext>
            </a:extLst>
          </p:cNvPr>
          <p:cNvSpPr/>
          <p:nvPr/>
        </p:nvSpPr>
        <p:spPr>
          <a:xfrm>
            <a:off x="4237839" y="2996700"/>
            <a:ext cx="1098958" cy="61138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MQTT</a:t>
            </a: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 </a:t>
            </a:r>
            <a:r>
              <a:rPr kumimoji="0" lang="en-US" altLang="zh-TW"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Broker</a:t>
            </a:r>
            <a:endPar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endParaRPr>
          </a:p>
        </p:txBody>
      </p:sp>
      <p:sp>
        <p:nvSpPr>
          <p:cNvPr id="12" name="矩形 11">
            <a:extLst>
              <a:ext uri="{FF2B5EF4-FFF2-40B4-BE49-F238E27FC236}">
                <a16:creationId xmlns:a16="http://schemas.microsoft.com/office/drawing/2014/main" id="{16EA4B7D-1DA3-4C8D-A22A-4E198092E2E3}"/>
              </a:ext>
            </a:extLst>
          </p:cNvPr>
          <p:cNvSpPr/>
          <p:nvPr/>
        </p:nvSpPr>
        <p:spPr>
          <a:xfrm>
            <a:off x="335309" y="2668467"/>
            <a:ext cx="1098958" cy="92058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符合</a:t>
            </a:r>
            <a:r>
              <a:rPr kumimoji="0" lang="en-US" altLang="zh-TW"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GUI</a:t>
            </a: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功能的儀表板</a:t>
            </a:r>
          </a:p>
        </p:txBody>
      </p:sp>
      <p:cxnSp>
        <p:nvCxnSpPr>
          <p:cNvPr id="13" name="直線單箭頭接點 12">
            <a:extLst>
              <a:ext uri="{FF2B5EF4-FFF2-40B4-BE49-F238E27FC236}">
                <a16:creationId xmlns:a16="http://schemas.microsoft.com/office/drawing/2014/main" id="{B88296BF-D278-4710-A21E-7B84959801D1}"/>
              </a:ext>
            </a:extLst>
          </p:cNvPr>
          <p:cNvCxnSpPr>
            <a:cxnSpLocks/>
            <a:stCxn id="10" idx="2"/>
            <a:endCxn id="11" idx="0"/>
          </p:cNvCxnSpPr>
          <p:nvPr/>
        </p:nvCxnSpPr>
        <p:spPr>
          <a:xfrm>
            <a:off x="4782797" y="2580393"/>
            <a:ext cx="4521" cy="416307"/>
          </a:xfrm>
          <a:prstGeom prst="straightConnector1">
            <a:avLst/>
          </a:prstGeom>
          <a:noFill/>
          <a:ln w="38100" cap="flat" cmpd="sng" algn="ctr">
            <a:solidFill>
              <a:srgbClr val="4472C4"/>
            </a:solidFill>
            <a:prstDash val="solid"/>
            <a:miter lim="800000"/>
            <a:tailEnd type="triangle"/>
          </a:ln>
          <a:effectLst/>
        </p:spPr>
      </p:cxnSp>
      <p:cxnSp>
        <p:nvCxnSpPr>
          <p:cNvPr id="14" name="直線單箭頭接點 13">
            <a:extLst>
              <a:ext uri="{FF2B5EF4-FFF2-40B4-BE49-F238E27FC236}">
                <a16:creationId xmlns:a16="http://schemas.microsoft.com/office/drawing/2014/main" id="{1FC643EA-A29F-4972-94A7-FA148AED2C9A}"/>
              </a:ext>
            </a:extLst>
          </p:cNvPr>
          <p:cNvCxnSpPr>
            <a:cxnSpLocks/>
            <a:endCxn id="10" idx="0"/>
          </p:cNvCxnSpPr>
          <p:nvPr/>
        </p:nvCxnSpPr>
        <p:spPr>
          <a:xfrm flipH="1">
            <a:off x="4782797" y="1498679"/>
            <a:ext cx="4522" cy="276073"/>
          </a:xfrm>
          <a:prstGeom prst="straightConnector1">
            <a:avLst/>
          </a:prstGeom>
          <a:noFill/>
          <a:ln w="38100" cap="flat" cmpd="sng" algn="ctr">
            <a:solidFill>
              <a:srgbClr val="0070C0"/>
            </a:solidFill>
            <a:prstDash val="solid"/>
            <a:miter lim="800000"/>
            <a:tailEnd type="triangle"/>
          </a:ln>
          <a:effectLst/>
        </p:spPr>
      </p:cxnSp>
      <p:sp>
        <p:nvSpPr>
          <p:cNvPr id="15" name="圓柱形 14">
            <a:extLst>
              <a:ext uri="{FF2B5EF4-FFF2-40B4-BE49-F238E27FC236}">
                <a16:creationId xmlns:a16="http://schemas.microsoft.com/office/drawing/2014/main" id="{1550E685-2006-4474-9224-4783B3E5DD83}"/>
              </a:ext>
            </a:extLst>
          </p:cNvPr>
          <p:cNvSpPr/>
          <p:nvPr/>
        </p:nvSpPr>
        <p:spPr>
          <a:xfrm rot="16200000">
            <a:off x="4384498" y="4033382"/>
            <a:ext cx="805640" cy="1098959"/>
          </a:xfrm>
          <a:prstGeom prst="can">
            <a:avLst/>
          </a:prstGeom>
          <a:noFill/>
          <a:ln w="12700" cap="flat" cmpd="sng" algn="ctr">
            <a:solidFill>
              <a:sysClr val="windowText" lastClr="000000"/>
            </a:solidFill>
            <a:prstDash val="solid"/>
            <a:miter lim="800000"/>
          </a:ln>
          <a:effectLst/>
        </p:spPr>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資料庫</a:t>
            </a:r>
          </a:p>
        </p:txBody>
      </p:sp>
      <p:cxnSp>
        <p:nvCxnSpPr>
          <p:cNvPr id="16" name="直線單箭頭接點 15">
            <a:extLst>
              <a:ext uri="{FF2B5EF4-FFF2-40B4-BE49-F238E27FC236}">
                <a16:creationId xmlns:a16="http://schemas.microsoft.com/office/drawing/2014/main" id="{79A5E1EB-78AC-4A28-90E4-4E224F30B58D}"/>
              </a:ext>
            </a:extLst>
          </p:cNvPr>
          <p:cNvCxnSpPr>
            <a:cxnSpLocks/>
            <a:stCxn id="11" idx="2"/>
            <a:endCxn id="15" idx="4"/>
          </p:cNvCxnSpPr>
          <p:nvPr/>
        </p:nvCxnSpPr>
        <p:spPr>
          <a:xfrm>
            <a:off x="4787318" y="3608084"/>
            <a:ext cx="1" cy="571958"/>
          </a:xfrm>
          <a:prstGeom prst="straightConnector1">
            <a:avLst/>
          </a:prstGeom>
          <a:noFill/>
          <a:ln w="38100" cap="flat" cmpd="sng" algn="ctr">
            <a:solidFill>
              <a:srgbClr val="4472C4"/>
            </a:solidFill>
            <a:prstDash val="solid"/>
            <a:miter lim="800000"/>
            <a:tailEnd type="triangle"/>
          </a:ln>
          <a:effectLst/>
        </p:spPr>
      </p:cxnSp>
      <p:cxnSp>
        <p:nvCxnSpPr>
          <p:cNvPr id="17" name="直線單箭頭接點 16">
            <a:extLst>
              <a:ext uri="{FF2B5EF4-FFF2-40B4-BE49-F238E27FC236}">
                <a16:creationId xmlns:a16="http://schemas.microsoft.com/office/drawing/2014/main" id="{A4B0BCDD-ADCF-4904-8106-16670E830AE9}"/>
              </a:ext>
            </a:extLst>
          </p:cNvPr>
          <p:cNvCxnSpPr>
            <a:cxnSpLocks/>
            <a:stCxn id="15" idx="2"/>
            <a:endCxn id="18" idx="0"/>
          </p:cNvCxnSpPr>
          <p:nvPr/>
        </p:nvCxnSpPr>
        <p:spPr>
          <a:xfrm>
            <a:off x="4787319" y="4985682"/>
            <a:ext cx="4347" cy="461847"/>
          </a:xfrm>
          <a:prstGeom prst="straightConnector1">
            <a:avLst/>
          </a:prstGeom>
          <a:noFill/>
          <a:ln w="38100" cap="flat" cmpd="sng" algn="ctr">
            <a:solidFill>
              <a:srgbClr val="4472C4"/>
            </a:solidFill>
            <a:prstDash val="solid"/>
            <a:miter lim="800000"/>
            <a:tailEnd type="triangle"/>
          </a:ln>
          <a:effectLst/>
        </p:spPr>
      </p:cxnSp>
      <p:sp>
        <p:nvSpPr>
          <p:cNvPr id="18" name="矩形 17">
            <a:extLst>
              <a:ext uri="{FF2B5EF4-FFF2-40B4-BE49-F238E27FC236}">
                <a16:creationId xmlns:a16="http://schemas.microsoft.com/office/drawing/2014/main" id="{BD454D3F-0135-4A8E-A5D1-7045E57445B5}"/>
              </a:ext>
            </a:extLst>
          </p:cNvPr>
          <p:cNvSpPr/>
          <p:nvPr/>
        </p:nvSpPr>
        <p:spPr>
          <a:xfrm>
            <a:off x="4179135" y="5447529"/>
            <a:ext cx="1225061" cy="87637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手掌手勢分類模型</a:t>
            </a:r>
          </a:p>
        </p:txBody>
      </p:sp>
      <p:cxnSp>
        <p:nvCxnSpPr>
          <p:cNvPr id="19" name="直線接點 18">
            <a:extLst>
              <a:ext uri="{FF2B5EF4-FFF2-40B4-BE49-F238E27FC236}">
                <a16:creationId xmlns:a16="http://schemas.microsoft.com/office/drawing/2014/main" id="{01D03FF6-A489-4C1D-A140-9CEC63CDBEED}"/>
              </a:ext>
            </a:extLst>
          </p:cNvPr>
          <p:cNvCxnSpPr>
            <a:cxnSpLocks/>
            <a:stCxn id="18" idx="3"/>
            <a:endCxn id="18" idx="3"/>
          </p:cNvCxnSpPr>
          <p:nvPr/>
        </p:nvCxnSpPr>
        <p:spPr>
          <a:xfrm>
            <a:off x="5404196" y="5885714"/>
            <a:ext cx="0" cy="0"/>
          </a:xfrm>
          <a:prstGeom prst="line">
            <a:avLst/>
          </a:prstGeom>
          <a:noFill/>
          <a:ln w="6350" cap="flat" cmpd="sng" algn="ctr">
            <a:solidFill>
              <a:srgbClr val="4472C4"/>
            </a:solidFill>
            <a:prstDash val="solid"/>
            <a:miter lim="800000"/>
          </a:ln>
          <a:effectLst/>
        </p:spPr>
      </p:cxnSp>
      <p:cxnSp>
        <p:nvCxnSpPr>
          <p:cNvPr id="20" name="接點: 肘形 19">
            <a:extLst>
              <a:ext uri="{FF2B5EF4-FFF2-40B4-BE49-F238E27FC236}">
                <a16:creationId xmlns:a16="http://schemas.microsoft.com/office/drawing/2014/main" id="{17C651FA-A85A-42DC-A0C9-D2C0C5F72339}"/>
              </a:ext>
            </a:extLst>
          </p:cNvPr>
          <p:cNvCxnSpPr>
            <a:cxnSpLocks/>
          </p:cNvCxnSpPr>
          <p:nvPr/>
        </p:nvCxnSpPr>
        <p:spPr>
          <a:xfrm rot="16200000" flipV="1">
            <a:off x="4626482" y="4187555"/>
            <a:ext cx="2429412" cy="979472"/>
          </a:xfrm>
          <a:prstGeom prst="bentConnector3">
            <a:avLst>
              <a:gd name="adj1" fmla="val 100415"/>
            </a:avLst>
          </a:prstGeom>
          <a:noFill/>
          <a:ln w="38100" cap="flat" cmpd="sng" algn="ctr">
            <a:solidFill>
              <a:srgbClr val="92D050"/>
            </a:solidFill>
            <a:prstDash val="solid"/>
            <a:miter lim="800000"/>
            <a:tailEnd type="triangle"/>
          </a:ln>
          <a:effectLst/>
        </p:spPr>
      </p:cxnSp>
      <p:cxnSp>
        <p:nvCxnSpPr>
          <p:cNvPr id="21" name="直線接點 20">
            <a:extLst>
              <a:ext uri="{FF2B5EF4-FFF2-40B4-BE49-F238E27FC236}">
                <a16:creationId xmlns:a16="http://schemas.microsoft.com/office/drawing/2014/main" id="{BB4964B7-2D84-4DFD-B4E6-AB3B46011CB1}"/>
              </a:ext>
            </a:extLst>
          </p:cNvPr>
          <p:cNvCxnSpPr>
            <a:cxnSpLocks/>
            <a:stCxn id="18" idx="3"/>
          </p:cNvCxnSpPr>
          <p:nvPr/>
        </p:nvCxnSpPr>
        <p:spPr>
          <a:xfrm flipV="1">
            <a:off x="5404196" y="5867874"/>
            <a:ext cx="970440" cy="17840"/>
          </a:xfrm>
          <a:prstGeom prst="line">
            <a:avLst/>
          </a:prstGeom>
          <a:noFill/>
          <a:ln w="38100" cap="flat" cmpd="sng" algn="ctr">
            <a:solidFill>
              <a:srgbClr val="92D050"/>
            </a:solidFill>
            <a:prstDash val="solid"/>
            <a:miter lim="800000"/>
          </a:ln>
          <a:effectLst/>
        </p:spPr>
      </p:cxnSp>
      <p:cxnSp>
        <p:nvCxnSpPr>
          <p:cNvPr id="22" name="直線單箭頭接點 21">
            <a:extLst>
              <a:ext uri="{FF2B5EF4-FFF2-40B4-BE49-F238E27FC236}">
                <a16:creationId xmlns:a16="http://schemas.microsoft.com/office/drawing/2014/main" id="{362D1F95-46A0-4EEE-AB90-936382AE79AE}"/>
              </a:ext>
            </a:extLst>
          </p:cNvPr>
          <p:cNvCxnSpPr>
            <a:cxnSpLocks/>
            <a:stCxn id="11" idx="3"/>
            <a:endCxn id="23" idx="1"/>
          </p:cNvCxnSpPr>
          <p:nvPr/>
        </p:nvCxnSpPr>
        <p:spPr>
          <a:xfrm flipV="1">
            <a:off x="5336797" y="3300338"/>
            <a:ext cx="1324062" cy="2054"/>
          </a:xfrm>
          <a:prstGeom prst="straightConnector1">
            <a:avLst/>
          </a:prstGeom>
          <a:noFill/>
          <a:ln w="38100" cap="flat" cmpd="sng" algn="ctr">
            <a:solidFill>
              <a:srgbClr val="92D050"/>
            </a:solidFill>
            <a:prstDash val="solid"/>
            <a:miter lim="800000"/>
            <a:tailEnd type="triangle"/>
          </a:ln>
          <a:effectLst/>
        </p:spPr>
      </p:cxnSp>
      <p:sp>
        <p:nvSpPr>
          <p:cNvPr id="23" name="矩形 22">
            <a:extLst>
              <a:ext uri="{FF2B5EF4-FFF2-40B4-BE49-F238E27FC236}">
                <a16:creationId xmlns:a16="http://schemas.microsoft.com/office/drawing/2014/main" id="{83B615A0-6D82-4A41-AE10-B7830BDD5497}"/>
              </a:ext>
            </a:extLst>
          </p:cNvPr>
          <p:cNvSpPr/>
          <p:nvPr/>
        </p:nvSpPr>
        <p:spPr>
          <a:xfrm>
            <a:off x="6660859" y="2994646"/>
            <a:ext cx="1098958" cy="61138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1" i="0" u="none" strike="noStrike" kern="0" cap="none" spc="0" normalizeH="0" baseline="0" noProof="0" dirty="0" err="1">
                <a:ln>
                  <a:noFill/>
                </a:ln>
                <a:solidFill>
                  <a:prstClr val="black"/>
                </a:solidFill>
                <a:effectLst/>
                <a:uLnTx/>
                <a:uFillTx/>
                <a:latin typeface="Times New Roman" panose="02020603050405020304" pitchFamily="18" charset="0"/>
                <a:ea typeface="標楷體" panose="03000509000000000000" pitchFamily="65" charset="-120"/>
                <a:cs typeface="+mn-cs"/>
              </a:rPr>
              <a:t>IoTtalk</a:t>
            </a:r>
            <a:endPar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endParaRPr>
          </a:p>
        </p:txBody>
      </p:sp>
      <p:cxnSp>
        <p:nvCxnSpPr>
          <p:cNvPr id="24" name="直線單箭頭接點 23">
            <a:extLst>
              <a:ext uri="{FF2B5EF4-FFF2-40B4-BE49-F238E27FC236}">
                <a16:creationId xmlns:a16="http://schemas.microsoft.com/office/drawing/2014/main" id="{B138A424-E51E-490A-A834-ED16543F72EB}"/>
              </a:ext>
            </a:extLst>
          </p:cNvPr>
          <p:cNvCxnSpPr>
            <a:cxnSpLocks/>
            <a:stCxn id="23" idx="3"/>
            <a:endCxn id="25" idx="1"/>
          </p:cNvCxnSpPr>
          <p:nvPr/>
        </p:nvCxnSpPr>
        <p:spPr>
          <a:xfrm flipV="1">
            <a:off x="7759817" y="3300337"/>
            <a:ext cx="580848" cy="1"/>
          </a:xfrm>
          <a:prstGeom prst="straightConnector1">
            <a:avLst/>
          </a:prstGeom>
          <a:noFill/>
          <a:ln w="38100" cap="flat" cmpd="sng" algn="ctr">
            <a:solidFill>
              <a:srgbClr val="92D050"/>
            </a:solidFill>
            <a:prstDash val="solid"/>
            <a:miter lim="800000"/>
            <a:tailEnd type="triangle"/>
          </a:ln>
          <a:effectLst/>
        </p:spPr>
      </p:cxnSp>
      <p:sp>
        <p:nvSpPr>
          <p:cNvPr id="25" name="矩形 24">
            <a:extLst>
              <a:ext uri="{FF2B5EF4-FFF2-40B4-BE49-F238E27FC236}">
                <a16:creationId xmlns:a16="http://schemas.microsoft.com/office/drawing/2014/main" id="{CF483EAA-831B-4F77-87C1-08F4436667BA}"/>
              </a:ext>
            </a:extLst>
          </p:cNvPr>
          <p:cNvSpPr/>
          <p:nvPr/>
        </p:nvSpPr>
        <p:spPr>
          <a:xfrm>
            <a:off x="8340665" y="2831555"/>
            <a:ext cx="1493241" cy="937563"/>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控制手部外骨骼輔具彎曲</a:t>
            </a:r>
          </a:p>
        </p:txBody>
      </p:sp>
      <p:sp>
        <p:nvSpPr>
          <p:cNvPr id="26" name="矩形 25">
            <a:extLst>
              <a:ext uri="{FF2B5EF4-FFF2-40B4-BE49-F238E27FC236}">
                <a16:creationId xmlns:a16="http://schemas.microsoft.com/office/drawing/2014/main" id="{3470C561-0AA8-4D75-A904-2490E8CF02D3}"/>
              </a:ext>
            </a:extLst>
          </p:cNvPr>
          <p:cNvSpPr/>
          <p:nvPr/>
        </p:nvSpPr>
        <p:spPr>
          <a:xfrm>
            <a:off x="1969865" y="1774752"/>
            <a:ext cx="1219182" cy="1102373"/>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復能效能自由度分類模型</a:t>
            </a:r>
          </a:p>
        </p:txBody>
      </p:sp>
      <p:cxnSp>
        <p:nvCxnSpPr>
          <p:cNvPr id="28" name="接點: 肘形 27">
            <a:extLst>
              <a:ext uri="{FF2B5EF4-FFF2-40B4-BE49-F238E27FC236}">
                <a16:creationId xmlns:a16="http://schemas.microsoft.com/office/drawing/2014/main" id="{2BED1879-E373-4655-BB68-8EAFCCD39BE7}"/>
              </a:ext>
            </a:extLst>
          </p:cNvPr>
          <p:cNvCxnSpPr>
            <a:cxnSpLocks/>
            <a:stCxn id="26" idx="1"/>
            <a:endCxn id="12" idx="0"/>
          </p:cNvCxnSpPr>
          <p:nvPr/>
        </p:nvCxnSpPr>
        <p:spPr>
          <a:xfrm rot="10800000" flipV="1">
            <a:off x="884789" y="2325939"/>
            <a:ext cx="1085077" cy="342528"/>
          </a:xfrm>
          <a:prstGeom prst="bentConnector2">
            <a:avLst/>
          </a:prstGeom>
          <a:noFill/>
          <a:ln w="38100" cap="flat" cmpd="sng" algn="ctr">
            <a:solidFill>
              <a:srgbClr val="ED7D31"/>
            </a:solidFill>
            <a:prstDash val="solid"/>
            <a:miter lim="800000"/>
            <a:tailEnd type="triangle"/>
          </a:ln>
          <a:effectLst/>
        </p:spPr>
      </p:cxnSp>
      <p:sp>
        <p:nvSpPr>
          <p:cNvPr id="29" name="文字方塊 28">
            <a:extLst>
              <a:ext uri="{FF2B5EF4-FFF2-40B4-BE49-F238E27FC236}">
                <a16:creationId xmlns:a16="http://schemas.microsoft.com/office/drawing/2014/main" id="{7FD1687C-E51E-46D1-A4AE-E7733ACA2F18}"/>
              </a:ext>
            </a:extLst>
          </p:cNvPr>
          <p:cNvSpPr txBox="1"/>
          <p:nvPr/>
        </p:nvSpPr>
        <p:spPr>
          <a:xfrm>
            <a:off x="4850198" y="2668467"/>
            <a:ext cx="1107996" cy="230832"/>
          </a:xfrm>
          <a:prstGeom prst="rect">
            <a:avLst/>
          </a:prstGeom>
          <a:noFill/>
        </p:spPr>
        <p:txBody>
          <a:bodyPr wrap="none" rtlCol="0">
            <a:spAutoFit/>
          </a:bodyPr>
          <a:lstStyle/>
          <a:p>
            <a:pPr defTabSz="914400"/>
            <a:r>
              <a:rPr lang="zh-TW" altLang="en-US" sz="900" b="1" dirty="0">
                <a:solidFill>
                  <a:prstClr val="black"/>
                </a:solidFill>
                <a:latin typeface="Times New Roman" panose="02020603050405020304" pitchFamily="18" charset="0"/>
                <a:ea typeface="標楷體" panose="03000509000000000000" pitchFamily="65" charset="-120"/>
              </a:rPr>
              <a:t>使用者感測器資料</a:t>
            </a:r>
          </a:p>
        </p:txBody>
      </p:sp>
      <p:sp>
        <p:nvSpPr>
          <p:cNvPr id="30" name="文字方塊 29">
            <a:extLst>
              <a:ext uri="{FF2B5EF4-FFF2-40B4-BE49-F238E27FC236}">
                <a16:creationId xmlns:a16="http://schemas.microsoft.com/office/drawing/2014/main" id="{A9A9765A-3111-4F20-9DE9-FD9D9A8392CD}"/>
              </a:ext>
            </a:extLst>
          </p:cNvPr>
          <p:cNvSpPr txBox="1"/>
          <p:nvPr/>
        </p:nvSpPr>
        <p:spPr>
          <a:xfrm>
            <a:off x="806095" y="1769726"/>
            <a:ext cx="895971" cy="369332"/>
          </a:xfrm>
          <a:prstGeom prst="rect">
            <a:avLst/>
          </a:prstGeom>
          <a:noFill/>
        </p:spPr>
        <p:txBody>
          <a:bodyPr wrap="square" rtlCol="0">
            <a:spAutoFit/>
          </a:bodyPr>
          <a:lstStyle/>
          <a:p>
            <a:pPr defTabSz="914400"/>
            <a:r>
              <a:rPr lang="zh-TW" altLang="en-US" sz="900" b="1" dirty="0">
                <a:solidFill>
                  <a:prstClr val="black"/>
                </a:solidFill>
                <a:latin typeface="Times New Roman" panose="02020603050405020304" pitchFamily="18" charset="0"/>
                <a:ea typeface="標楷體" panose="03000509000000000000" pitchFamily="65" charset="-120"/>
              </a:rPr>
              <a:t>復能效能與自由度分數結果</a:t>
            </a:r>
          </a:p>
        </p:txBody>
      </p:sp>
      <p:sp>
        <p:nvSpPr>
          <p:cNvPr id="31" name="文字方塊 30">
            <a:extLst>
              <a:ext uri="{FF2B5EF4-FFF2-40B4-BE49-F238E27FC236}">
                <a16:creationId xmlns:a16="http://schemas.microsoft.com/office/drawing/2014/main" id="{8F8F06B2-754F-4A48-81DE-8A469A200B4B}"/>
              </a:ext>
            </a:extLst>
          </p:cNvPr>
          <p:cNvSpPr txBox="1"/>
          <p:nvPr/>
        </p:nvSpPr>
        <p:spPr>
          <a:xfrm>
            <a:off x="5404196" y="5470560"/>
            <a:ext cx="821553" cy="369332"/>
          </a:xfrm>
          <a:prstGeom prst="rect">
            <a:avLst/>
          </a:prstGeom>
          <a:noFill/>
        </p:spPr>
        <p:txBody>
          <a:bodyPr wrap="square" rtlCol="0">
            <a:spAutoFit/>
          </a:bodyPr>
          <a:lstStyle/>
          <a:p>
            <a:pPr defTabSz="914400"/>
            <a:r>
              <a:rPr lang="zh-TW" altLang="en-US" sz="900" b="1" dirty="0">
                <a:solidFill>
                  <a:prstClr val="black"/>
                </a:solidFill>
                <a:latin typeface="Times New Roman" panose="02020603050405020304" pitchFamily="18" charset="0"/>
                <a:ea typeface="標楷體" panose="03000509000000000000" pitchFamily="65" charset="-120"/>
              </a:rPr>
              <a:t>控制馬達動作指令</a:t>
            </a:r>
          </a:p>
        </p:txBody>
      </p:sp>
      <p:cxnSp>
        <p:nvCxnSpPr>
          <p:cNvPr id="32" name="直線單箭頭接點 31">
            <a:extLst>
              <a:ext uri="{FF2B5EF4-FFF2-40B4-BE49-F238E27FC236}">
                <a16:creationId xmlns:a16="http://schemas.microsoft.com/office/drawing/2014/main" id="{C25903FD-CA2C-44E9-81C9-15963C0708FB}"/>
              </a:ext>
            </a:extLst>
          </p:cNvPr>
          <p:cNvCxnSpPr>
            <a:cxnSpLocks/>
            <a:endCxn id="12" idx="2"/>
          </p:cNvCxnSpPr>
          <p:nvPr/>
        </p:nvCxnSpPr>
        <p:spPr>
          <a:xfrm flipV="1">
            <a:off x="884788" y="3589047"/>
            <a:ext cx="0" cy="2870476"/>
          </a:xfrm>
          <a:prstGeom prst="straightConnector1">
            <a:avLst/>
          </a:prstGeom>
          <a:noFill/>
          <a:ln w="38100" cap="flat" cmpd="sng" algn="ctr">
            <a:solidFill>
              <a:srgbClr val="C00000"/>
            </a:solidFill>
            <a:prstDash val="solid"/>
            <a:miter lim="800000"/>
            <a:tailEnd type="triangle"/>
          </a:ln>
          <a:effectLst/>
        </p:spPr>
      </p:cxnSp>
      <p:cxnSp>
        <p:nvCxnSpPr>
          <p:cNvPr id="33" name="直線接點 32">
            <a:extLst>
              <a:ext uri="{FF2B5EF4-FFF2-40B4-BE49-F238E27FC236}">
                <a16:creationId xmlns:a16="http://schemas.microsoft.com/office/drawing/2014/main" id="{2598FC1D-A71D-4715-8FB7-934F8D1AECB5}"/>
              </a:ext>
            </a:extLst>
          </p:cNvPr>
          <p:cNvCxnSpPr>
            <a:cxnSpLocks/>
          </p:cNvCxnSpPr>
          <p:nvPr/>
        </p:nvCxnSpPr>
        <p:spPr>
          <a:xfrm flipV="1">
            <a:off x="7592037" y="4578484"/>
            <a:ext cx="0" cy="1898022"/>
          </a:xfrm>
          <a:prstGeom prst="line">
            <a:avLst/>
          </a:prstGeom>
          <a:noFill/>
          <a:ln w="38100" cap="flat" cmpd="sng" algn="ctr">
            <a:solidFill>
              <a:srgbClr val="C00000"/>
            </a:solidFill>
            <a:prstDash val="solid"/>
            <a:miter lim="800000"/>
          </a:ln>
          <a:effectLst/>
        </p:spPr>
      </p:cxnSp>
      <p:cxnSp>
        <p:nvCxnSpPr>
          <p:cNvPr id="34" name="直線接點 33">
            <a:extLst>
              <a:ext uri="{FF2B5EF4-FFF2-40B4-BE49-F238E27FC236}">
                <a16:creationId xmlns:a16="http://schemas.microsoft.com/office/drawing/2014/main" id="{87DCB8AF-7BCE-4F23-86AB-162F8D55E960}"/>
              </a:ext>
            </a:extLst>
          </p:cNvPr>
          <p:cNvCxnSpPr>
            <a:cxnSpLocks/>
            <a:endCxn id="15" idx="3"/>
          </p:cNvCxnSpPr>
          <p:nvPr/>
        </p:nvCxnSpPr>
        <p:spPr>
          <a:xfrm flipH="1" flipV="1">
            <a:off x="5336798" y="4582862"/>
            <a:ext cx="2255242" cy="8996"/>
          </a:xfrm>
          <a:prstGeom prst="line">
            <a:avLst/>
          </a:prstGeom>
          <a:noFill/>
          <a:ln w="38100" cap="flat" cmpd="sng" algn="ctr">
            <a:solidFill>
              <a:srgbClr val="C00000"/>
            </a:solidFill>
            <a:prstDash val="solid"/>
            <a:miter lim="800000"/>
          </a:ln>
          <a:effectLst/>
        </p:spPr>
      </p:cxnSp>
      <p:cxnSp>
        <p:nvCxnSpPr>
          <p:cNvPr id="35" name="直線接點 34">
            <a:extLst>
              <a:ext uri="{FF2B5EF4-FFF2-40B4-BE49-F238E27FC236}">
                <a16:creationId xmlns:a16="http://schemas.microsoft.com/office/drawing/2014/main" id="{B905C6E5-AFCB-4653-90E8-49C7D4414BB9}"/>
              </a:ext>
            </a:extLst>
          </p:cNvPr>
          <p:cNvCxnSpPr>
            <a:cxnSpLocks/>
          </p:cNvCxnSpPr>
          <p:nvPr/>
        </p:nvCxnSpPr>
        <p:spPr>
          <a:xfrm flipH="1" flipV="1">
            <a:off x="884788" y="6463954"/>
            <a:ext cx="6707250" cy="12552"/>
          </a:xfrm>
          <a:prstGeom prst="line">
            <a:avLst/>
          </a:prstGeom>
          <a:noFill/>
          <a:ln w="38100" cap="flat" cmpd="sng" algn="ctr">
            <a:solidFill>
              <a:srgbClr val="C00000"/>
            </a:solidFill>
            <a:prstDash val="solid"/>
            <a:miter lim="800000"/>
          </a:ln>
          <a:effectLst/>
        </p:spPr>
      </p:cxnSp>
      <p:sp>
        <p:nvSpPr>
          <p:cNvPr id="36" name="文字方塊 35">
            <a:extLst>
              <a:ext uri="{FF2B5EF4-FFF2-40B4-BE49-F238E27FC236}">
                <a16:creationId xmlns:a16="http://schemas.microsoft.com/office/drawing/2014/main" id="{599982A7-DAEF-41FE-9867-BFA1C3832548}"/>
              </a:ext>
            </a:extLst>
          </p:cNvPr>
          <p:cNvSpPr txBox="1"/>
          <p:nvPr/>
        </p:nvSpPr>
        <p:spPr>
          <a:xfrm>
            <a:off x="1813807" y="6175239"/>
            <a:ext cx="1107996" cy="230832"/>
          </a:xfrm>
          <a:prstGeom prst="rect">
            <a:avLst/>
          </a:prstGeom>
          <a:noFill/>
        </p:spPr>
        <p:txBody>
          <a:bodyPr wrap="none" rtlCol="0">
            <a:spAutoFit/>
          </a:bodyPr>
          <a:lstStyle/>
          <a:p>
            <a:pPr defTabSz="914400"/>
            <a:r>
              <a:rPr lang="zh-TW" altLang="en-US" sz="900" b="1" dirty="0">
                <a:solidFill>
                  <a:prstClr val="black"/>
                </a:solidFill>
                <a:latin typeface="Times New Roman" panose="02020603050405020304" pitchFamily="18" charset="0"/>
                <a:ea typeface="標楷體" panose="03000509000000000000" pitchFamily="65" charset="-120"/>
              </a:rPr>
              <a:t>使用者感測器資料</a:t>
            </a:r>
          </a:p>
        </p:txBody>
      </p:sp>
      <p:sp>
        <p:nvSpPr>
          <p:cNvPr id="37" name="流程圖: 結束點 36">
            <a:extLst>
              <a:ext uri="{FF2B5EF4-FFF2-40B4-BE49-F238E27FC236}">
                <a16:creationId xmlns:a16="http://schemas.microsoft.com/office/drawing/2014/main" id="{6EA2DC16-DCCD-4358-8AAA-8531FEBE6B6E}"/>
              </a:ext>
            </a:extLst>
          </p:cNvPr>
          <p:cNvSpPr/>
          <p:nvPr/>
        </p:nvSpPr>
        <p:spPr>
          <a:xfrm>
            <a:off x="4120766" y="908363"/>
            <a:ext cx="1324062" cy="611384"/>
          </a:xfrm>
          <a:prstGeom prst="flowChartTerminator">
            <a:avLst/>
          </a:prstGeom>
          <a:solidFill>
            <a:srgbClr val="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開始</a:t>
            </a:r>
          </a:p>
        </p:txBody>
      </p:sp>
      <p:sp>
        <p:nvSpPr>
          <p:cNvPr id="55" name="矩形 54">
            <a:extLst>
              <a:ext uri="{FF2B5EF4-FFF2-40B4-BE49-F238E27FC236}">
                <a16:creationId xmlns:a16="http://schemas.microsoft.com/office/drawing/2014/main" id="{0974D3AE-7999-45FC-A04E-C609D847FE11}"/>
              </a:ext>
            </a:extLst>
          </p:cNvPr>
          <p:cNvSpPr/>
          <p:nvPr/>
        </p:nvSpPr>
        <p:spPr>
          <a:xfrm>
            <a:off x="1994053" y="3150642"/>
            <a:ext cx="1219182" cy="1102373"/>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復原預測</a:t>
            </a:r>
            <a:r>
              <a:rPr kumimoji="0" lang="en-US" altLang="zh-TW"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AI</a:t>
            </a:r>
            <a:r>
              <a:rPr kumimoji="0" lang="zh-TW"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模型</a:t>
            </a:r>
          </a:p>
        </p:txBody>
      </p:sp>
      <p:cxnSp>
        <p:nvCxnSpPr>
          <p:cNvPr id="58" name="接點: 肘形 57">
            <a:extLst>
              <a:ext uri="{FF2B5EF4-FFF2-40B4-BE49-F238E27FC236}">
                <a16:creationId xmlns:a16="http://schemas.microsoft.com/office/drawing/2014/main" id="{42FF180F-C10D-4967-937F-BEFD50C55D95}"/>
              </a:ext>
            </a:extLst>
          </p:cNvPr>
          <p:cNvCxnSpPr>
            <a:cxnSpLocks/>
            <a:stCxn id="55" idx="1"/>
            <a:endCxn id="12" idx="3"/>
          </p:cNvCxnSpPr>
          <p:nvPr/>
        </p:nvCxnSpPr>
        <p:spPr>
          <a:xfrm rot="10800000">
            <a:off x="1434267" y="3128757"/>
            <a:ext cx="559786" cy="573072"/>
          </a:xfrm>
          <a:prstGeom prst="bentConnector3">
            <a:avLst>
              <a:gd name="adj1" fmla="val 50000"/>
            </a:avLst>
          </a:prstGeom>
          <a:noFill/>
          <a:ln w="38100" cap="flat" cmpd="sng" algn="ctr">
            <a:solidFill>
              <a:schemeClr val="accent5">
                <a:lumMod val="40000"/>
                <a:lumOff val="60000"/>
              </a:schemeClr>
            </a:solidFill>
            <a:prstDash val="solid"/>
            <a:miter lim="800000"/>
            <a:tailEnd type="triangle"/>
          </a:ln>
          <a:effectLst/>
        </p:spPr>
      </p:cxnSp>
      <p:cxnSp>
        <p:nvCxnSpPr>
          <p:cNvPr id="61" name="接點: 肘形 60">
            <a:extLst>
              <a:ext uri="{FF2B5EF4-FFF2-40B4-BE49-F238E27FC236}">
                <a16:creationId xmlns:a16="http://schemas.microsoft.com/office/drawing/2014/main" id="{FB342B1C-899A-498D-99D7-357FC125179D}"/>
              </a:ext>
            </a:extLst>
          </p:cNvPr>
          <p:cNvCxnSpPr>
            <a:cxnSpLocks/>
            <a:endCxn id="55" idx="2"/>
          </p:cNvCxnSpPr>
          <p:nvPr/>
        </p:nvCxnSpPr>
        <p:spPr>
          <a:xfrm rot="10800000">
            <a:off x="2603645" y="4253016"/>
            <a:ext cx="1676527" cy="591191"/>
          </a:xfrm>
          <a:prstGeom prst="bentConnector2">
            <a:avLst/>
          </a:prstGeom>
          <a:noFill/>
          <a:ln w="38100" cap="flat" cmpd="sng" algn="ctr">
            <a:solidFill>
              <a:schemeClr val="accent5">
                <a:lumMod val="40000"/>
                <a:lumOff val="60000"/>
              </a:schemeClr>
            </a:solidFill>
            <a:prstDash val="solid"/>
            <a:miter lim="800000"/>
            <a:tailEnd type="triangle"/>
          </a:ln>
          <a:effectLst/>
        </p:spPr>
      </p:cxnSp>
      <p:cxnSp>
        <p:nvCxnSpPr>
          <p:cNvPr id="63" name="接點: 肘形 62">
            <a:extLst>
              <a:ext uri="{FF2B5EF4-FFF2-40B4-BE49-F238E27FC236}">
                <a16:creationId xmlns:a16="http://schemas.microsoft.com/office/drawing/2014/main" id="{938197A2-B4F5-412B-9CC7-3EA9BA2887C3}"/>
              </a:ext>
            </a:extLst>
          </p:cNvPr>
          <p:cNvCxnSpPr>
            <a:cxnSpLocks/>
            <a:stCxn id="15" idx="1"/>
            <a:endCxn id="26" idx="3"/>
          </p:cNvCxnSpPr>
          <p:nvPr/>
        </p:nvCxnSpPr>
        <p:spPr>
          <a:xfrm rot="10800000">
            <a:off x="3189047" y="2325940"/>
            <a:ext cx="1048792" cy="2256923"/>
          </a:xfrm>
          <a:prstGeom prst="bentConnector3">
            <a:avLst>
              <a:gd name="adj1" fmla="val 50000"/>
            </a:avLst>
          </a:prstGeom>
          <a:noFill/>
          <a:ln w="38100" cap="flat" cmpd="sng" algn="ctr">
            <a:solidFill>
              <a:srgbClr val="ED7D31"/>
            </a:solidFill>
            <a:prstDash val="solid"/>
            <a:miter lim="800000"/>
            <a:tailEnd type="triangle"/>
          </a:ln>
          <a:effectLst/>
        </p:spPr>
      </p:cxnSp>
      <p:sp>
        <p:nvSpPr>
          <p:cNvPr id="66" name="文字方塊 65">
            <a:extLst>
              <a:ext uri="{FF2B5EF4-FFF2-40B4-BE49-F238E27FC236}">
                <a16:creationId xmlns:a16="http://schemas.microsoft.com/office/drawing/2014/main" id="{D0C607FC-C8B9-46C5-9559-9664CAD5305B}"/>
              </a:ext>
            </a:extLst>
          </p:cNvPr>
          <p:cNvSpPr txBox="1"/>
          <p:nvPr/>
        </p:nvSpPr>
        <p:spPr>
          <a:xfrm>
            <a:off x="1084109" y="3749124"/>
            <a:ext cx="895971" cy="230832"/>
          </a:xfrm>
          <a:prstGeom prst="rect">
            <a:avLst/>
          </a:prstGeom>
          <a:noFill/>
        </p:spPr>
        <p:txBody>
          <a:bodyPr wrap="square" rtlCol="0">
            <a:spAutoFit/>
          </a:bodyPr>
          <a:lstStyle/>
          <a:p>
            <a:pPr defTabSz="914400"/>
            <a:r>
              <a:rPr lang="zh-TW" altLang="en-US" sz="900" b="1" dirty="0">
                <a:solidFill>
                  <a:prstClr val="black"/>
                </a:solidFill>
                <a:latin typeface="Times New Roman" panose="02020603050405020304" pitchFamily="18" charset="0"/>
                <a:ea typeface="標楷體" panose="03000509000000000000" pitchFamily="65" charset="-120"/>
              </a:rPr>
              <a:t>復原預測結果</a:t>
            </a:r>
          </a:p>
        </p:txBody>
      </p:sp>
    </p:spTree>
    <p:extLst>
      <p:ext uri="{BB962C8B-B14F-4D97-AF65-F5344CB8AC3E}">
        <p14:creationId xmlns:p14="http://schemas.microsoft.com/office/powerpoint/2010/main" val="356463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A77DB8-F352-4DFB-84B3-BFF97220134D}"/>
              </a:ext>
            </a:extLst>
          </p:cNvPr>
          <p:cNvSpPr>
            <a:spLocks noGrp="1"/>
          </p:cNvSpPr>
          <p:nvPr>
            <p:ph type="ctrTitle"/>
          </p:nvPr>
        </p:nvSpPr>
        <p:spPr>
          <a:xfrm>
            <a:off x="1507067" y="1823381"/>
            <a:ext cx="7766936" cy="983786"/>
          </a:xfrm>
        </p:spPr>
        <p:txBody>
          <a:bodyPr>
            <a:normAutofit/>
          </a:bodyPr>
          <a:lstStyle/>
          <a:p>
            <a:pPr algn="ctr"/>
            <a:r>
              <a:rPr lang="zh-TW" altLang="en-US" dirty="0">
                <a:solidFill>
                  <a:schemeClr val="tx1"/>
                </a:solidFill>
              </a:rPr>
              <a:t>訓練人工智慧資料表</a:t>
            </a:r>
            <a:endParaRPr lang="zh-TW" altLang="en-US" b="1" dirty="0">
              <a:solidFill>
                <a:schemeClr val="tx1"/>
              </a:solidFill>
            </a:endParaRPr>
          </a:p>
        </p:txBody>
      </p:sp>
      <p:sp>
        <p:nvSpPr>
          <p:cNvPr id="3" name="副標題 2">
            <a:extLst>
              <a:ext uri="{FF2B5EF4-FFF2-40B4-BE49-F238E27FC236}">
                <a16:creationId xmlns:a16="http://schemas.microsoft.com/office/drawing/2014/main" id="{5DA29EAE-C678-4DE5-8471-87444859BC39}"/>
              </a:ext>
            </a:extLst>
          </p:cNvPr>
          <p:cNvSpPr>
            <a:spLocks noGrp="1"/>
          </p:cNvSpPr>
          <p:nvPr>
            <p:ph type="subTitle" idx="1"/>
          </p:nvPr>
        </p:nvSpPr>
        <p:spPr/>
        <p:txBody>
          <a:bodyPr/>
          <a:lstStyle/>
          <a:p>
            <a:pPr algn="ctr"/>
            <a:r>
              <a:rPr lang="zh-TW" altLang="en-US" dirty="0">
                <a:solidFill>
                  <a:schemeClr val="tx1"/>
                </a:solidFill>
              </a:rPr>
              <a:t>學生：</a:t>
            </a:r>
            <a:r>
              <a:rPr lang="en-US" altLang="zh-TW" dirty="0">
                <a:solidFill>
                  <a:schemeClr val="tx1"/>
                </a:solidFill>
              </a:rPr>
              <a:t>109021336</a:t>
            </a:r>
            <a:r>
              <a:rPr lang="zh-TW" altLang="en-US" dirty="0">
                <a:solidFill>
                  <a:schemeClr val="tx1"/>
                </a:solidFill>
              </a:rPr>
              <a:t>林威</a:t>
            </a:r>
            <a:endParaRPr lang="en-US" altLang="zh-TW" dirty="0">
              <a:solidFill>
                <a:schemeClr val="tx1"/>
              </a:solidFill>
            </a:endParaRPr>
          </a:p>
          <a:p>
            <a:pPr algn="ctr"/>
            <a:r>
              <a:rPr lang="zh-TW" altLang="en-US" dirty="0">
                <a:solidFill>
                  <a:schemeClr val="tx1"/>
                </a:solidFill>
              </a:rPr>
              <a:t>指導教授：陳興忠 教授</a:t>
            </a:r>
          </a:p>
        </p:txBody>
      </p:sp>
    </p:spTree>
    <p:extLst>
      <p:ext uri="{BB962C8B-B14F-4D97-AF65-F5344CB8AC3E}">
        <p14:creationId xmlns:p14="http://schemas.microsoft.com/office/powerpoint/2010/main" val="113172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72FA5-08BD-4039-8C70-230D8982AA48}"/>
              </a:ext>
            </a:extLst>
          </p:cNvPr>
          <p:cNvSpPr>
            <a:spLocks noGrp="1"/>
          </p:cNvSpPr>
          <p:nvPr>
            <p:ph type="title"/>
          </p:nvPr>
        </p:nvSpPr>
        <p:spPr/>
        <p:txBody>
          <a:bodyPr/>
          <a:lstStyle/>
          <a:p>
            <a:r>
              <a:rPr lang="zh-TW" altLang="en-US" dirty="0">
                <a:solidFill>
                  <a:schemeClr val="tx1"/>
                </a:solidFill>
              </a:rPr>
              <a:t>資料表</a:t>
            </a:r>
          </a:p>
        </p:txBody>
      </p:sp>
      <p:pic>
        <p:nvPicPr>
          <p:cNvPr id="7" name="內容版面配置區 6">
            <a:extLst>
              <a:ext uri="{FF2B5EF4-FFF2-40B4-BE49-F238E27FC236}">
                <a16:creationId xmlns:a16="http://schemas.microsoft.com/office/drawing/2014/main" id="{5E42582C-1A8A-4D2D-8F23-7C24B0DDAC3B}"/>
              </a:ext>
            </a:extLst>
          </p:cNvPr>
          <p:cNvPicPr>
            <a:picLocks noGrp="1" noChangeAspect="1"/>
          </p:cNvPicPr>
          <p:nvPr>
            <p:ph idx="1"/>
          </p:nvPr>
        </p:nvPicPr>
        <p:blipFill>
          <a:blip r:embed="rId2"/>
          <a:stretch>
            <a:fillRect/>
          </a:stretch>
        </p:blipFill>
        <p:spPr>
          <a:xfrm>
            <a:off x="1800070" y="1582345"/>
            <a:ext cx="8591860" cy="4351338"/>
          </a:xfrm>
        </p:spPr>
      </p:pic>
    </p:spTree>
    <p:extLst>
      <p:ext uri="{BB962C8B-B14F-4D97-AF65-F5344CB8AC3E}">
        <p14:creationId xmlns:p14="http://schemas.microsoft.com/office/powerpoint/2010/main" val="173520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72FA5-08BD-4039-8C70-230D8982AA48}"/>
              </a:ext>
            </a:extLst>
          </p:cNvPr>
          <p:cNvSpPr>
            <a:spLocks noGrp="1"/>
          </p:cNvSpPr>
          <p:nvPr>
            <p:ph type="title"/>
          </p:nvPr>
        </p:nvSpPr>
        <p:spPr/>
        <p:txBody>
          <a:bodyPr/>
          <a:lstStyle/>
          <a:p>
            <a:r>
              <a:rPr lang="zh-TW" altLang="en-US" dirty="0">
                <a:solidFill>
                  <a:schemeClr val="tx1"/>
                </a:solidFill>
              </a:rPr>
              <a:t>資料表內容</a:t>
            </a:r>
          </a:p>
        </p:txBody>
      </p:sp>
      <p:sp>
        <p:nvSpPr>
          <p:cNvPr id="3" name="內容版面配置區 2">
            <a:extLst>
              <a:ext uri="{FF2B5EF4-FFF2-40B4-BE49-F238E27FC236}">
                <a16:creationId xmlns:a16="http://schemas.microsoft.com/office/drawing/2014/main" id="{53082713-ED9C-467F-A105-4BAF3774C68D}"/>
              </a:ext>
            </a:extLst>
          </p:cNvPr>
          <p:cNvSpPr>
            <a:spLocks noGrp="1"/>
          </p:cNvSpPr>
          <p:nvPr>
            <p:ph idx="1"/>
          </p:nvPr>
        </p:nvSpPr>
        <p:spPr>
          <a:xfrm>
            <a:off x="838200" y="1926293"/>
            <a:ext cx="11068251" cy="4351338"/>
          </a:xfrm>
        </p:spPr>
        <p:txBody>
          <a:bodyPr>
            <a:normAutofit/>
          </a:bodyPr>
          <a:lstStyle/>
          <a:p>
            <a:pPr marL="514350" indent="-514350">
              <a:buFont typeface="+mj-lt"/>
              <a:buAutoNum type="arabicPeriod"/>
            </a:pPr>
            <a:r>
              <a:rPr lang="en-US" altLang="zh-TW" sz="2400" dirty="0"/>
              <a:t>Flex Sensor1</a:t>
            </a:r>
            <a:r>
              <a:rPr lang="zh-TW" altLang="en-US" sz="2400" dirty="0"/>
              <a:t>、</a:t>
            </a:r>
            <a:r>
              <a:rPr lang="en-US" altLang="zh-TW" sz="2400" dirty="0"/>
              <a:t>2</a:t>
            </a:r>
            <a:r>
              <a:rPr lang="zh-TW" altLang="en-US" sz="2400" dirty="0"/>
              <a:t>、</a:t>
            </a:r>
            <a:r>
              <a:rPr lang="en-US" altLang="zh-TW" sz="2400" dirty="0"/>
              <a:t>3</a:t>
            </a:r>
            <a:r>
              <a:rPr lang="zh-TW" altLang="en-US" sz="2400" dirty="0"/>
              <a:t>、</a:t>
            </a:r>
            <a:r>
              <a:rPr lang="en-US" altLang="zh-TW" sz="2400" dirty="0"/>
              <a:t>4</a:t>
            </a:r>
            <a:r>
              <a:rPr lang="zh-TW" altLang="en-US" sz="2400" dirty="0"/>
              <a:t>、</a:t>
            </a:r>
            <a:r>
              <a:rPr lang="en-US" altLang="zh-TW" sz="2400" dirty="0"/>
              <a:t>5</a:t>
            </a:r>
            <a:r>
              <a:rPr lang="zh-TW" altLang="en-US" sz="2400" dirty="0"/>
              <a:t> ：對應大拇指、食指、中指、無名指、小拇指的手指彎曲角度　單位：度</a:t>
            </a:r>
            <a:r>
              <a:rPr lang="zh-TW" altLang="en-US" sz="2400" b="0" i="0" dirty="0">
                <a:solidFill>
                  <a:srgbClr val="374151"/>
                </a:solidFill>
                <a:effectLst/>
                <a:latin typeface="Söhne"/>
              </a:rPr>
              <a:t>（</a:t>
            </a:r>
            <a:r>
              <a:rPr lang="en-US" altLang="zh-TW" sz="2400" b="0" i="0" dirty="0">
                <a:solidFill>
                  <a:srgbClr val="374151"/>
                </a:solidFill>
                <a:effectLst/>
                <a:latin typeface="Söhne"/>
              </a:rPr>
              <a:t>°</a:t>
            </a:r>
            <a:r>
              <a:rPr lang="zh-TW" altLang="en-US" sz="2400" b="0" i="0" dirty="0">
                <a:solidFill>
                  <a:srgbClr val="374151"/>
                </a:solidFill>
                <a:effectLst/>
                <a:latin typeface="Söhne"/>
              </a:rPr>
              <a:t>） </a:t>
            </a:r>
            <a:endParaRPr lang="en-US" altLang="zh-TW" sz="2400" dirty="0"/>
          </a:p>
          <a:p>
            <a:pPr marL="514350" indent="-514350">
              <a:buFont typeface="+mj-lt"/>
              <a:buAutoNum type="arabicPeriod"/>
            </a:pPr>
            <a:r>
              <a:rPr lang="en-US" altLang="zh-TW" sz="2400" dirty="0" err="1"/>
              <a:t>Orient_Y</a:t>
            </a:r>
            <a:r>
              <a:rPr lang="zh-TW" altLang="en-US" sz="2400" dirty="0"/>
              <a:t>、</a:t>
            </a:r>
            <a:r>
              <a:rPr lang="en-US" altLang="zh-TW" sz="2400" dirty="0"/>
              <a:t> Orient_</a:t>
            </a:r>
            <a:r>
              <a:rPr lang="zh-TW" altLang="en-US" sz="2400" dirty="0"/>
              <a:t>Ｚ：為物體在</a:t>
            </a:r>
            <a:r>
              <a:rPr lang="en-US" altLang="zh-TW" sz="2400" dirty="0"/>
              <a:t>Y</a:t>
            </a:r>
            <a:r>
              <a:rPr lang="zh-TW" altLang="en-US" sz="2400" dirty="0"/>
              <a:t>軸和</a:t>
            </a:r>
            <a:r>
              <a:rPr lang="en-US" altLang="zh-TW" sz="2400" dirty="0"/>
              <a:t>Z</a:t>
            </a:r>
            <a:r>
              <a:rPr lang="zh-TW" altLang="en-US" sz="2400" dirty="0"/>
              <a:t>軸上的方向或傾斜角度　單位度</a:t>
            </a:r>
            <a:r>
              <a:rPr lang="zh-TW" altLang="en-US" sz="2400" b="0" i="0" dirty="0">
                <a:solidFill>
                  <a:srgbClr val="374151"/>
                </a:solidFill>
                <a:effectLst/>
                <a:latin typeface="Söhne"/>
              </a:rPr>
              <a:t>（</a:t>
            </a:r>
            <a:r>
              <a:rPr lang="en-US" altLang="zh-TW" sz="2400" b="0" i="0" dirty="0">
                <a:solidFill>
                  <a:srgbClr val="374151"/>
                </a:solidFill>
                <a:effectLst/>
                <a:latin typeface="Söhne"/>
              </a:rPr>
              <a:t>°</a:t>
            </a:r>
            <a:r>
              <a:rPr lang="zh-TW" altLang="en-US" sz="2400" b="0" i="0" dirty="0">
                <a:solidFill>
                  <a:srgbClr val="374151"/>
                </a:solidFill>
                <a:effectLst/>
                <a:latin typeface="Söhne"/>
              </a:rPr>
              <a:t>） </a:t>
            </a:r>
            <a:endParaRPr lang="en-US" altLang="zh-TW" sz="2400" dirty="0"/>
          </a:p>
          <a:p>
            <a:pPr marL="514350" indent="-514350">
              <a:buFont typeface="+mj-lt"/>
              <a:buAutoNum type="arabicPeriod"/>
            </a:pPr>
            <a:r>
              <a:rPr lang="en-US" altLang="zh-TW" sz="2400" dirty="0" err="1"/>
              <a:t>Gyro_Y</a:t>
            </a:r>
            <a:r>
              <a:rPr lang="en-US" altLang="zh-TW" sz="2400" dirty="0"/>
              <a:t>	</a:t>
            </a:r>
            <a:r>
              <a:rPr lang="en-US" altLang="zh-TW" sz="2400" dirty="0" err="1"/>
              <a:t>Gyro_Z</a:t>
            </a:r>
            <a:r>
              <a:rPr lang="zh-TW" altLang="en-US" sz="2400" dirty="0"/>
              <a:t>：指的是物體在</a:t>
            </a:r>
            <a:r>
              <a:rPr lang="en-US" altLang="zh-TW" sz="2400" dirty="0"/>
              <a:t>Y</a:t>
            </a:r>
            <a:r>
              <a:rPr lang="zh-TW" altLang="en-US" sz="2400" dirty="0"/>
              <a:t>軸和</a:t>
            </a:r>
            <a:r>
              <a:rPr lang="en-US" altLang="zh-TW" sz="2400" dirty="0"/>
              <a:t>Z</a:t>
            </a:r>
            <a:r>
              <a:rPr lang="zh-TW" altLang="en-US" sz="2400" dirty="0"/>
              <a:t>軸上的角速度，單位</a:t>
            </a:r>
            <a:r>
              <a:rPr lang="zh-TW" altLang="en-US" sz="2400" b="0" i="0" dirty="0">
                <a:solidFill>
                  <a:srgbClr val="374151"/>
                </a:solidFill>
                <a:effectLst/>
                <a:latin typeface="Söhne"/>
              </a:rPr>
              <a:t>用度每秒（</a:t>
            </a:r>
            <a:r>
              <a:rPr lang="en-US" altLang="zh-TW" sz="2400" b="0" i="0" dirty="0">
                <a:solidFill>
                  <a:srgbClr val="374151"/>
                </a:solidFill>
                <a:effectLst/>
                <a:latin typeface="Söhne"/>
              </a:rPr>
              <a:t>°/s</a:t>
            </a:r>
            <a:r>
              <a:rPr lang="zh-TW" altLang="en-US" sz="2400" b="0" i="0" dirty="0">
                <a:solidFill>
                  <a:srgbClr val="374151"/>
                </a:solidFill>
                <a:effectLst/>
                <a:latin typeface="Söhne"/>
              </a:rPr>
              <a:t>）</a:t>
            </a:r>
            <a:r>
              <a:rPr lang="zh-TW" altLang="en-US" sz="2400" dirty="0"/>
              <a:t>。</a:t>
            </a:r>
            <a:endParaRPr lang="en-US" altLang="zh-TW" sz="2400" dirty="0"/>
          </a:p>
          <a:p>
            <a:pPr marL="514350" indent="-514350">
              <a:buFont typeface="+mj-lt"/>
              <a:buAutoNum type="arabicPeriod"/>
            </a:pPr>
            <a:r>
              <a:rPr lang="en-US" altLang="zh-TW" sz="2400" dirty="0" err="1"/>
              <a:t>Accel_Y</a:t>
            </a:r>
            <a:r>
              <a:rPr lang="en-US" altLang="zh-TW" sz="2400" dirty="0"/>
              <a:t>	</a:t>
            </a:r>
            <a:r>
              <a:rPr lang="en-US" altLang="zh-TW" sz="2400" dirty="0" err="1"/>
              <a:t>Accel_Z</a:t>
            </a:r>
            <a:r>
              <a:rPr lang="zh-TW" altLang="en-US" sz="2400" dirty="0"/>
              <a:t>：指的是物體在</a:t>
            </a:r>
            <a:r>
              <a:rPr lang="en-US" altLang="zh-TW" sz="2400" dirty="0"/>
              <a:t>Y</a:t>
            </a:r>
            <a:r>
              <a:rPr lang="zh-TW" altLang="en-US" sz="2400" dirty="0"/>
              <a:t>軸和</a:t>
            </a:r>
            <a:r>
              <a:rPr lang="en-US" altLang="zh-TW" sz="2400" dirty="0"/>
              <a:t>Z</a:t>
            </a:r>
            <a:r>
              <a:rPr lang="zh-TW" altLang="en-US" sz="2400" dirty="0"/>
              <a:t>軸上的加速度，單位用</a:t>
            </a:r>
            <a:r>
              <a:rPr lang="zh-TW" altLang="en-US" sz="2400" b="0" i="0" dirty="0">
                <a:solidFill>
                  <a:srgbClr val="374151"/>
                </a:solidFill>
                <a:effectLst/>
                <a:latin typeface="Söhne"/>
              </a:rPr>
              <a:t>每平方秒（</a:t>
            </a:r>
            <a:r>
              <a:rPr lang="en-US" altLang="zh-TW" sz="2400" b="0" i="0" dirty="0">
                <a:solidFill>
                  <a:srgbClr val="374151"/>
                </a:solidFill>
                <a:effectLst/>
                <a:latin typeface="Söhne"/>
              </a:rPr>
              <a:t>m/s²</a:t>
            </a:r>
            <a:r>
              <a:rPr lang="zh-TW" altLang="en-US" sz="2400" b="0" i="0" dirty="0">
                <a:solidFill>
                  <a:srgbClr val="374151"/>
                </a:solidFill>
                <a:effectLst/>
                <a:latin typeface="Söhne"/>
              </a:rPr>
              <a:t>）表示。</a:t>
            </a:r>
            <a:endParaRPr lang="en-US" altLang="zh-TW" sz="2400" b="0" i="0" dirty="0">
              <a:solidFill>
                <a:srgbClr val="374151"/>
              </a:solidFill>
              <a:effectLst/>
              <a:latin typeface="Söhne"/>
            </a:endParaRPr>
          </a:p>
          <a:p>
            <a:pPr marL="514350" indent="-514350">
              <a:buFont typeface="+mj-lt"/>
              <a:buAutoNum type="arabicPeriod"/>
            </a:pPr>
            <a:r>
              <a:rPr lang="en-US" altLang="zh-TW" sz="2400" dirty="0"/>
              <a:t>Timestamp</a:t>
            </a:r>
            <a:r>
              <a:rPr lang="zh-TW" altLang="en-US" sz="2400" dirty="0"/>
              <a:t>：時間軸</a:t>
            </a:r>
            <a:endParaRPr lang="en-US" altLang="zh-TW" sz="2400" dirty="0"/>
          </a:p>
          <a:p>
            <a:pPr marL="514350" indent="-514350">
              <a:buFont typeface="+mj-lt"/>
              <a:buAutoNum type="arabicPeriod" startAt="6"/>
            </a:pPr>
            <a:r>
              <a:rPr lang="en-US" altLang="zh-TW" sz="2400" dirty="0"/>
              <a:t>Action</a:t>
            </a:r>
            <a:r>
              <a:rPr lang="zh-TW" altLang="en-US" sz="2400" dirty="0"/>
              <a:t>：代表動作</a:t>
            </a:r>
            <a:r>
              <a:rPr lang="en-US" altLang="zh-TW" sz="2400" dirty="0"/>
              <a:t>1.</a:t>
            </a:r>
            <a:r>
              <a:rPr lang="zh-TW" altLang="en-US" sz="2400" dirty="0"/>
              <a:t>開合掌、</a:t>
            </a:r>
            <a:r>
              <a:rPr lang="en-US" altLang="zh-TW" sz="2400" dirty="0"/>
              <a:t>2.</a:t>
            </a:r>
            <a:r>
              <a:rPr lang="zh-TW" altLang="en-US" sz="2400" dirty="0"/>
              <a:t>手腕順時鐘開合掌、</a:t>
            </a:r>
            <a:r>
              <a:rPr lang="en-US" altLang="zh-TW" sz="2400" dirty="0"/>
              <a:t>3.</a:t>
            </a:r>
            <a:r>
              <a:rPr lang="zh-TW" altLang="en-US" sz="2400" dirty="0"/>
              <a:t>手腕逆時鐘開合掌</a:t>
            </a:r>
            <a:endParaRPr lang="en-US" altLang="zh-TW" sz="2400" dirty="0"/>
          </a:p>
          <a:p>
            <a:pPr marL="514350" indent="-514350">
              <a:buFont typeface="+mj-lt"/>
              <a:buAutoNum type="arabicPeriod" startAt="6"/>
            </a:pPr>
            <a:r>
              <a:rPr lang="en-US" altLang="zh-TW" sz="2400" dirty="0" err="1"/>
              <a:t>Hand_Health</a:t>
            </a:r>
            <a:r>
              <a:rPr lang="zh-TW" altLang="en-US" sz="2400" dirty="0"/>
              <a:t>：為手部狀態</a:t>
            </a:r>
            <a:r>
              <a:rPr lang="en-US" altLang="zh-TW" sz="2400" dirty="0"/>
              <a:t>0.</a:t>
            </a:r>
            <a:r>
              <a:rPr lang="zh-TW" altLang="en-US" sz="2400" dirty="0"/>
              <a:t>正常、</a:t>
            </a:r>
            <a:r>
              <a:rPr lang="en-US" altLang="zh-TW" sz="2400" dirty="0"/>
              <a:t>1.</a:t>
            </a:r>
            <a:r>
              <a:rPr lang="zh-TW" altLang="en-US" sz="2400" dirty="0"/>
              <a:t>輕度、</a:t>
            </a:r>
            <a:r>
              <a:rPr lang="en-US" altLang="zh-TW" sz="2400" dirty="0"/>
              <a:t>2.</a:t>
            </a:r>
            <a:r>
              <a:rPr lang="zh-TW" altLang="en-US" sz="2400" dirty="0"/>
              <a:t>中度、</a:t>
            </a:r>
            <a:r>
              <a:rPr lang="en-US" altLang="zh-TW" sz="2400" dirty="0"/>
              <a:t>3.</a:t>
            </a:r>
            <a:r>
              <a:rPr lang="zh-TW" altLang="en-US" sz="2400" dirty="0"/>
              <a:t>重度</a:t>
            </a:r>
            <a:endParaRPr lang="en-US" altLang="zh-TW" sz="2400" dirty="0"/>
          </a:p>
          <a:p>
            <a:pPr marL="514350" indent="-514350">
              <a:buFont typeface="+mj-lt"/>
              <a:buAutoNum type="arabicPeriod"/>
            </a:pPr>
            <a:endParaRPr lang="en-US" altLang="zh-TW" dirty="0"/>
          </a:p>
          <a:p>
            <a:pPr marL="514350" indent="-514350">
              <a:buFont typeface="+mj-lt"/>
              <a:buAutoNum type="arabicPeriod"/>
            </a:pPr>
            <a:endParaRPr lang="zh-TW" altLang="en-US" dirty="0"/>
          </a:p>
        </p:txBody>
      </p:sp>
    </p:spTree>
    <p:extLst>
      <p:ext uri="{BB962C8B-B14F-4D97-AF65-F5344CB8AC3E}">
        <p14:creationId xmlns:p14="http://schemas.microsoft.com/office/powerpoint/2010/main" val="382124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A77DB8-F352-4DFB-84B3-BFF97220134D}"/>
              </a:ext>
            </a:extLst>
          </p:cNvPr>
          <p:cNvSpPr>
            <a:spLocks noGrp="1"/>
          </p:cNvSpPr>
          <p:nvPr>
            <p:ph type="ctrTitle"/>
          </p:nvPr>
        </p:nvSpPr>
        <p:spPr>
          <a:xfrm>
            <a:off x="1507067" y="1823381"/>
            <a:ext cx="7766936" cy="983786"/>
          </a:xfrm>
        </p:spPr>
        <p:txBody>
          <a:bodyPr>
            <a:normAutofit/>
          </a:bodyPr>
          <a:lstStyle/>
          <a:p>
            <a:pPr algn="ctr"/>
            <a:r>
              <a:rPr lang="zh-TW" altLang="en-US" dirty="0">
                <a:solidFill>
                  <a:schemeClr val="tx1"/>
                </a:solidFill>
              </a:rPr>
              <a:t>自由度量測標準</a:t>
            </a:r>
            <a:endParaRPr lang="zh-TW" altLang="en-US" b="1" dirty="0">
              <a:solidFill>
                <a:schemeClr val="tx1"/>
              </a:solidFill>
            </a:endParaRPr>
          </a:p>
        </p:txBody>
      </p:sp>
      <p:sp>
        <p:nvSpPr>
          <p:cNvPr id="3" name="副標題 2">
            <a:extLst>
              <a:ext uri="{FF2B5EF4-FFF2-40B4-BE49-F238E27FC236}">
                <a16:creationId xmlns:a16="http://schemas.microsoft.com/office/drawing/2014/main" id="{5DA29EAE-C678-4DE5-8471-87444859BC39}"/>
              </a:ext>
            </a:extLst>
          </p:cNvPr>
          <p:cNvSpPr>
            <a:spLocks noGrp="1"/>
          </p:cNvSpPr>
          <p:nvPr>
            <p:ph type="subTitle" idx="1"/>
          </p:nvPr>
        </p:nvSpPr>
        <p:spPr/>
        <p:txBody>
          <a:bodyPr/>
          <a:lstStyle/>
          <a:p>
            <a:pPr algn="ctr"/>
            <a:r>
              <a:rPr lang="zh-TW" altLang="en-US" dirty="0">
                <a:solidFill>
                  <a:schemeClr val="tx1"/>
                </a:solidFill>
              </a:rPr>
              <a:t>學生：</a:t>
            </a:r>
            <a:r>
              <a:rPr lang="en-US" altLang="zh-TW" dirty="0">
                <a:solidFill>
                  <a:schemeClr val="tx1"/>
                </a:solidFill>
              </a:rPr>
              <a:t>109021336</a:t>
            </a:r>
            <a:r>
              <a:rPr lang="zh-TW" altLang="en-US" dirty="0">
                <a:solidFill>
                  <a:schemeClr val="tx1"/>
                </a:solidFill>
              </a:rPr>
              <a:t>林威</a:t>
            </a:r>
            <a:endParaRPr lang="en-US" altLang="zh-TW" dirty="0">
              <a:solidFill>
                <a:schemeClr val="tx1"/>
              </a:solidFill>
            </a:endParaRPr>
          </a:p>
          <a:p>
            <a:pPr algn="ctr"/>
            <a:r>
              <a:rPr lang="zh-TW" altLang="en-US" dirty="0">
                <a:solidFill>
                  <a:schemeClr val="tx1"/>
                </a:solidFill>
              </a:rPr>
              <a:t>指導教授：陳興忠 教授</a:t>
            </a:r>
          </a:p>
        </p:txBody>
      </p:sp>
    </p:spTree>
    <p:extLst>
      <p:ext uri="{BB962C8B-B14F-4D97-AF65-F5344CB8AC3E}">
        <p14:creationId xmlns:p14="http://schemas.microsoft.com/office/powerpoint/2010/main" val="5008976"/>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244</TotalTime>
  <Words>847</Words>
  <Application>Microsoft Office PowerPoint</Application>
  <PresentationFormat>寬螢幕</PresentationFormat>
  <Paragraphs>94</Paragraphs>
  <Slides>11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vt:i4>
      </vt:variant>
    </vt:vector>
  </HeadingPairs>
  <TitlesOfParts>
    <vt:vector size="19" baseType="lpstr">
      <vt:lpstr>Söhne</vt:lpstr>
      <vt:lpstr>Arial</vt:lpstr>
      <vt:lpstr>Calibri</vt:lpstr>
      <vt:lpstr>Cambria Math</vt:lpstr>
      <vt:lpstr>Times New Roman</vt:lpstr>
      <vt:lpstr>Trebuchet MS</vt:lpstr>
      <vt:lpstr>Wingdings 3</vt:lpstr>
      <vt:lpstr>多面向</vt:lpstr>
      <vt:lpstr>基於柔性感測器手部外骨骼手套裝置自由度量測與復能程度智慧分析之研究</vt:lpstr>
      <vt:lpstr>目前開發成果架構圖</vt:lpstr>
      <vt:lpstr>目前開發成果架構圖</vt:lpstr>
      <vt:lpstr>後續規劃架構圖</vt:lpstr>
      <vt:lpstr>後續規劃架構圖</vt:lpstr>
      <vt:lpstr>訓練人工智慧資料表</vt:lpstr>
      <vt:lpstr>資料表</vt:lpstr>
      <vt:lpstr>資料表內容</vt:lpstr>
      <vt:lpstr>自由度量測標準</vt:lpstr>
      <vt:lpstr>自由度量測標準</vt:lpstr>
      <vt:lpstr>自由度量測標準(統計算公式)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基於柔性感測器手部外骨骼手套裝置自由度量測與復能程度智慧分析之研究</dc:title>
  <dc:creator>威</dc:creator>
  <cp:lastModifiedBy>威 林</cp:lastModifiedBy>
  <cp:revision>15</cp:revision>
  <dcterms:created xsi:type="dcterms:W3CDTF">2023-12-25T09:15:31Z</dcterms:created>
  <dcterms:modified xsi:type="dcterms:W3CDTF">2023-12-27T15:05:20Z</dcterms:modified>
</cp:coreProperties>
</file>