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9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4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2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13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2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8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2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3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0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3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4B61E5-10AE-4020-86F4-C573162478AA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1CCBAB4-FB67-4848-B7EE-85F67840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432" y="364482"/>
            <a:ext cx="9144000" cy="2387600"/>
          </a:xfrm>
        </p:spPr>
        <p:txBody>
          <a:bodyPr/>
          <a:lstStyle/>
          <a:p>
            <a:r>
              <a:rPr lang="en-US" dirty="0" smtClean="0"/>
              <a:t>Rover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 Project by: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Heckenbach</a:t>
            </a:r>
            <a:r>
              <a:rPr lang="en-US" dirty="0" smtClean="0"/>
              <a:t> (SR, SE), Jason </a:t>
            </a:r>
            <a:r>
              <a:rPr lang="en-US" dirty="0" err="1" smtClean="0"/>
              <a:t>Perreault</a:t>
            </a:r>
            <a:r>
              <a:rPr lang="en-US" dirty="0" smtClean="0"/>
              <a:t> (SR, SE),</a:t>
            </a:r>
          </a:p>
          <a:p>
            <a:r>
              <a:rPr lang="en-US" dirty="0" smtClean="0"/>
              <a:t> Jonathan </a:t>
            </a:r>
            <a:r>
              <a:rPr lang="en-US" dirty="0" err="1" smtClean="0"/>
              <a:t>McGuckin</a:t>
            </a:r>
            <a:r>
              <a:rPr lang="en-US" smtClean="0"/>
              <a:t> (</a:t>
            </a:r>
            <a:r>
              <a:rPr lang="en-US" dirty="0" smtClean="0"/>
              <a:t>SR, SE), </a:t>
            </a:r>
            <a:r>
              <a:rPr lang="en-US" smtClean="0"/>
              <a:t>Chris Boothe (</a:t>
            </a:r>
            <a:r>
              <a:rPr lang="en-US" dirty="0" smtClean="0"/>
              <a:t>SR, 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7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use of a left and right camera for the navigation camera could allow for visual representation using Google Cardboard.</a:t>
            </a:r>
          </a:p>
          <a:p>
            <a:r>
              <a:rPr lang="en-US" dirty="0" smtClean="0"/>
              <a:t>The touch screen interface of a phone is a natural fit for photo navigation.</a:t>
            </a:r>
          </a:p>
          <a:p>
            <a:r>
              <a:rPr lang="en-US" dirty="0" smtClean="0"/>
              <a:t>Capability to sort a given day by camera-sorted albums for easier navigation. For instance, viewing the Front Hazard camera folder for a given Sol or Earth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3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original idea was to take advantage of the FHAZ and RHAZ to create a modestly immersive VR experience.</a:t>
            </a:r>
          </a:p>
          <a:p>
            <a:r>
              <a:rPr lang="en-US" dirty="0" smtClean="0"/>
              <a:t>Additionally, Panoramic views, such as those sampled by NASA, could have allowed for a very cool experience.</a:t>
            </a:r>
          </a:p>
          <a:p>
            <a:r>
              <a:rPr lang="en-US" dirty="0" smtClean="0"/>
              <a:t>However, NASA’s API is not friendly to this approach; the time limitations would not permit such an ambitious approach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the project scaled down, there was a way to still get at least a sample of the Google Cardboard ambition that was </a:t>
            </a:r>
            <a:r>
              <a:rPr lang="en-US" smtClean="0"/>
              <a:t>originally intended.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8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 2.2.3</a:t>
            </a:r>
          </a:p>
          <a:p>
            <a:r>
              <a:rPr lang="en-US" dirty="0" smtClean="0"/>
              <a:t>ASP.net</a:t>
            </a:r>
          </a:p>
          <a:p>
            <a:r>
              <a:rPr lang="en-US" dirty="0" smtClean="0"/>
              <a:t>NASA API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UIL Library</a:t>
            </a:r>
          </a:p>
          <a:p>
            <a:r>
              <a:rPr lang="en-US" dirty="0"/>
              <a:t>Google Cardboard</a:t>
            </a:r>
            <a:endParaRPr lang="en-US" dirty="0" smtClean="0"/>
          </a:p>
          <a:p>
            <a:r>
              <a:rPr lang="en-US" dirty="0" smtClean="0"/>
              <a:t>Languages used: C#, Java, HTML,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8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Transforming the Original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interest of taking advantage of our idea with the found limitations of NASA’s API, we decided to implement, when available, stereoscopic images to “see through the rover’s eyes.”</a:t>
            </a:r>
          </a:p>
          <a:p>
            <a:endParaRPr lang="en-US" dirty="0" smtClean="0"/>
          </a:p>
          <a:p>
            <a:r>
              <a:rPr lang="en-US" dirty="0" smtClean="0"/>
              <a:t>Additionally, we could still use the touch screen for normal photo navigation, which is still intuitive on a touch screen device such as a smart phone.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46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286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Rover View</vt:lpstr>
      <vt:lpstr>The Idea</vt:lpstr>
      <vt:lpstr>Implementation Difficulties</vt:lpstr>
      <vt:lpstr>Technologies Used</vt:lpstr>
      <vt:lpstr>Transforming the Original Idea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Rover View</dc:title>
  <dc:creator>Wulfy Boothe</dc:creator>
  <cp:lastModifiedBy>Wulfy Boothe</cp:lastModifiedBy>
  <cp:revision>8</cp:revision>
  <dcterms:created xsi:type="dcterms:W3CDTF">2017-02-05T02:00:30Z</dcterms:created>
  <dcterms:modified xsi:type="dcterms:W3CDTF">2017-02-05T13:11:35Z</dcterms:modified>
</cp:coreProperties>
</file>