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5EBB-FE68-40AC-B4E5-AC2168F09A5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DAE2D-ACB1-47DB-A1F8-352ED923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05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033067" y="896807"/>
            <a:ext cx="1442167" cy="1499932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8716750" y="4457234"/>
            <a:ext cx="1442167" cy="1499933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5812801" y="375661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240401" y="1585234"/>
            <a:ext cx="7711200" cy="194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333"/>
            </a:lvl1pPr>
            <a:lvl2pPr lvl="1" algn="ctr">
              <a:spcBef>
                <a:spcPts val="0"/>
              </a:spcBef>
              <a:buSzPct val="100000"/>
              <a:defRPr sz="5333"/>
            </a:lvl2pPr>
            <a:lvl3pPr lvl="2" algn="ctr">
              <a:spcBef>
                <a:spcPts val="0"/>
              </a:spcBef>
              <a:buSzPct val="100000"/>
              <a:defRPr sz="5333"/>
            </a:lvl3pPr>
            <a:lvl4pPr lvl="3" algn="ctr">
              <a:spcBef>
                <a:spcPts val="0"/>
              </a:spcBef>
              <a:buSzPct val="100000"/>
              <a:defRPr sz="5333"/>
            </a:lvl4pPr>
            <a:lvl5pPr lvl="4" algn="ctr">
              <a:spcBef>
                <a:spcPts val="0"/>
              </a:spcBef>
              <a:buSzPct val="100000"/>
              <a:defRPr sz="5333"/>
            </a:lvl5pPr>
            <a:lvl6pPr lvl="5" algn="ctr">
              <a:spcBef>
                <a:spcPts val="0"/>
              </a:spcBef>
              <a:buSzPct val="100000"/>
              <a:defRPr sz="5333"/>
            </a:lvl6pPr>
            <a:lvl7pPr lvl="6" algn="ctr">
              <a:spcBef>
                <a:spcPts val="0"/>
              </a:spcBef>
              <a:buSzPct val="100000"/>
              <a:defRPr sz="5333"/>
            </a:lvl7pPr>
            <a:lvl8pPr lvl="7" algn="ctr">
              <a:spcBef>
                <a:spcPts val="0"/>
              </a:spcBef>
              <a:buSzPct val="100000"/>
              <a:defRPr sz="5333"/>
            </a:lvl8pPr>
            <a:lvl9pPr lvl="8" algn="ctr">
              <a:spcBef>
                <a:spcPts val="0"/>
              </a:spcBef>
              <a:buSzPct val="100000"/>
              <a:defRPr sz="5333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240401" y="4065933"/>
            <a:ext cx="77112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935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0" y="6769100"/>
            <a:ext cx="121916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17200" y="1536600"/>
            <a:ext cx="11157600" cy="2051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616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5812801" y="375661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355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49" y="168037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347467"/>
            <a:ext cx="11157600" cy="91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69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656749" y="168037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7200" y="319733"/>
            <a:ext cx="11157600" cy="91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963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7200" y="305900"/>
            <a:ext cx="11157600" cy="91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79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52291" y="1883035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7200" y="532967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72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4" name="Shape 4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600" cy="200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067"/>
            </a:lvl1pPr>
            <a:lvl2pPr lvl="1" algn="ctr">
              <a:spcBef>
                <a:spcPts val="0"/>
              </a:spcBef>
              <a:buSzPct val="100000"/>
              <a:defRPr sz="5067"/>
            </a:lvl2pPr>
            <a:lvl3pPr lvl="2" algn="ctr">
              <a:spcBef>
                <a:spcPts val="0"/>
              </a:spcBef>
              <a:buSzPct val="100000"/>
              <a:defRPr sz="5067"/>
            </a:lvl3pPr>
            <a:lvl4pPr lvl="3" algn="ctr">
              <a:spcBef>
                <a:spcPts val="0"/>
              </a:spcBef>
              <a:buSzPct val="100000"/>
              <a:defRPr sz="5067"/>
            </a:lvl4pPr>
            <a:lvl5pPr lvl="4" algn="ctr">
              <a:spcBef>
                <a:spcPts val="0"/>
              </a:spcBef>
              <a:buSzPct val="100000"/>
              <a:defRPr sz="5067"/>
            </a:lvl5pPr>
            <a:lvl6pPr lvl="5" algn="ctr">
              <a:spcBef>
                <a:spcPts val="0"/>
              </a:spcBef>
              <a:buSzPct val="100000"/>
              <a:defRPr sz="5067"/>
            </a:lvl6pPr>
            <a:lvl7pPr lvl="6" algn="ctr">
              <a:spcBef>
                <a:spcPts val="0"/>
              </a:spcBef>
              <a:buSzPct val="100000"/>
              <a:defRPr sz="5067"/>
            </a:lvl7pPr>
            <a:lvl8pPr lvl="7" algn="ctr">
              <a:spcBef>
                <a:spcPts val="0"/>
              </a:spcBef>
              <a:buSzPct val="100000"/>
              <a:defRPr sz="5067"/>
            </a:lvl8pPr>
            <a:lvl9pPr lvl="8" algn="ctr">
              <a:spcBef>
                <a:spcPts val="0"/>
              </a:spcBef>
              <a:buSzPct val="100000"/>
              <a:defRPr sz="5067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354000" y="3692000"/>
            <a:ext cx="53936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771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400" cy="79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208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200" y="305900"/>
            <a:ext cx="11157600" cy="9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3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746108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17200" y="319733"/>
            <a:ext cx="11157600" cy="914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r>
              <a:rPr lang="en" sz="3733"/>
              <a:t>Buckeyes, Tigers, &amp; Bulldogs, oh my!  Summary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8094667" y="1928167"/>
            <a:ext cx="3580000" cy="4276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/>
            <a:r>
              <a:rPr lang="en"/>
              <a:t>Web site solution coded in html5, Javascript, and Jquery in Aptana Studio 3</a:t>
            </a:r>
          </a:p>
          <a:p>
            <a:pPr marL="609585" indent="-304792"/>
            <a:r>
              <a:rPr lang="en"/>
              <a:t>Background &amp; Pic of the Day are cleaned images taken by Curiosity </a:t>
            </a:r>
          </a:p>
          <a:p>
            <a:pPr marL="609585" indent="-304792"/>
            <a:r>
              <a:rPr lang="en"/>
              <a:t>Error message shows NASA Youtube video</a:t>
            </a:r>
          </a:p>
          <a:p>
            <a:pPr marL="609585" indent="-304792"/>
            <a:r>
              <a:rPr lang="en"/>
              <a:t>Team members: Makenzie Neeley &amp; Victoria Platt</a:t>
            </a:r>
          </a:p>
          <a:p>
            <a:endParaRPr/>
          </a:p>
        </p:txBody>
      </p:sp>
      <p:pic>
        <p:nvPicPr>
          <p:cNvPr id="1026" name="Picture 2" descr="https://lh3.googleusercontent.com/XLmZQAti0SIFA0HGy1tS3NOTGCjHRFpxIAS7R6byUthHomA1DvYRTEU_3LGpPF2_Hxtr6PNVBhwR-p6IrQQL7S0i9RSau3cehYz4fLWHjHQpgK4kfV12blBdgoWZqHRif280jOdksV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9" y="1787924"/>
            <a:ext cx="7544495" cy="497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7655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Roboto Slab</vt:lpstr>
      <vt:lpstr>marina</vt:lpstr>
      <vt:lpstr>Buckeyes, Tigers, &amp; Bulldogs, oh my!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Buckeyes, Tigers, &amp; Bulldogs, oh my!  Summary</dc:title>
  <dc:creator>Victoria Platt</dc:creator>
  <cp:lastModifiedBy>Victoria Platt</cp:lastModifiedBy>
  <cp:revision>1</cp:revision>
  <dcterms:created xsi:type="dcterms:W3CDTF">2017-02-05T03:20:56Z</dcterms:created>
  <dcterms:modified xsi:type="dcterms:W3CDTF">2017-02-05T03:21:15Z</dcterms:modified>
</cp:coreProperties>
</file>