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4" y="569845"/>
            <a:ext cx="9144000" cy="11794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Team C--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097" y="2425148"/>
            <a:ext cx="10575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Group Members</a:t>
            </a:r>
          </a:p>
          <a:p>
            <a:pPr algn="ctr"/>
            <a:r>
              <a:rPr lang="en-US" sz="3200" dirty="0"/>
              <a:t>Alexander Calvert-Graduate Student-Computer Science</a:t>
            </a:r>
          </a:p>
          <a:p>
            <a:pPr algn="ctr"/>
            <a:r>
              <a:rPr lang="en-US" sz="3200" dirty="0"/>
              <a:t>Alexei </a:t>
            </a:r>
            <a:r>
              <a:rPr lang="en-US" sz="3200" dirty="0" err="1"/>
              <a:t>Pillen</a:t>
            </a:r>
            <a:r>
              <a:rPr lang="en-US" sz="3200" dirty="0"/>
              <a:t>-Senior-Computer Science</a:t>
            </a:r>
          </a:p>
          <a:p>
            <a:pPr algn="ctr"/>
            <a:r>
              <a:rPr lang="en-US" sz="3200" dirty="0"/>
              <a:t>Jacob </a:t>
            </a:r>
            <a:r>
              <a:rPr lang="en-US" sz="3200" dirty="0" err="1"/>
              <a:t>Neeley</a:t>
            </a:r>
            <a:r>
              <a:rPr lang="en-US" sz="3200" dirty="0"/>
              <a:t>-Senior-Software Engineering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985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826" y="437322"/>
            <a:ext cx="11383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626" y="1749287"/>
            <a:ext cx="106414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Web Page (simplicity, ease of access)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Side Bar with a form for rover, date, and camera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 chose a side bar because we wanted a the user to still have access to the selection and photo viewing at the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Grid view of all retrieved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Ability to enlarge picture from grid on screen and in a new tab</a:t>
            </a:r>
          </a:p>
        </p:txBody>
      </p:sp>
    </p:spTree>
    <p:extLst>
      <p:ext uri="{BB962C8B-B14F-4D97-AF65-F5344CB8AC3E}">
        <p14:creationId xmlns:p14="http://schemas.microsoft.com/office/powerpoint/2010/main" val="6240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8070" y="407963"/>
            <a:ext cx="8627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776" y="1683026"/>
            <a:ext cx="107935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Languages and Libraries- JavaScript, HTML, CSS, jQuery,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API Query created with front end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Camera field populates for rover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Error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lot of errors avoided by limiting the amount of invalid inputs with the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bad request error was thrown when no pictures where available, handled and shows informs user none were available</a:t>
            </a:r>
          </a:p>
        </p:txBody>
      </p:sp>
    </p:spTree>
    <p:extLst>
      <p:ext uri="{BB962C8B-B14F-4D97-AF65-F5344CB8AC3E}">
        <p14:creationId xmlns:p14="http://schemas.microsoft.com/office/powerpoint/2010/main" val="17961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566" y="1167618"/>
            <a:ext cx="908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372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6763" y="647113"/>
            <a:ext cx="759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062" y="2025748"/>
            <a:ext cx="10297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Side Bar with a form for rover, date, and camera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Grid view with ability to enlarge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Languages and Libraries- JavaScript, HTML, CSS, jQuery,Node.js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1141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193</TotalTime>
  <Words>179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Team C--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C--</dc:title>
  <dc:creator>Blitz</dc:creator>
  <cp:lastModifiedBy>Blitz</cp:lastModifiedBy>
  <cp:revision>15</cp:revision>
  <dcterms:created xsi:type="dcterms:W3CDTF">2017-02-04T17:02:28Z</dcterms:created>
  <dcterms:modified xsi:type="dcterms:W3CDTF">2017-02-04T20:51:28Z</dcterms:modified>
</cp:coreProperties>
</file>