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6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Composers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Jay Whaley (SWEN, Senior)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Elizabeth Rabren (SWEN, Sophomore)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762000"/>
          </a:xfrm>
        </p:spPr>
        <p:txBody>
          <a:bodyPr/>
          <a:lstStyle/>
          <a:p>
            <a:r>
              <a:rPr lang="en-US" dirty="0" smtClean="0"/>
              <a:t>Selected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447501" cy="3880773"/>
          </a:xfrm>
        </p:spPr>
        <p:txBody>
          <a:bodyPr/>
          <a:lstStyle/>
          <a:p>
            <a:pPr>
              <a:buNone/>
            </a:pPr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Java 8 (1.8.0_121)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For prototyping; Android uses JDK 6 API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Android Framework 22 (Version 5.1.1 Lollipop)</a:t>
            </a:r>
          </a:p>
          <a:p>
            <a:pPr>
              <a:buNone/>
            </a:pPr>
            <a:r>
              <a:rPr lang="en-US" sz="2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Hardware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Samsung Phones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Galaxy Ace Style (Android 4.3)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Galaxy S5		(Android 5.1.1)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85800"/>
          </a:xfrm>
        </p:spPr>
        <p:txBody>
          <a:bodyPr/>
          <a:lstStyle/>
          <a:p>
            <a:r>
              <a:rPr lang="en-US" dirty="0" smtClean="0"/>
              <a:t>Difficulties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447501" cy="38807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Lack of Experience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Jay: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week of Android class; earlier experience with Android 4.0 (Ice Cream Sandwich)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Elizabeth: 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week of Java I class; minimal coding exposure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Scoping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Web Page declined due to large learning curve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Android only since closest to previous experience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Features planned, but functionality focus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6447501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 Screen (Settings Activity)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Accepts input from user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Date (Sol or Earth)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Rover (Curiosity, Opportunity, or)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Camera (Dropdown with easy to read options)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 Gallery (RecyclerView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Lazy Loading)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Only uses memory to display visible images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Clear and to the point</a:t>
            </a:r>
          </a:p>
          <a:p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Share Image (Fullscreen Activity)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Fullscreen view of image tapped  Share Icon (Generic Intent)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85800"/>
          </a:xfrm>
        </p:spPr>
        <p:txBody>
          <a:bodyPr/>
          <a:lstStyle/>
          <a:p>
            <a:r>
              <a:rPr lang="en-US" dirty="0" smtClean="0"/>
              <a:t>Basic Flow</a:t>
            </a:r>
            <a:endParaRPr lang="en-US" dirty="0"/>
          </a:p>
        </p:txBody>
      </p:sp>
      <p:pic>
        <p:nvPicPr>
          <p:cNvPr id="4" name="Content Placeholder 3" descr="flow_marsviewer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 contrast="-20000"/>
          </a:blip>
          <a:stretch>
            <a:fillRect/>
          </a:stretch>
        </p:blipFill>
        <p:spPr>
          <a:xfrm rot="5400000">
            <a:off x="1317762" y="663437"/>
            <a:ext cx="4755875" cy="6172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914400"/>
          </a:xfrm>
        </p:spPr>
        <p:txBody>
          <a:bodyPr/>
          <a:lstStyle/>
          <a:p>
            <a:r>
              <a:rPr lang="en-US" dirty="0" smtClean="0"/>
              <a:t>NASA Open API</a:t>
            </a:r>
            <a:br>
              <a:rPr lang="en-US" dirty="0" smtClean="0"/>
            </a:br>
            <a:r>
              <a:rPr lang="en-US" sz="1800" i="1" dirty="0" smtClean="0"/>
              <a:t>Mars Rover Github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524000"/>
            <a:ext cx="6447501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through links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extra code or libraries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noProof="0" dirty="0" smtClean="0">
                <a:solidFill>
                  <a:schemeClr val="bg1"/>
                </a:solidFill>
              </a:rPr>
              <a:t>The links give back searchable strings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Matcher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aseline="0" noProof="0" dirty="0" smtClean="0">
                <a:solidFill>
                  <a:schemeClr val="bg1"/>
                </a:solidFill>
              </a:rPr>
              <a:t>Find</a:t>
            </a:r>
            <a:r>
              <a:rPr lang="en-US" sz="1600" noProof="0" dirty="0" smtClean="0">
                <a:solidFill>
                  <a:schemeClr val="bg1"/>
                </a:solidFill>
              </a:rPr>
              <a:t> the </a:t>
            </a:r>
            <a:r>
              <a:rPr lang="en-US" sz="1600" noProof="0" dirty="0" err="1" smtClean="0">
                <a:solidFill>
                  <a:schemeClr val="bg1"/>
                </a:solidFill>
              </a:rPr>
              <a:t>urls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for the images that fit parameters</a:t>
            </a:r>
          </a:p>
          <a:p>
            <a:pPr marL="1257300" lvl="2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parse for Earth date by matching </a:t>
            </a: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launch_date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aseline="0" dirty="0" smtClean="0">
                <a:solidFill>
                  <a:schemeClr val="bg1"/>
                </a:solidFill>
              </a:rPr>
              <a:t>Simplifies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queires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-20000"/>
          </a:blip>
          <a:srcRect/>
          <a:stretch>
            <a:fillRect/>
          </a:stretch>
        </p:blipFill>
        <p:spPr bwMode="auto">
          <a:xfrm>
            <a:off x="533401" y="4191000"/>
            <a:ext cx="5181599" cy="24827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 Demo Time!</a:t>
            </a:r>
            <a:endParaRPr lang="en-US" dirty="0"/>
          </a:p>
        </p:txBody>
      </p:sp>
      <p:pic>
        <p:nvPicPr>
          <p:cNvPr id="4" name="Content Placeholder 3" descr="MarsView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600200"/>
            <a:ext cx="3881437" cy="3881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685800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6858000" cy="495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Plan Quicker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 much time spent discussing details; not enough coding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Ask more questions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 resources at hand and don’t be afraid to do so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Don’t use DropBox for source control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Problem: Android Studio requires very specific setup settings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SDK Path, File Structure Similarities,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Github, Cloud9, etc.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DropBox for documentation at best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sz="1600" i="1" dirty="0" smtClean="0"/>
              <a:t>Maybe some life advice…?</a:t>
            </a:r>
            <a:endParaRPr lang="en-US" dirty="0"/>
          </a:p>
        </p:txBody>
      </p:sp>
      <p:pic>
        <p:nvPicPr>
          <p:cNvPr id="1026" name="Picture 2" descr="C:\Program Files (x86)\Microsoft Office\MEDIA\CAGCAT10\j0293236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5715000" cy="4216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356</TotalTime>
  <Words>292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Code Composers</vt:lpstr>
      <vt:lpstr>Selected Technologies</vt:lpstr>
      <vt:lpstr>Difficulties Overcome</vt:lpstr>
      <vt:lpstr>Basic Flow</vt:lpstr>
      <vt:lpstr>Basic Flow</vt:lpstr>
      <vt:lpstr>NASA Open API Mars Rover Github</vt:lpstr>
      <vt:lpstr>Live Demo Time!</vt:lpstr>
      <vt:lpstr>Lessons Learned</vt:lpstr>
      <vt:lpstr>Questions? Maybe some life advice…?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Composers</dc:title>
  <dc:creator>Nini</dc:creator>
  <cp:lastModifiedBy>Nini</cp:lastModifiedBy>
  <cp:revision>17</cp:revision>
  <dcterms:created xsi:type="dcterms:W3CDTF">2006-08-16T00:00:00Z</dcterms:created>
  <dcterms:modified xsi:type="dcterms:W3CDTF">2017-02-05T09:57:09Z</dcterms:modified>
</cp:coreProperties>
</file>