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2B28-E110-4D3C-BE99-AD454F63F38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BE18-AFD9-4350-839B-D080F73C5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2B28-E110-4D3C-BE99-AD454F63F38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BE18-AFD9-4350-839B-D080F73C5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2B28-E110-4D3C-BE99-AD454F63F38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BE18-AFD9-4350-839B-D080F73C560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2B28-E110-4D3C-BE99-AD454F63F38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BE18-AFD9-4350-839B-D080F73C5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2B28-E110-4D3C-BE99-AD454F63F38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BE18-AFD9-4350-839B-D080F73C56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2B28-E110-4D3C-BE99-AD454F63F38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BE18-AFD9-4350-839B-D080F73C5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2B28-E110-4D3C-BE99-AD454F63F38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BE18-AFD9-4350-839B-D080F73C5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2B28-E110-4D3C-BE99-AD454F63F38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BE18-AFD9-4350-839B-D080F73C5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2B28-E110-4D3C-BE99-AD454F63F38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BE18-AFD9-4350-839B-D080F73C5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2B28-E110-4D3C-BE99-AD454F63F38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BE18-AFD9-4350-839B-D080F73C5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2B28-E110-4D3C-BE99-AD454F63F38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BE18-AFD9-4350-839B-D080F73C5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2B28-E110-4D3C-BE99-AD454F63F38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BE18-AFD9-4350-839B-D080F73C5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2B28-E110-4D3C-BE99-AD454F63F38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BE18-AFD9-4350-839B-D080F73C5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2B28-E110-4D3C-BE99-AD454F63F38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BE18-AFD9-4350-839B-D080F73C5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2B28-E110-4D3C-BE99-AD454F63F38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BE18-AFD9-4350-839B-D080F73C5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2B28-E110-4D3C-BE99-AD454F63F38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FBE18-AFD9-4350-839B-D080F73C5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12B28-E110-4D3C-BE99-AD454F63F38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DFBE18-AFD9-4350-839B-D080F73C56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673599" cy="838200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/>
              <a:t>Code Composers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0" y="685800"/>
            <a:ext cx="4953000" cy="838200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Jay Whaley (SWEN, SR)</a:t>
            </a:r>
          </a:p>
          <a:p>
            <a:pPr algn="l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Elizabeth Rabren (SWEN, SO)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4267200"/>
            <a:ext cx="3924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MarsViewer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0" y="1752600"/>
            <a:ext cx="3657600" cy="388077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 Activity Android App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Settings, Gallery, Fullscreen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Sharing Images (Planned)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Lazy Loading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Using RecyclerView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Runs on Android 5.1.1 (API 22)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MarsView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1066800"/>
            <a:ext cx="3352800" cy="3352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tf00001240</Template>
  <TotalTime>7</TotalTime>
  <Words>43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Facet</vt:lpstr>
      <vt:lpstr>Code Composers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Composers</dc:title>
  <dc:creator>Nini</dc:creator>
  <cp:lastModifiedBy>Nini</cp:lastModifiedBy>
  <cp:revision>1</cp:revision>
  <dcterms:created xsi:type="dcterms:W3CDTF">2017-02-05T09:49:58Z</dcterms:created>
  <dcterms:modified xsi:type="dcterms:W3CDTF">2017-02-05T09:57:05Z</dcterms:modified>
</cp:coreProperties>
</file>