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6" r:id="rId2"/>
    <p:sldId id="260" r:id="rId3"/>
    <p:sldId id="258" r:id="rId4"/>
    <p:sldId id="262" r:id="rId5"/>
    <p:sldId id="261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469" autoAdjust="0"/>
  </p:normalViewPr>
  <p:slideViewPr>
    <p:cSldViewPr>
      <p:cViewPr varScale="1">
        <p:scale>
          <a:sx n="65" d="100"/>
          <a:sy n="65" d="100"/>
        </p:scale>
        <p:origin x="29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73B8C-96B7-457F-B08E-878E8156CADB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97DE3-0FBD-46FC-8131-A5E0006E9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9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Trello Board to organize thoughts and document discussions. </a:t>
            </a:r>
          </a:p>
          <a:p>
            <a:endParaRPr lang="en-US" dirty="0"/>
          </a:p>
          <a:p>
            <a:r>
              <a:rPr lang="en-US" dirty="0"/>
              <a:t>Extreme programming – Small team, changing requirements and pair programming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-  familiar, free and easily integrated with eclipse,  but used notepad++ for coding.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97DE3-0FBD-46FC-8131-A5E0006E99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0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46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6623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81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04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53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4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8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3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5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1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8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18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2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81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14300" dist="38100" dir="2700000" algn="tl">
              <a:srgbClr val="000000">
                <a:alpha val="2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27000" dist="38100" dir="2700000" algn="tl">
              <a:srgbClr val="000000">
                <a:alpha val="33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n04T6G0O/discuss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gupta7/rover-photo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tigers.privatedn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Mars viewer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Code Tigers</a:t>
            </a:r>
          </a:p>
          <a:p>
            <a:r>
              <a:rPr lang="en-US" dirty="0"/>
              <a:t>Anuj Gupta (Graduate student – first year)</a:t>
            </a:r>
          </a:p>
          <a:p>
            <a:r>
              <a:rPr lang="en-US" dirty="0" err="1"/>
              <a:t>Sunit</a:t>
            </a:r>
            <a:r>
              <a:rPr lang="en-US" dirty="0"/>
              <a:t> </a:t>
            </a:r>
            <a:r>
              <a:rPr lang="en-US" dirty="0" err="1"/>
              <a:t>Sivaraj</a:t>
            </a:r>
            <a:r>
              <a:rPr lang="en-US" dirty="0"/>
              <a:t> (Graduate student – First year)</a:t>
            </a:r>
          </a:p>
          <a:p>
            <a:r>
              <a:rPr lang="en-US" dirty="0"/>
              <a:t>Sai </a:t>
            </a:r>
            <a:r>
              <a:rPr lang="en-US" dirty="0" err="1"/>
              <a:t>Medury</a:t>
            </a:r>
            <a:r>
              <a:rPr lang="en-US" dirty="0"/>
              <a:t> (Graduate student – Second year)</a:t>
            </a:r>
          </a:p>
        </p:txBody>
      </p:sp>
    </p:spTree>
    <p:extLst>
      <p:ext uri="{BB962C8B-B14F-4D97-AF65-F5344CB8AC3E}">
        <p14:creationId xmlns:p14="http://schemas.microsoft.com/office/powerpoint/2010/main" val="110845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Trello board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Version Control: </a:t>
            </a:r>
            <a:r>
              <a:rPr lang="en-US" dirty="0">
                <a:hlinkClick r:id="rId4"/>
              </a:rPr>
              <a:t>GitHub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Extreme programming</a:t>
            </a:r>
          </a:p>
          <a:p>
            <a:r>
              <a:rPr lang="en-US" dirty="0"/>
              <a:t>Changing technical details</a:t>
            </a:r>
          </a:p>
          <a:p>
            <a:r>
              <a:rPr lang="en-US" dirty="0"/>
              <a:t>Pair programming </a:t>
            </a:r>
          </a:p>
        </p:txBody>
      </p:sp>
    </p:spTree>
    <p:extLst>
      <p:ext uri="{BB962C8B-B14F-4D97-AF65-F5344CB8AC3E}">
        <p14:creationId xmlns:p14="http://schemas.microsoft.com/office/powerpoint/2010/main" val="252067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4" name="Rectangle 3"/>
          <p:cNvSpPr/>
          <p:nvPr/>
        </p:nvSpPr>
        <p:spPr>
          <a:xfrm>
            <a:off x="6511418" y="2667000"/>
            <a:ext cx="14478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User Interface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46909" y="2667000"/>
            <a:ext cx="14478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Proxy</a:t>
            </a:r>
          </a:p>
        </p:txBody>
      </p:sp>
      <p:sp>
        <p:nvSpPr>
          <p:cNvPr id="6" name="Rectangle 5"/>
          <p:cNvSpPr/>
          <p:nvPr/>
        </p:nvSpPr>
        <p:spPr>
          <a:xfrm>
            <a:off x="1288473" y="2667000"/>
            <a:ext cx="14478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NASA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API</a:t>
            </a:r>
          </a:p>
        </p:txBody>
      </p:sp>
      <p:sp>
        <p:nvSpPr>
          <p:cNvPr id="9" name="Arrow: Right 8"/>
          <p:cNvSpPr/>
          <p:nvPr/>
        </p:nvSpPr>
        <p:spPr>
          <a:xfrm rot="10800000">
            <a:off x="2955347" y="3924300"/>
            <a:ext cx="665561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/>
          <p:cNvSpPr/>
          <p:nvPr/>
        </p:nvSpPr>
        <p:spPr>
          <a:xfrm rot="10800000">
            <a:off x="5513783" y="3913909"/>
            <a:ext cx="665561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5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6060" y="2362200"/>
            <a:ext cx="809247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hlinkClick r:id="rId2"/>
              </a:rPr>
              <a:t>http://codetigers.privatedns.org</a:t>
            </a:r>
            <a:endParaRPr lang="en-US" sz="4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2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JS</a:t>
            </a:r>
          </a:p>
          <a:p>
            <a:r>
              <a:rPr lang="en-US" dirty="0"/>
              <a:t>Bootstrap</a:t>
            </a:r>
          </a:p>
          <a:p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Curl</a:t>
            </a:r>
          </a:p>
          <a:p>
            <a:r>
              <a:rPr lang="en-US" dirty="0" err="1"/>
              <a:t>LightGallery</a:t>
            </a:r>
            <a:r>
              <a:rPr lang="en-US" dirty="0"/>
              <a:t> library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search parameter: Earth Time</a:t>
            </a:r>
          </a:p>
          <a:p>
            <a:r>
              <a:rPr lang="en-US" dirty="0"/>
              <a:t>Restrict the number of images loaded</a:t>
            </a:r>
          </a:p>
          <a:p>
            <a:r>
              <a:rPr lang="en-US" dirty="0"/>
              <a:t>Auto-Scroll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93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367</TotalTime>
  <Words>126</Words>
  <Application>Microsoft Office PowerPoint</Application>
  <PresentationFormat>On-screen Show (4:3)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Wingdings</vt:lpstr>
      <vt:lpstr>Circuit</vt:lpstr>
      <vt:lpstr>Mars viewer</vt:lpstr>
      <vt:lpstr>Process and Tools</vt:lpstr>
      <vt:lpstr>Concept</vt:lpstr>
      <vt:lpstr>UI</vt:lpstr>
      <vt:lpstr>Technologies used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Sai Medury</dc:creator>
  <cp:lastModifiedBy>Administrator</cp:lastModifiedBy>
  <cp:revision>20</cp:revision>
  <dcterms:created xsi:type="dcterms:W3CDTF">2006-08-16T00:00:00Z</dcterms:created>
  <dcterms:modified xsi:type="dcterms:W3CDTF">2017-02-05T13:50:37Z</dcterms:modified>
</cp:coreProperties>
</file>