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039" y="1020431"/>
            <a:ext cx="10993549" cy="1475013"/>
          </a:xfrm>
        </p:spPr>
        <p:txBody>
          <a:bodyPr/>
          <a:lstStyle/>
          <a:p>
            <a:r>
              <a:rPr lang="en-US" sz="5400" dirty="0"/>
              <a:t>Ergo-tech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042" y="2495445"/>
            <a:ext cx="10993546" cy="590321"/>
          </a:xfrm>
        </p:spPr>
        <p:txBody>
          <a:bodyPr/>
          <a:lstStyle/>
          <a:p>
            <a:r>
              <a:rPr lang="en-US" sz="2800" dirty="0"/>
              <a:t>Equifax</a:t>
            </a:r>
            <a:r>
              <a:rPr lang="en-US" dirty="0"/>
              <a:t> </a:t>
            </a:r>
            <a:r>
              <a:rPr lang="en-US" sz="2800" dirty="0"/>
              <a:t>Hackathon</a:t>
            </a:r>
            <a:r>
              <a:rPr lang="en-US" dirty="0"/>
              <a:t> </a:t>
            </a:r>
            <a:r>
              <a:rPr lang="en-US" sz="2800" dirty="0"/>
              <a:t>2017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89" y="4799160"/>
            <a:ext cx="11057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89275" algn="r"/>
              </a:tabLst>
            </a:pPr>
            <a:r>
              <a:rPr lang="en-US" sz="2400" dirty="0">
                <a:solidFill>
                  <a:schemeClr val="bg1"/>
                </a:solidFill>
              </a:rPr>
              <a:t>Behnam </a:t>
            </a:r>
            <a:r>
              <a:rPr lang="en-US" sz="2400" dirty="0" err="1">
                <a:solidFill>
                  <a:schemeClr val="bg1"/>
                </a:solidFill>
              </a:rPr>
              <a:t>Rasoolian</a:t>
            </a:r>
            <a:r>
              <a:rPr lang="en-US" sz="2400" dirty="0">
                <a:solidFill>
                  <a:schemeClr val="bg1"/>
                </a:solidFill>
              </a:rPr>
              <a:t>		PhD Candidate, Industrial Engineering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Rong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Huangfu</a:t>
            </a:r>
            <a:r>
              <a:rPr lang="en-US" sz="2400" dirty="0">
                <a:solidFill>
                  <a:schemeClr val="bg1"/>
                </a:solidFill>
              </a:rPr>
              <a:t>				PhD Candidate, Industrial Engineering	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Mengdie</a:t>
            </a:r>
            <a:r>
              <a:rPr lang="en-US" sz="2400" dirty="0">
                <a:solidFill>
                  <a:schemeClr val="bg1"/>
                </a:solidFill>
              </a:rPr>
              <a:t> Chen				Master of Business Administration and Finance Student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Bob Granzow				PhD Candidate, Industrial Engineering</a:t>
            </a:r>
          </a:p>
        </p:txBody>
      </p:sp>
      <p:pic>
        <p:nvPicPr>
          <p:cNvPr id="1026" name="Picture 2" descr="http://cla.auburn.edu/economics/includes/themes/eagle/images/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143" y="741729"/>
            <a:ext cx="1585481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nasa.gov/sites/default/files/images/nasaLogo-570x4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384" y="795578"/>
            <a:ext cx="1689946" cy="126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en/thumb/2/24/Equifax.svg/1024px-Equifax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384" y="2226743"/>
            <a:ext cx="4206240" cy="789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687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Ergo-Tech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5108"/>
            <a:ext cx="11188021" cy="449334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dirty="0"/>
              <a:t>Setup server on Raspberry Pi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Host website and database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Developed MySQL database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For a given rover and camera, what dates have images (and quantity)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URL of 1</a:t>
            </a:r>
            <a:r>
              <a:rPr lang="en-US" sz="2200" baseline="30000" dirty="0"/>
              <a:t>st</a:t>
            </a:r>
            <a:r>
              <a:rPr lang="en-US" sz="2200" dirty="0"/>
              <a:t> image to be used as preview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This is used to identify the dates that images are available for given rover and camera</a:t>
            </a:r>
          </a:p>
          <a:p>
            <a:pPr marL="666900" lvl="1" indent="-342900">
              <a:buFont typeface="+mj-lt"/>
              <a:buAutoNum type="alphaLcParenR"/>
            </a:pPr>
            <a:r>
              <a:rPr lang="en-US" sz="2200" dirty="0"/>
              <a:t>Eliminates unnecessary query time for cameras or dates that have no images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dirty="0"/>
              <a:t>Developed user interface (Python, </a:t>
            </a:r>
            <a:r>
              <a:rPr lang="en-US" sz="2400" dirty="0" err="1"/>
              <a:t>PyQt</a:t>
            </a:r>
            <a:r>
              <a:rPr lang="en-US" sz="2400" dirty="0"/>
              <a:t>)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2200" dirty="0"/>
              <a:t>Choose rover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2200" dirty="0"/>
              <a:t>Choose camera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2200" dirty="0"/>
              <a:t>Choose date (from available)</a:t>
            </a:r>
          </a:p>
          <a:p>
            <a:pPr marL="666900" lvl="1" indent="-342900">
              <a:buFont typeface="+mj-lt"/>
              <a:buAutoNum type="arabicParenR"/>
            </a:pPr>
            <a:r>
              <a:rPr lang="en-US" sz="2200" dirty="0"/>
              <a:t>Displays pictures</a:t>
            </a:r>
          </a:p>
        </p:txBody>
      </p:sp>
      <p:pic>
        <p:nvPicPr>
          <p:cNvPr id="1026" name="Picture 2" descr="https://upload.wikimedia.org/wikipedia/commons/d/d8/NASA_Mars_Ro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594" y="4630994"/>
            <a:ext cx="2642419" cy="211393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603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164</TotalTime>
  <Words>92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Gill Sans MT</vt:lpstr>
      <vt:lpstr>Wingdings 2</vt:lpstr>
      <vt:lpstr>Dividend</vt:lpstr>
      <vt:lpstr>Ergo-tech</vt:lpstr>
      <vt:lpstr>Ergo-Tech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Ergo-tech</dc:title>
  <dc:creator>Robert Granzow</dc:creator>
  <cp:lastModifiedBy>Robert Granzow</cp:lastModifiedBy>
  <cp:revision>11</cp:revision>
  <dcterms:created xsi:type="dcterms:W3CDTF">2017-02-04T00:52:41Z</dcterms:created>
  <dcterms:modified xsi:type="dcterms:W3CDTF">2017-02-05T13:54:50Z</dcterms:modified>
</cp:coreProperties>
</file>