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Ergo-Tech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45108"/>
            <a:ext cx="11188021" cy="449334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2400" dirty="0"/>
              <a:t>Setup server on Raspberry Pi</a:t>
            </a:r>
          </a:p>
          <a:p>
            <a:pPr marL="666900" lvl="1" indent="-342900">
              <a:buFont typeface="+mj-lt"/>
              <a:buAutoNum type="alphaLcParenR"/>
            </a:pPr>
            <a:r>
              <a:rPr lang="en-US" sz="2200" dirty="0"/>
              <a:t>Host website and database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dirty="0"/>
              <a:t>Developed MySQL database</a:t>
            </a:r>
          </a:p>
          <a:p>
            <a:pPr marL="666900" lvl="1" indent="-342900">
              <a:buFont typeface="+mj-lt"/>
              <a:buAutoNum type="alphaLcParenR"/>
            </a:pPr>
            <a:r>
              <a:rPr lang="en-US" sz="2200" dirty="0"/>
              <a:t>For a given rover and camera, what dates have images (and quantity)</a:t>
            </a:r>
          </a:p>
          <a:p>
            <a:pPr marL="666900" lvl="1" indent="-342900">
              <a:buFont typeface="+mj-lt"/>
              <a:buAutoNum type="alphaLcParenR"/>
            </a:pPr>
            <a:r>
              <a:rPr lang="en-US" sz="2200" dirty="0"/>
              <a:t>URL of 1</a:t>
            </a:r>
            <a:r>
              <a:rPr lang="en-US" sz="2200" baseline="30000" dirty="0"/>
              <a:t>st</a:t>
            </a:r>
            <a:r>
              <a:rPr lang="en-US" sz="2200" dirty="0"/>
              <a:t> image to be used as preview</a:t>
            </a:r>
          </a:p>
          <a:p>
            <a:pPr marL="666900" lvl="1" indent="-342900">
              <a:buFont typeface="+mj-lt"/>
              <a:buAutoNum type="alphaLcParenR"/>
            </a:pPr>
            <a:r>
              <a:rPr lang="en-US" sz="2200" dirty="0"/>
              <a:t>This is used to identify the dates that images are available for given rover and camera</a:t>
            </a:r>
          </a:p>
          <a:p>
            <a:pPr marL="666900" lvl="1" indent="-342900">
              <a:buFont typeface="+mj-lt"/>
              <a:buAutoNum type="alphaLcParenR"/>
            </a:pPr>
            <a:r>
              <a:rPr lang="en-US" sz="2200" dirty="0"/>
              <a:t>Eliminates unnecessary query time for cameras or dates that have no images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dirty="0"/>
              <a:t>Developed user interface (Python, </a:t>
            </a:r>
            <a:r>
              <a:rPr lang="en-US" sz="2400" dirty="0" err="1"/>
              <a:t>PyQt</a:t>
            </a:r>
            <a:r>
              <a:rPr lang="en-US" sz="2400" dirty="0"/>
              <a:t>)</a:t>
            </a:r>
          </a:p>
          <a:p>
            <a:pPr marL="666900" lvl="1" indent="-342900">
              <a:buFont typeface="+mj-lt"/>
              <a:buAutoNum type="arabicParenR"/>
            </a:pPr>
            <a:r>
              <a:rPr lang="en-US" sz="2200" dirty="0"/>
              <a:t>Choose rover, choose camera, choose date (from available)</a:t>
            </a:r>
          </a:p>
          <a:p>
            <a:pPr marL="666900" lvl="1" indent="-342900">
              <a:buFont typeface="+mj-lt"/>
              <a:buAutoNum type="arabicParenR"/>
            </a:pPr>
            <a:r>
              <a:rPr lang="en-US" sz="2200" dirty="0"/>
              <a:t>Displays pictures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776034" y="5598864"/>
            <a:ext cx="1993179" cy="1078015"/>
            <a:chOff x="7432384" y="741729"/>
            <a:chExt cx="4206240" cy="2274953"/>
          </a:xfrm>
        </p:grpSpPr>
        <p:pic>
          <p:nvPicPr>
            <p:cNvPr id="5" name="Picture 2" descr="http://cla.auburn.edu/economics/includes/themes/eagle/images/logo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3143" y="741729"/>
              <a:ext cx="1585481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https://www.nasa.gov/sites/default/files/images/nasaLogo-570x45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384" y="795578"/>
              <a:ext cx="1689946" cy="12639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https://upload.wikimedia.org/wikipedia/en/thumb/2/24/Equifax.svg/1024px-Equifax.svg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384" y="2226743"/>
              <a:ext cx="4206240" cy="789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7617442" y="584450"/>
            <a:ext cx="415177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tabLst>
                <a:tab pos="3089275" algn="r"/>
              </a:tabLst>
            </a:pPr>
            <a:r>
              <a:rPr lang="en-US" sz="1900" dirty="0">
                <a:solidFill>
                  <a:schemeClr val="bg1"/>
                </a:solidFill>
              </a:rPr>
              <a:t>Behnam </a:t>
            </a:r>
            <a:r>
              <a:rPr lang="en-US" sz="1900" dirty="0" err="1">
                <a:solidFill>
                  <a:schemeClr val="bg1"/>
                </a:solidFill>
              </a:rPr>
              <a:t>Rasoolian</a:t>
            </a:r>
            <a:endParaRPr lang="en-US" sz="1900" dirty="0">
              <a:solidFill>
                <a:schemeClr val="bg1"/>
              </a:solidFill>
            </a:endParaRPr>
          </a:p>
          <a:p>
            <a:pPr algn="r">
              <a:tabLst>
                <a:tab pos="3089275" algn="r"/>
              </a:tabLst>
            </a:pPr>
            <a:r>
              <a:rPr lang="en-US" sz="1900" dirty="0" err="1">
                <a:solidFill>
                  <a:schemeClr val="bg1"/>
                </a:solidFill>
              </a:rPr>
              <a:t>Rong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Huangfu</a:t>
            </a:r>
            <a:endParaRPr lang="en-US" sz="1900" dirty="0">
              <a:solidFill>
                <a:schemeClr val="bg1"/>
              </a:solidFill>
            </a:endParaRPr>
          </a:p>
          <a:p>
            <a:pPr algn="r"/>
            <a:r>
              <a:rPr lang="en-US" sz="1900" dirty="0">
                <a:solidFill>
                  <a:schemeClr val="bg1"/>
                </a:solidFill>
              </a:rPr>
              <a:t>Bob Granzow</a:t>
            </a:r>
          </a:p>
          <a:p>
            <a:pPr algn="r"/>
            <a:r>
              <a:rPr lang="en-US" sz="1900" dirty="0" err="1">
                <a:solidFill>
                  <a:schemeClr val="bg1"/>
                </a:solidFill>
              </a:rPr>
              <a:t>Mengdie</a:t>
            </a:r>
            <a:r>
              <a:rPr lang="en-US" sz="1900" dirty="0">
                <a:solidFill>
                  <a:schemeClr val="bg1"/>
                </a:solidFill>
              </a:rPr>
              <a:t> Chen</a:t>
            </a:r>
          </a:p>
        </p:txBody>
      </p:sp>
      <p:pic>
        <p:nvPicPr>
          <p:cNvPr id="9" name="Picture 2" descr="https://upload.wikimedia.org/wikipedia/commons/d/d8/NASA_Mars_Rov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6034" y="1895480"/>
            <a:ext cx="2291129" cy="18329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86038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148</TotalTime>
  <Words>96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Gill Sans MT</vt:lpstr>
      <vt:lpstr>Wingdings 2</vt:lpstr>
      <vt:lpstr>Dividend</vt:lpstr>
      <vt:lpstr>Ergo-Tech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Ergo-tech</dc:title>
  <dc:creator>Robert Granzow</dc:creator>
  <cp:lastModifiedBy>Robert Granzow</cp:lastModifiedBy>
  <cp:revision>14</cp:revision>
  <dcterms:created xsi:type="dcterms:W3CDTF">2017-02-04T00:52:41Z</dcterms:created>
  <dcterms:modified xsi:type="dcterms:W3CDTF">2017-02-05T13:54:52Z</dcterms:modified>
</cp:coreProperties>
</file>