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creen Shot 2017-02-04 at 11.04.18 PM.png"/>
          <p:cNvPicPr>
            <a:picLocks noChangeAspect="0"/>
          </p:cNvPicPr>
          <p:nvPr/>
        </p:nvPicPr>
        <p:blipFill>
          <a:blip r:embed="rId2">
            <a:extLst/>
          </a:blip>
          <a:srcRect l="0" t="30100" r="0" b="0"/>
          <a:stretch>
            <a:fillRect/>
          </a:stretch>
        </p:blipFill>
        <p:spPr>
          <a:xfrm>
            <a:off x="5358" y="-3076"/>
            <a:ext cx="12993900" cy="1130375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>
            <p:ph type="body" sz="quarter" idx="4294967295"/>
          </p:nvPr>
        </p:nvSpPr>
        <p:spPr>
          <a:xfrm>
            <a:off x="1270000" y="224319"/>
            <a:ext cx="10464800" cy="11303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GraduateTigers</a:t>
            </a:r>
          </a:p>
        </p:txBody>
      </p:sp>
      <p:sp>
        <p:nvSpPr>
          <p:cNvPr id="121" name="Shape 121"/>
          <p:cNvSpPr/>
          <p:nvPr/>
        </p:nvSpPr>
        <p:spPr>
          <a:xfrm>
            <a:off x="338882" y="1959233"/>
            <a:ext cx="11099801" cy="628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240030" indent="-240030" algn="l" defTabSz="315468">
              <a:spcBef>
                <a:spcPts val="2200"/>
              </a:spcBef>
              <a:buSzPct val="75000"/>
              <a:buChar char="•"/>
              <a:defRPr sz="1944"/>
            </a:pPr>
            <a:r>
              <a:t>TECHNOLOGIES USED:</a:t>
            </a:r>
          </a:p>
          <a:p>
            <a:pPr lvl="1" indent="240030" algn="l" defTabSz="315468">
              <a:spcBef>
                <a:spcPts val="2200"/>
              </a:spcBef>
              <a:defRPr sz="1944"/>
            </a:pPr>
            <a:r>
              <a:t>MEAN Stack, BootStrap, Postman</a:t>
            </a:r>
          </a:p>
          <a:p>
            <a:pPr lvl="1" indent="240030" algn="l" defTabSz="315468">
              <a:spcBef>
                <a:spcPts val="2200"/>
              </a:spcBef>
              <a:defRPr sz="1944"/>
            </a:pPr>
          </a:p>
          <a:p>
            <a:pPr marL="240030" indent="-240030" algn="l" defTabSz="315468">
              <a:spcBef>
                <a:spcPts val="2200"/>
              </a:spcBef>
              <a:buSzPct val="75000"/>
              <a:buChar char="•"/>
              <a:defRPr sz="1944"/>
            </a:pPr>
            <a:r>
              <a:t>FINAL DESIGN AND VALUE-ADDS:</a:t>
            </a:r>
          </a:p>
          <a:p>
            <a:pPr lvl="1" marL="363474" indent="-123444" algn="l" defTabSz="315468">
              <a:spcBef>
                <a:spcPts val="2200"/>
              </a:spcBef>
              <a:buSzPct val="100000"/>
              <a:buAutoNum type="arabicPeriod" startAt="1"/>
              <a:defRPr sz="1944"/>
            </a:pPr>
            <a:r>
              <a:t>Single-Page web application.</a:t>
            </a:r>
          </a:p>
          <a:p>
            <a:pPr lvl="1" marL="363474" indent="-123444" algn="l" defTabSz="315468">
              <a:spcBef>
                <a:spcPts val="2200"/>
              </a:spcBef>
              <a:buSzPct val="100000"/>
              <a:buAutoNum type="arabicPeriod" startAt="1"/>
              <a:defRPr sz="1944"/>
            </a:pPr>
            <a:r>
              <a:t>Cross-platform and responsive design.</a:t>
            </a:r>
          </a:p>
          <a:p>
            <a:pPr lvl="1" marL="363474" indent="-123444" algn="l" defTabSz="315468">
              <a:spcBef>
                <a:spcPts val="2200"/>
              </a:spcBef>
              <a:buSzPct val="100000"/>
              <a:buAutoNum type="arabicPeriod" startAt="1"/>
              <a:defRPr sz="1944"/>
            </a:pPr>
            <a:r>
              <a:t>Handled all the positive and negative test cases.</a:t>
            </a:r>
          </a:p>
          <a:p>
            <a:pPr lvl="1" marL="363474" indent="-123444" algn="l" defTabSz="315468">
              <a:spcBef>
                <a:spcPts val="2200"/>
              </a:spcBef>
              <a:buSzPct val="100000"/>
              <a:buAutoNum type="arabicPeriod" startAt="1"/>
              <a:defRPr sz="1944"/>
            </a:pPr>
            <a:r>
              <a:t>Ability to switch between different views to use the application. </a:t>
            </a:r>
          </a:p>
          <a:p>
            <a:pPr lvl="1" marL="363474" indent="-123444" algn="l" defTabSz="315468">
              <a:spcBef>
                <a:spcPts val="2200"/>
              </a:spcBef>
              <a:buSzPct val="100000"/>
              <a:buAutoNum type="arabicPeriod" startAt="1"/>
              <a:defRPr sz="1944"/>
            </a:pPr>
            <a:r>
              <a:t>Ability to choose between Martian date and Earth date.</a:t>
            </a:r>
          </a:p>
          <a:p>
            <a:pPr lvl="1" marL="363474" indent="-123444" algn="l" defTabSz="315468">
              <a:spcBef>
                <a:spcPts val="2200"/>
              </a:spcBef>
              <a:buSzPct val="100000"/>
              <a:buAutoNum type="arabicPeriod" startAt="1"/>
              <a:defRPr sz="1944"/>
            </a:pPr>
            <a:r>
              <a:t>Ability to view images in grid and individually.</a:t>
            </a:r>
          </a:p>
          <a:p>
            <a:pPr lvl="1" marL="363474" indent="-123444" algn="l" defTabSz="315468">
              <a:spcBef>
                <a:spcPts val="2200"/>
              </a:spcBef>
              <a:buSzPct val="100000"/>
              <a:buAutoNum type="arabicPeriod" startAt="1"/>
              <a:defRPr sz="1944"/>
            </a:pPr>
            <a:r>
              <a:t>Smart and intuitive design for selecting rover information. </a:t>
            </a:r>
          </a:p>
        </p:txBody>
      </p:sp>
      <p:pic>
        <p:nvPicPr>
          <p:cNvPr id="122" name="Screen Shot 2017-02-05 at 12.30.41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58250" y="1568873"/>
            <a:ext cx="5149062" cy="411218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123" name="Screen Shot 2017-02-04 at 11.04.18 PM.png"/>
          <p:cNvPicPr>
            <a:picLocks noChangeAspect="0"/>
          </p:cNvPicPr>
          <p:nvPr/>
        </p:nvPicPr>
        <p:blipFill>
          <a:blip r:embed="rId2">
            <a:extLst/>
          </a:blip>
          <a:srcRect l="0" t="30100" r="0" b="0"/>
          <a:stretch>
            <a:fillRect/>
          </a:stretch>
        </p:blipFill>
        <p:spPr>
          <a:xfrm>
            <a:off x="5357" y="8618141"/>
            <a:ext cx="12993900" cy="113037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1270000" y="8850348"/>
            <a:ext cx="10464801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Sumeet Wilkhu - Moayad Almohaishi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