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460950" y="53622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the Mars 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496350" y="1851600"/>
            <a:ext cx="81513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@IDK - CS Grads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Free illustration: Jupiter ...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549" y="681159"/>
            <a:ext cx="3183049" cy="32098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96350" y="2820575"/>
            <a:ext cx="2137200" cy="144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YangYang Liu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Wenlu Wang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Ting Shen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EFEFEF"/>
                </a:solidFill>
              </a:rPr>
              <a:t>Zhitao Gong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Approach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Minimum Server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Serve static website.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Client side interacts with NASA server directly.</a:t>
            </a:r>
          </a:p>
        </p:txBody>
      </p:sp>
      <p:pic>
        <p:nvPicPr>
          <p:cNvPr descr="File:Devicetemplates ...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00" y="3321925"/>
            <a:ext cx="1796431" cy="11227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3368225" y="3321925"/>
            <a:ext cx="26505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le:US-NASA-Seal-EO10849.jp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225" y="3141449"/>
            <a:ext cx="1493125" cy="148372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3368225" y="3808100"/>
            <a:ext cx="2650500" cy="219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Limited functionality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API request limits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No image cache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Improved Approach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 Server</a:t>
            </a:r>
          </a:p>
        </p:txBody>
      </p:sp>
      <p:pic>
        <p:nvPicPr>
          <p:cNvPr descr="Computer, Server, Buttons, Pc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125" y="3055800"/>
            <a:ext cx="935925" cy="14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Devicetemplates ...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00" y="3321925"/>
            <a:ext cx="1796431" cy="1122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S-NASA-Seal-EO10849.jpg"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225" y="3141449"/>
            <a:ext cx="1493125" cy="148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2893675" y="3321925"/>
            <a:ext cx="845100" cy="23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648175" y="3321925"/>
            <a:ext cx="845100" cy="23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038050" y="2291850"/>
            <a:ext cx="1566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Client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Gallery.js, AJAX, Material design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763975" y="1705787"/>
            <a:ext cx="17442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Python server,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 processing,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Base64 encoding,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 Cache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Easily extensible, e.g., filter, GIF.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Image cached at our server</a:t>
            </a:r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API limits alleviated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Highlights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Clean UI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Query prefilter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Server cache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Image processing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Base64 encoding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“Design is not just what is looks like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and feels like.  Design is how it works.”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Steve Jobs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