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5324-4619-48DA-98FB-A66FDA3E0C27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9D69-9254-409F-8234-6A508773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0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5324-4619-48DA-98FB-A66FDA3E0C27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9D69-9254-409F-8234-6A508773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1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5324-4619-48DA-98FB-A66FDA3E0C27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9D69-9254-409F-8234-6A508773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3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5324-4619-48DA-98FB-A66FDA3E0C27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9D69-9254-409F-8234-6A508773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5324-4619-48DA-98FB-A66FDA3E0C27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9D69-9254-409F-8234-6A508773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3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5324-4619-48DA-98FB-A66FDA3E0C27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9D69-9254-409F-8234-6A508773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5324-4619-48DA-98FB-A66FDA3E0C27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9D69-9254-409F-8234-6A508773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0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5324-4619-48DA-98FB-A66FDA3E0C27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9D69-9254-409F-8234-6A508773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09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5324-4619-48DA-98FB-A66FDA3E0C27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9D69-9254-409F-8234-6A508773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5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5324-4619-48DA-98FB-A66FDA3E0C27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9D69-9254-409F-8234-6A508773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6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35324-4619-48DA-98FB-A66FDA3E0C27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39D69-9254-409F-8234-6A508773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5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35324-4619-48DA-98FB-A66FDA3E0C27}" type="datetimeFigureOut">
              <a:rPr lang="en-US" smtClean="0"/>
              <a:t>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39D69-9254-409F-8234-6A5087731E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32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rsbackground.JPG"/>
          <p:cNvPicPr>
            <a:picLocks noChangeAspect="1"/>
          </p:cNvPicPr>
          <p:nvPr/>
        </p:nvPicPr>
        <p:blipFill>
          <a:blip r:embed="rId2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158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9958" y="67339"/>
            <a:ext cx="7772400" cy="86682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opperplate Gothic Bold" panose="020E0705020206020404" pitchFamily="34" charset="0"/>
              </a:rPr>
              <a:t>Lowder Legends</a:t>
            </a:r>
            <a:endParaRPr lang="en-US" b="1" dirty="0">
              <a:solidFill>
                <a:srgbClr val="00206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01507"/>
            <a:ext cx="9064316" cy="5009265"/>
          </a:xfrm>
        </p:spPr>
        <p:txBody>
          <a:bodyPr>
            <a:noAutofit/>
          </a:bodyPr>
          <a:lstStyle/>
          <a:p>
            <a:r>
              <a:rPr lang="en-US" sz="1600" b="1" u="sng" dirty="0">
                <a:solidFill>
                  <a:srgbClr val="002060"/>
                </a:solidFill>
                <a:latin typeface="Century Schoolbook" panose="02040604050505020304" pitchFamily="18" charset="0"/>
              </a:rPr>
              <a:t>Project Overview:</a:t>
            </a:r>
          </a:p>
          <a:p>
            <a:pPr algn="l"/>
            <a:r>
              <a:rPr lang="en-US" sz="16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Preface: O</a:t>
            </a:r>
            <a:r>
              <a:rPr lang="en-US" sz="1600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ur </a:t>
            </a:r>
            <a:r>
              <a:rPr lang="en-US" sz="1600" dirty="0">
                <a:solidFill>
                  <a:srgbClr val="002060"/>
                </a:solidFill>
                <a:latin typeface="Century Schoolbook" panose="02040604050505020304" pitchFamily="18" charset="0"/>
              </a:rPr>
              <a:t>team had </a:t>
            </a:r>
            <a:r>
              <a:rPr lang="en-US" sz="1600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virtually 0 </a:t>
            </a:r>
            <a:r>
              <a:rPr lang="en-US" sz="1600" dirty="0">
                <a:solidFill>
                  <a:srgbClr val="002060"/>
                </a:solidFill>
                <a:latin typeface="Century Schoolbook" panose="02040604050505020304" pitchFamily="18" charset="0"/>
              </a:rPr>
              <a:t>experience with coding. However, through </a:t>
            </a:r>
            <a:r>
              <a:rPr lang="en-US" sz="1600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utilizing web searches, online developer </a:t>
            </a:r>
            <a:r>
              <a:rPr lang="en-US" sz="1600" dirty="0">
                <a:solidFill>
                  <a:srgbClr val="002060"/>
                </a:solidFill>
                <a:latin typeface="Century Schoolbook" panose="02040604050505020304" pitchFamily="18" charset="0"/>
              </a:rPr>
              <a:t>forums and various free platforms, we were able to create an end-to-end </a:t>
            </a:r>
            <a:r>
              <a:rPr lang="en-US" sz="1600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product to accomplish our goal.</a:t>
            </a:r>
            <a:endParaRPr lang="en-US" sz="1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-US" sz="16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Step 1 – Back-End Integration: </a:t>
            </a:r>
            <a:r>
              <a:rPr lang="en-US" sz="1600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We brainstormed about how to integrate the NASA API in a scripting language. Collectively, we decided that python was the simplest, yet most dynamic platform for out attempt at implementation. We wrote </a:t>
            </a:r>
            <a:r>
              <a:rPr lang="en-US" sz="1600" dirty="0">
                <a:solidFill>
                  <a:srgbClr val="002060"/>
                </a:solidFill>
                <a:latin typeface="Century Schoolbook" panose="02040604050505020304" pitchFamily="18" charset="0"/>
              </a:rPr>
              <a:t>a script that </a:t>
            </a:r>
            <a:r>
              <a:rPr lang="en-US" sz="1600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accesses the API </a:t>
            </a:r>
            <a:r>
              <a:rPr lang="en-US" sz="1600" dirty="0">
                <a:solidFill>
                  <a:srgbClr val="002060"/>
                </a:solidFill>
                <a:latin typeface="Century Schoolbook" panose="02040604050505020304" pitchFamily="18" charset="0"/>
              </a:rPr>
              <a:t>and </a:t>
            </a:r>
            <a:r>
              <a:rPr lang="en-US" sz="1600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queries </a:t>
            </a:r>
            <a:r>
              <a:rPr lang="en-US" sz="1600" dirty="0">
                <a:solidFill>
                  <a:srgbClr val="002060"/>
                </a:solidFill>
                <a:latin typeface="Century Schoolbook" panose="02040604050505020304" pitchFamily="18" charset="0"/>
              </a:rPr>
              <a:t>the image database according to user </a:t>
            </a:r>
            <a:r>
              <a:rPr lang="en-US" sz="1600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 inputs &amp; specifications</a:t>
            </a:r>
            <a:endParaRPr lang="en-US" sz="1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-US" sz="16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Step 2 – Front-End: </a:t>
            </a:r>
            <a:r>
              <a:rPr lang="en-US" sz="1600" dirty="0">
                <a:solidFill>
                  <a:srgbClr val="002060"/>
                </a:solidFill>
                <a:latin typeface="Century Schoolbook" panose="02040604050505020304" pitchFamily="18" charset="0"/>
              </a:rPr>
              <a:t>Using “Squarespace” </a:t>
            </a:r>
            <a:r>
              <a:rPr lang="en-US" sz="1600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platform we constructed and designed </a:t>
            </a:r>
            <a:r>
              <a:rPr lang="en-US" sz="1600" dirty="0">
                <a:solidFill>
                  <a:srgbClr val="002060"/>
                </a:solidFill>
                <a:latin typeface="Century Schoolbook" panose="02040604050505020304" pitchFamily="18" charset="0"/>
              </a:rPr>
              <a:t>a website that acts as a </a:t>
            </a:r>
            <a:r>
              <a:rPr lang="en-US" sz="1600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user-friendly interface that is capable of displaying an output of query results.</a:t>
            </a:r>
            <a:endParaRPr lang="en-US" sz="1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-US" sz="16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Step 3 User Form: </a:t>
            </a:r>
            <a:r>
              <a:rPr lang="en-US" sz="1600" dirty="0">
                <a:solidFill>
                  <a:srgbClr val="002060"/>
                </a:solidFill>
                <a:latin typeface="Century Schoolbook" panose="02040604050505020304" pitchFamily="18" charset="0"/>
              </a:rPr>
              <a:t>Using “query builder” we built a query for users to populate. </a:t>
            </a:r>
            <a:r>
              <a:rPr lang="en-US" sz="1600" dirty="0">
                <a:solidFill>
                  <a:srgbClr val="002060"/>
                </a:solidFill>
                <a:latin typeface="Century Schoolbook" panose="02040604050505020304" pitchFamily="18" charset="0"/>
              </a:rPr>
              <a:t>The query sends the input to a file in which our Python script can access.</a:t>
            </a:r>
          </a:p>
          <a:p>
            <a:pPr algn="l"/>
            <a:r>
              <a:rPr lang="en-US" sz="1600" b="1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Step 4 Calling the Images: </a:t>
            </a:r>
            <a:r>
              <a:rPr lang="en-US" sz="1600" dirty="0">
                <a:solidFill>
                  <a:srgbClr val="002060"/>
                </a:solidFill>
                <a:latin typeface="Century Schoolbook" panose="02040604050505020304" pitchFamily="18" charset="0"/>
              </a:rPr>
              <a:t>The results of the respective query are given</a:t>
            </a:r>
            <a:r>
              <a:rPr lang="en-US" sz="1600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, translated, </a:t>
            </a:r>
            <a:r>
              <a:rPr lang="en-US" sz="1600" dirty="0">
                <a:solidFill>
                  <a:srgbClr val="002060"/>
                </a:solidFill>
                <a:latin typeface="Century Schoolbook" panose="02040604050505020304" pitchFamily="18" charset="0"/>
              </a:rPr>
              <a:t>and the appropriate images </a:t>
            </a:r>
            <a:r>
              <a:rPr lang="en-US" sz="1600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are displayed on the screen.</a:t>
            </a:r>
            <a:endParaRPr lang="en-US" sz="1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-US" sz="1600" b="1" dirty="0">
                <a:solidFill>
                  <a:srgbClr val="002060"/>
                </a:solidFill>
                <a:latin typeface="Century Schoolbook" panose="02040604050505020304" pitchFamily="18" charset="0"/>
              </a:rPr>
              <a:t>Conclusion: </a:t>
            </a:r>
            <a:r>
              <a:rPr lang="en-US" sz="1600" dirty="0">
                <a:solidFill>
                  <a:srgbClr val="002060"/>
                </a:solidFill>
                <a:latin typeface="Century Schoolbook" panose="02040604050505020304" pitchFamily="18" charset="0"/>
              </a:rPr>
              <a:t>While we </a:t>
            </a:r>
            <a:r>
              <a:rPr lang="en-US" sz="1600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didn’t </a:t>
            </a:r>
            <a:r>
              <a:rPr lang="en-US" sz="1600" dirty="0">
                <a:solidFill>
                  <a:srgbClr val="002060"/>
                </a:solidFill>
                <a:latin typeface="Century Schoolbook" panose="02040604050505020304" pitchFamily="18" charset="0"/>
              </a:rPr>
              <a:t>anticipate being able to make </a:t>
            </a:r>
            <a:r>
              <a:rPr lang="en-US" sz="1600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much progress, </a:t>
            </a:r>
            <a:r>
              <a:rPr lang="en-US" sz="1600" dirty="0">
                <a:solidFill>
                  <a:srgbClr val="002060"/>
                </a:solidFill>
                <a:latin typeface="Century Schoolbook" panose="02040604050505020304" pitchFamily="18" charset="0"/>
              </a:rPr>
              <a:t>we were able to design every layer of the product needed to make it function. With </a:t>
            </a:r>
            <a:r>
              <a:rPr lang="en-US" sz="1600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additional </a:t>
            </a:r>
            <a:r>
              <a:rPr lang="en-US" sz="1600" dirty="0">
                <a:solidFill>
                  <a:srgbClr val="002060"/>
                </a:solidFill>
                <a:latin typeface="Century Schoolbook" panose="02040604050505020304" pitchFamily="18" charset="0"/>
              </a:rPr>
              <a:t>time and proper implementation, we believe our product would be </a:t>
            </a:r>
            <a:r>
              <a:rPr lang="en-US" sz="1600" dirty="0" smtClean="0">
                <a:solidFill>
                  <a:srgbClr val="002060"/>
                </a:solidFill>
                <a:latin typeface="Century Schoolbook" panose="02040604050505020304" pitchFamily="18" charset="0"/>
              </a:rPr>
              <a:t>exceptionally functional and efficient.</a:t>
            </a:r>
            <a:endParaRPr lang="en-US" sz="1600" dirty="0">
              <a:solidFill>
                <a:srgbClr val="002060"/>
              </a:solidFill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532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Century Schoolbook</vt:lpstr>
      <vt:lpstr>Copperplate Gothic Bold</vt:lpstr>
      <vt:lpstr>Office Theme</vt:lpstr>
      <vt:lpstr>Lowder Legends</vt:lpstr>
    </vt:vector>
  </TitlesOfParts>
  <Company>Auburn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Lowder Legends</dc:title>
  <dc:creator>Alex Johnson</dc:creator>
  <cp:lastModifiedBy>Alex Johnson</cp:lastModifiedBy>
  <cp:revision>4</cp:revision>
  <dcterms:created xsi:type="dcterms:W3CDTF">2017-02-05T13:23:54Z</dcterms:created>
  <dcterms:modified xsi:type="dcterms:W3CDTF">2017-02-05T13:38:42Z</dcterms:modified>
</cp:coreProperties>
</file>