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31B1A-5597-4650-B6A0-2AB90FC46867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0B933-D6D2-451A-B6DE-62F33C592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5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Presenter explain method,</a:t>
            </a:r>
            <a:r>
              <a:rPr lang="en-US" baseline="0" dirty="0" smtClean="0"/>
              <a:t> and challenges that arose as a result of using Python/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0B933-D6D2-451A-B6DE-62F33C5924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Squarespace utilization [trial account, ha ha]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0B933-D6D2-451A-B6DE-62F33C5924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7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Presenter</a:t>
            </a:r>
            <a:r>
              <a:rPr lang="en-US" baseline="0" dirty="0" smtClean="0"/>
              <a:t> explain the challenges that were overcame in creating this and integration.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0B933-D6D2-451A-B6DE-62F33C5924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6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from user input [within python]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0B933-D6D2-451A-B6DE-62F33C5924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8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</a:t>
            </a:r>
            <a:r>
              <a:rPr lang="en-US" baseline="0" dirty="0" smtClean="0"/>
              <a:t> back the result of the query, and perform the transformation of image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0B933-D6D2-451A-B6DE-62F33C5924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4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5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3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678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30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9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0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54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6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8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6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7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7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4543AC-F0E0-8346-B1D9-C5EF6A706DB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2DD0-4075-1E44-AF03-B784FB0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94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rsbackground.JPG"/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031820"/>
          </a:xfrm>
        </p:spPr>
        <p:txBody>
          <a:bodyPr/>
          <a:lstStyle/>
          <a:p>
            <a:r>
              <a:rPr lang="en-US" dirty="0" err="1" smtClean="0"/>
              <a:t>Lowder</a:t>
            </a:r>
            <a:r>
              <a:rPr lang="en-US" dirty="0" smtClean="0"/>
              <a:t> Legends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31820"/>
            <a:ext cx="9064316" cy="5009265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pperplate Gothic Light" panose="020E0507020206020404" pitchFamily="34" charset="0"/>
              </a:rPr>
              <a:t>Austin </a:t>
            </a:r>
            <a:r>
              <a:rPr lang="en-US" sz="2400" dirty="0" err="1" smtClean="0">
                <a:solidFill>
                  <a:schemeClr val="tx1"/>
                </a:solidFill>
                <a:latin typeface="Copperplate Gothic Light" panose="020E0507020206020404" pitchFamily="34" charset="0"/>
              </a:rPr>
              <a:t>Mccombs</a:t>
            </a:r>
            <a:endParaRPr lang="en-US" sz="2400" dirty="0" smtClean="0">
              <a:solidFill>
                <a:schemeClr val="tx1"/>
              </a:solidFill>
              <a:latin typeface="Copperplate Gothic Light" panose="020E0507020206020404" pitchFamily="34" charset="0"/>
            </a:endParaRP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  <a:latin typeface="Copperplate Gothic Light" panose="020E0507020206020404" pitchFamily="34" charset="0"/>
              </a:rPr>
              <a:t>1</a:t>
            </a:r>
            <a:r>
              <a:rPr lang="en-US" sz="2100" baseline="30000" dirty="0" smtClean="0">
                <a:solidFill>
                  <a:schemeClr val="tx1"/>
                </a:solidFill>
                <a:latin typeface="Copperplate Gothic Light" panose="020E0507020206020404" pitchFamily="34" charset="0"/>
              </a:rPr>
              <a:t>st</a:t>
            </a:r>
            <a:r>
              <a:rPr lang="en-US" sz="2100" dirty="0" smtClean="0">
                <a:solidFill>
                  <a:schemeClr val="tx1"/>
                </a:solidFill>
                <a:latin typeface="Copperplate Gothic Light" panose="020E0507020206020404" pitchFamily="34" charset="0"/>
              </a:rPr>
              <a:t> year masters student</a:t>
            </a:r>
          </a:p>
          <a:p>
            <a:pPr marL="971550" lvl="2" indent="-285750" algn="l">
              <a:buFont typeface="Arial" panose="020B0604020202020204" pitchFamily="34" charset="0"/>
              <a:buChar char="•"/>
            </a:pPr>
            <a:r>
              <a:rPr lang="en-US" sz="1950" dirty="0" smtClean="0">
                <a:solidFill>
                  <a:schemeClr val="tx1"/>
                </a:solidFill>
                <a:latin typeface="Copperplate Gothic Light" panose="020E0507020206020404" pitchFamily="34" charset="0"/>
              </a:rPr>
              <a:t>Pursuing information systems Masters</a:t>
            </a:r>
          </a:p>
          <a:p>
            <a:pPr marL="971550" lvl="2" indent="-285750" algn="l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/>
                </a:solidFill>
                <a:latin typeface="Copperplate Gothic Light" panose="020E0507020206020404" pitchFamily="34" charset="0"/>
              </a:rPr>
              <a:t>Undergrad: supply-chain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Alex Johnson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1</a:t>
            </a:r>
            <a:r>
              <a:rPr lang="en-US" sz="2100" baseline="300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st</a:t>
            </a:r>
            <a:r>
              <a:rPr lang="en-US" sz="21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 year masters student</a:t>
            </a:r>
          </a:p>
          <a:p>
            <a:pPr marL="971550" lvl="2" indent="-285750" algn="l">
              <a:buFont typeface="Arial" panose="020B0604020202020204" pitchFamily="34" charset="0"/>
              <a:buChar char="•"/>
            </a:pPr>
            <a:r>
              <a:rPr lang="en-US" sz="195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Pursuing dual-degree mba &amp; information </a:t>
            </a:r>
            <a:r>
              <a:rPr lang="en-US" sz="1950" dirty="0" smtClean="0">
                <a:solidFill>
                  <a:schemeClr val="tx1"/>
                </a:solidFill>
                <a:latin typeface="Copperplate Gothic Light" panose="020E0507020206020404" pitchFamily="34" charset="0"/>
              </a:rPr>
              <a:t>systems</a:t>
            </a:r>
          </a:p>
          <a:p>
            <a:pPr marL="971550" lvl="2" indent="-285750" algn="l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/>
                </a:solidFill>
                <a:latin typeface="Copperplate Gothic Light" panose="020E0507020206020404" pitchFamily="34" charset="0"/>
              </a:rPr>
              <a:t>Undergrad</a:t>
            </a:r>
            <a:r>
              <a:rPr lang="en-US" sz="19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: </a:t>
            </a:r>
            <a:r>
              <a:rPr lang="en-US" sz="1900" dirty="0" smtClean="0">
                <a:solidFill>
                  <a:schemeClr val="tx1"/>
                </a:solidFill>
                <a:latin typeface="Copperplate Gothic Light" panose="020E0507020206020404" pitchFamily="34" charset="0"/>
              </a:rPr>
              <a:t>Industrial &amp; Systems </a:t>
            </a:r>
            <a:r>
              <a:rPr lang="en-US" sz="19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pperplate Gothic Light" panose="020E0507020206020404" pitchFamily="34" charset="0"/>
              </a:rPr>
              <a:t>Sarvesh</a:t>
            </a:r>
            <a:r>
              <a:rPr lang="en-US" sz="2400" dirty="0" smtClean="0">
                <a:solidFill>
                  <a:schemeClr val="tx1"/>
                </a:solidFill>
                <a:latin typeface="Copperplate Gothic Light" panose="020E05070202060204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pperplate Gothic Light" panose="020E0507020206020404" pitchFamily="34" charset="0"/>
              </a:rPr>
              <a:t>jarnarathan</a:t>
            </a:r>
            <a:endParaRPr lang="en-US" sz="2400" dirty="0" smtClean="0">
              <a:solidFill>
                <a:schemeClr val="tx1"/>
              </a:solidFill>
              <a:latin typeface="Copperplate Gothic Light" panose="020E05070202060204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opperplate Gothic Light" panose="020E0507020206020404" pitchFamily="34" charset="0"/>
              </a:rPr>
              <a:t>1</a:t>
            </a:r>
            <a:r>
              <a:rPr lang="en-US" sz="2200" baseline="30000" dirty="0" smtClean="0">
                <a:solidFill>
                  <a:schemeClr val="tx1"/>
                </a:solidFill>
                <a:latin typeface="Copperplate Gothic Light" panose="020E0507020206020404" pitchFamily="34" charset="0"/>
              </a:rPr>
              <a:t>st</a:t>
            </a:r>
            <a:r>
              <a:rPr lang="en-US" sz="2200" dirty="0" smtClean="0">
                <a:solidFill>
                  <a:schemeClr val="tx1"/>
                </a:solidFill>
                <a:latin typeface="Copperplate Gothic Light" panose="020E0507020206020404" pitchFamily="34" charset="0"/>
              </a:rPr>
              <a:t> year Masters student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  <a:latin typeface="Copperplate Gothic Light" panose="020E0507020206020404" pitchFamily="34" charset="0"/>
              </a:rPr>
              <a:t>Undergrad &amp; present: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274028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8523"/>
          </a:xfrm>
        </p:spPr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pic>
        <p:nvPicPr>
          <p:cNvPr id="4" name="Content Placeholder 3" descr="sourcecode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71"/>
          <a:stretch/>
        </p:blipFill>
        <p:spPr>
          <a:xfrm>
            <a:off x="509587" y="1279849"/>
            <a:ext cx="8124825" cy="4030824"/>
          </a:xfr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191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6449"/>
          </a:xfrm>
        </p:spPr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pic>
        <p:nvPicPr>
          <p:cNvPr id="4" name="Content Placeholder 3" descr="homepag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" y="1403920"/>
            <a:ext cx="8620451" cy="4053905"/>
          </a:xfrm>
        </p:spPr>
      </p:pic>
    </p:spTree>
    <p:extLst>
      <p:ext uri="{BB962C8B-B14F-4D97-AF65-F5344CB8AC3E}">
        <p14:creationId xmlns:p14="http://schemas.microsoft.com/office/powerpoint/2010/main" val="363171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93677"/>
            <a:ext cx="7886700" cy="530223"/>
          </a:xfrm>
        </p:spPr>
        <p:txBody>
          <a:bodyPr/>
          <a:lstStyle/>
          <a:p>
            <a:r>
              <a:rPr lang="en-US" dirty="0" smtClean="0"/>
              <a:t>User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3552" t="33923" r="31448" b="5058"/>
          <a:stretch/>
        </p:blipFill>
        <p:spPr>
          <a:xfrm>
            <a:off x="2190750" y="1114425"/>
            <a:ext cx="4851513" cy="52628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2266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Results</a:t>
            </a:r>
            <a:endParaRPr lang="en-US" dirty="0"/>
          </a:p>
        </p:txBody>
      </p:sp>
      <p:pic>
        <p:nvPicPr>
          <p:cNvPr id="8" name="Content Placeholder 7" descr="Screen Shot 2017-02-05 at 1.08.44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" t="5052" r="11873"/>
          <a:stretch/>
        </p:blipFill>
        <p:spPr>
          <a:xfrm>
            <a:off x="298823" y="1823263"/>
            <a:ext cx="8522446" cy="1766585"/>
          </a:xfr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567765" y="2435412"/>
            <a:ext cx="552823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44706" y="4153647"/>
            <a:ext cx="467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 that provides image requested. (may be more than one result per 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7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74" y="243168"/>
            <a:ext cx="7055380" cy="852207"/>
          </a:xfrm>
        </p:spPr>
        <p:txBody>
          <a:bodyPr/>
          <a:lstStyle/>
          <a:p>
            <a:r>
              <a:rPr lang="en-US" dirty="0" smtClean="0"/>
              <a:t>Image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64" y="1095375"/>
            <a:ext cx="5295900" cy="52959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8692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136</Words>
  <Application>Microsoft Office PowerPoint</Application>
  <PresentationFormat>On-screen Show (4:3)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Copperplate Gothic Light</vt:lpstr>
      <vt:lpstr>Wingdings 3</vt:lpstr>
      <vt:lpstr>Ion</vt:lpstr>
      <vt:lpstr>Lowder Legends</vt:lpstr>
      <vt:lpstr>Source Code</vt:lpstr>
      <vt:lpstr>Website</vt:lpstr>
      <vt:lpstr>User Form</vt:lpstr>
      <vt:lpstr>Query Results</vt:lpstr>
      <vt:lpstr>Image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Lowder Legends</dc:title>
  <dc:creator>Austin McCombs</dc:creator>
  <cp:lastModifiedBy>Alex Johnson</cp:lastModifiedBy>
  <cp:revision>10</cp:revision>
  <dcterms:created xsi:type="dcterms:W3CDTF">2017-02-05T06:30:43Z</dcterms:created>
  <dcterms:modified xsi:type="dcterms:W3CDTF">2017-02-05T13:54:20Z</dcterms:modified>
</cp:coreProperties>
</file>