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1F3E"/>
    <a:srgbClr val="2E2140"/>
    <a:srgbClr val="FC80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1" autoAdjust="0"/>
    <p:restoredTop sz="94660"/>
  </p:normalViewPr>
  <p:slideViewPr>
    <p:cSldViewPr snapToGrid="0">
      <p:cViewPr>
        <p:scale>
          <a:sx n="33" d="100"/>
          <a:sy n="33" d="100"/>
        </p:scale>
        <p:origin x="1320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55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2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0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6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4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9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5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C488D-A5A5-40CA-AE03-ADAB21DABA40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8BFAC-DFA9-45EE-AB20-179180BA7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114" y="-2476982"/>
            <a:ext cx="13206714" cy="13206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rot="16200000">
            <a:off x="-2489" y="1711735"/>
            <a:ext cx="81272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Team:</a:t>
            </a:r>
          </a:p>
        </p:txBody>
      </p:sp>
      <p:sp>
        <p:nvSpPr>
          <p:cNvPr id="7" name="Rectangle 6"/>
          <p:cNvSpPr/>
          <p:nvPr/>
        </p:nvSpPr>
        <p:spPr>
          <a:xfrm>
            <a:off x="2160574" y="3562023"/>
            <a:ext cx="565199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Amjad Alobaily : Master : Computer Science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8895" y="4427426"/>
            <a:ext cx="57353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Ravi Kapoor  : Master : Software Engineering</a:t>
            </a:r>
            <a:endParaRPr lang="en-US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80290" y="5292829"/>
            <a:ext cx="56125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Krishnarjun : Master : Software Engineering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1329" y="1240411"/>
            <a:ext cx="822052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obo Std" panose="020B0803040709020204" pitchFamily="34" charset="0"/>
              </a:rPr>
              <a:t>M a L a T H 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0" y="3475722"/>
            <a:ext cx="650653" cy="65065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0" y="4332931"/>
            <a:ext cx="650653" cy="6506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69" y="5199792"/>
            <a:ext cx="650653" cy="65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1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5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87" y="1963498"/>
            <a:ext cx="1371600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8" y="1963498"/>
            <a:ext cx="1371600" cy="137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86" y="1963498"/>
            <a:ext cx="1371600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9" y="1963498"/>
            <a:ext cx="1371600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084" y="4597964"/>
            <a:ext cx="1048215" cy="137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386" y="4597964"/>
            <a:ext cx="1037202" cy="1371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9" y="4600348"/>
            <a:ext cx="13716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488" y="4597964"/>
            <a:ext cx="1371600" cy="13716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6457819" y="6983611"/>
            <a:ext cx="622222" cy="4013439"/>
            <a:chOff x="6457819" y="6983611"/>
            <a:chExt cx="622222" cy="4013439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57819" y="6983611"/>
              <a:ext cx="622222" cy="812699"/>
            </a:xfrm>
            <a:prstGeom prst="rect">
              <a:avLst/>
            </a:prstGeom>
          </p:spPr>
        </p:pic>
        <p:cxnSp>
          <p:nvCxnSpPr>
            <p:cNvPr id="19" name="Straight Connector 18"/>
            <p:cNvCxnSpPr/>
            <p:nvPr/>
          </p:nvCxnSpPr>
          <p:spPr>
            <a:xfrm>
              <a:off x="6775318" y="7816406"/>
              <a:ext cx="0" cy="3180644"/>
            </a:xfrm>
            <a:prstGeom prst="line">
              <a:avLst/>
            </a:prstGeom>
            <a:ln w="76200" cmpd="dbl">
              <a:solidFill>
                <a:srgbClr val="2E21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038448" y="-3849665"/>
            <a:ext cx="768976" cy="3740950"/>
            <a:chOff x="1938512" y="-3930945"/>
            <a:chExt cx="768976" cy="3740950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5980"/>
            <a:stretch/>
          </p:blipFill>
          <p:spPr>
            <a:xfrm rot="10800000">
              <a:off x="1938512" y="-750301"/>
              <a:ext cx="768976" cy="560306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2310656" y="-3930945"/>
              <a:ext cx="0" cy="3180644"/>
            </a:xfrm>
            <a:prstGeom prst="line">
              <a:avLst/>
            </a:prstGeom>
            <a:ln w="158750" cmpd="tri">
              <a:solidFill>
                <a:srgbClr val="F0A4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42857" y="6983611"/>
            <a:ext cx="355918" cy="4160111"/>
            <a:chOff x="2142857" y="6983611"/>
            <a:chExt cx="355918" cy="416011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2857" y="6983611"/>
              <a:ext cx="355918" cy="989627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2330976" y="7963078"/>
              <a:ext cx="0" cy="3180644"/>
            </a:xfrm>
            <a:prstGeom prst="line">
              <a:avLst/>
            </a:prstGeom>
            <a:ln w="53975" cmpd="sng">
              <a:solidFill>
                <a:srgbClr val="A5156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0879" y="3892234"/>
            <a:ext cx="449006" cy="39989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1789" y="527033"/>
            <a:ext cx="465512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Technology Used:</a:t>
            </a:r>
            <a:endParaRPr lang="en-US" sz="13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7876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4.72222E-6 1.48148E-6 L -4.72222E-6 0.00023 " pathEditMode="relative" rAng="0" ptsTypes="AA">
                                      <p:cBhvr>
                                        <p:cTn id="6" dur="3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7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7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750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750" fill="hold">
                                          <p:stCondLst>
                                            <p:cond delay="5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7037E-7 L 2.22222E-6 -1.72454 " pathEditMode="relative" rAng="0" ptsTypes="AA">
                                      <p:cBhvr>
                                        <p:cTn id="12" dur="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62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07407E-6 L -5.55556E-7 1.60811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3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0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3472 C 0.01181 -0.01412 0.03854 0.01435 0.13733 0.01435 C 0.28073 0.01435 0.29132 -0.08171 0.46268 -0.08171 C 0.61632 -0.08171 0.53438 0.00162 0.68264 0.00116 C 0.83733 0.00116 0.75399 -0.05926 0.91979 -0.05926 C 1.06771 -0.05926 0.98559 -0.01852 1.11754 -0.01852 C 1.24462 -0.01852 1.17882 -0.04954 1.29427 -0.04954 C 1.36059 -0.04954 1.36528 -0.04097 1.37136 -0.03472 " pathEditMode="relative" rAng="0" ptsTypes="AAAAAAAA">
                                      <p:cBhvr>
                                        <p:cTn id="16" dur="7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559" y="9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repeatCount="indefinite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5.55556E-7 2.22222E-6 L 5.55556E-7 -1.65093 " pathEditMode="relative" rAng="0" ptsTypes="AA">
                                      <p:cBhvr>
                                        <p:cTn id="18" dur="6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11" y="11194071"/>
            <a:ext cx="4876800" cy="48768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3386354" y="1760488"/>
            <a:ext cx="1832134" cy="1832134"/>
          </a:xfrm>
          <a:prstGeom prst="ellipse">
            <a:avLst/>
          </a:prstGeom>
          <a:gradFill>
            <a:gsLst>
              <a:gs pos="37000">
                <a:schemeClr val="accent4">
                  <a:lumMod val="60000"/>
                  <a:lumOff val="40000"/>
                </a:schemeClr>
              </a:gs>
              <a:gs pos="59000">
                <a:schemeClr val="accent4">
                  <a:lumMod val="20000"/>
                  <a:lumOff val="80000"/>
                  <a:alpha val="64000"/>
                </a:schemeClr>
              </a:gs>
              <a:gs pos="83000">
                <a:schemeClr val="bg1">
                  <a:alpha val="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789" b="89941" l="10000" r="90000">
                        <a14:foregroundMark x1="53672" y1="8789" x2="47266" y2="8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68" y="2211038"/>
            <a:ext cx="1714500" cy="1371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82" y="5078272"/>
            <a:ext cx="1371600" cy="1371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4" t="34702" r="36861" b="33966"/>
          <a:stretch/>
        </p:blipFill>
        <p:spPr>
          <a:xfrm rot="1708162">
            <a:off x="1313049" y="2553605"/>
            <a:ext cx="357502" cy="429740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29">
            <a:off x="6693082" y="2128897"/>
            <a:ext cx="1371600" cy="137160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265115" y="2918855"/>
            <a:ext cx="114941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267303" y="2930430"/>
            <a:ext cx="114941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rot="5400000">
            <a:off x="6804174" y="4157347"/>
            <a:ext cx="114941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 flipH="1">
            <a:off x="5267303" y="5673630"/>
            <a:ext cx="114941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2165287" y="5685205"/>
            <a:ext cx="1149417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01657" y="547123"/>
            <a:ext cx="292259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Difficulties</a:t>
            </a:r>
            <a:endParaRPr lang="en-US" sz="138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4" t="34702" r="36861" b="33966"/>
          <a:stretch/>
        </p:blipFill>
        <p:spPr>
          <a:xfrm rot="19520807">
            <a:off x="862123" y="2135831"/>
            <a:ext cx="357502" cy="429740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4" t="34702" r="36861" b="33966"/>
          <a:stretch/>
        </p:blipFill>
        <p:spPr>
          <a:xfrm rot="2194805">
            <a:off x="1286520" y="2135153"/>
            <a:ext cx="357502" cy="429740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74" t="34702" r="36861" b="33966"/>
          <a:stretch/>
        </p:blipFill>
        <p:spPr>
          <a:xfrm rot="17781636">
            <a:off x="628273" y="2457873"/>
            <a:ext cx="490633" cy="589772"/>
          </a:xfrm>
          <a:prstGeom prst="ellipse">
            <a:avLst/>
          </a:prstGeom>
        </p:spPr>
      </p:pic>
      <p:pic>
        <p:nvPicPr>
          <p:cNvPr id="3" name="Graphic 2" descr="Single gea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9119" y="4830064"/>
            <a:ext cx="1229692" cy="1229692"/>
          </a:xfrm>
          <a:prstGeom prst="rect">
            <a:avLst/>
          </a:prstGeom>
        </p:spPr>
      </p:pic>
      <p:pic>
        <p:nvPicPr>
          <p:cNvPr id="21" name="Graphic 20" descr="Single gea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8132" y="5803735"/>
            <a:ext cx="646137" cy="646137"/>
          </a:xfrm>
          <a:prstGeom prst="rect">
            <a:avLst/>
          </a:prstGeom>
        </p:spPr>
      </p:pic>
      <p:pic>
        <p:nvPicPr>
          <p:cNvPr id="26" name="Graphic 25" descr="Single gear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9686" y="5428983"/>
            <a:ext cx="820546" cy="8205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1" y="4700726"/>
            <a:ext cx="1498413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4.16667E-6 2.22222E-6 L 4.16667E-6 0.00023 " pathEditMode="relative" rAng="0" ptsTypes="AA">
                                      <p:cBhvr>
                                        <p:cTn id="6" dur="3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7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7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750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750" fill="hold">
                                          <p:stCondLst>
                                            <p:cond delay="5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4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-3.13889 " pathEditMode="relative" rAng="0" ptsTypes="AA">
                                      <p:cBhvr>
                                        <p:cTn id="12" dur="2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5" dur="4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7" dur="4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9" dur="4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8114" y="-2476982"/>
            <a:ext cx="13206714" cy="13206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411" y="11194071"/>
            <a:ext cx="4876800" cy="4876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64217" y="1177043"/>
            <a:ext cx="7152920" cy="393954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5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Q / A</a:t>
            </a:r>
            <a:endParaRPr lang="en-US" sz="25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921" y="777146"/>
            <a:ext cx="678864" cy="6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12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22222E-6 3.7037E-6 L 2.22222E-6 0.00023 " pathEditMode="relative" rAng="0" ptsTypes="AA">
                                      <p:cBhvr>
                                        <p:cTn id="6" dur="3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Rot by="1500000">
                                      <p:cBhvr>
                                        <p:cTn id="7" dur="1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750" fill="hold">
                                          <p:stCondLst>
                                            <p:cond delay="17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750" fill="hold">
                                          <p:stCondLst>
                                            <p:cond delay="3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750" fill="hold">
                                          <p:stCondLst>
                                            <p:cond delay="5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2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4 -0.03704 C 0.425 -0.03704 0.61024 0.13032 0.61024 0.3368 C 0.61024 0.54305 0.425 0.71065 0.1974 0.71065 C -0.03003 0.71065 -0.2151 0.54305 -0.2151 0.3368 C -0.2151 0.13032 -0.03003 -0.03704 0.1974 -0.03704 Z " pathEditMode="relative" rAng="0" ptsTypes="AAAAA">
                                      <p:cBhvr>
                                        <p:cTn id="14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3738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2.5E-6 -3.13889 " pathEditMode="relative" rAng="0" ptsTypes="AA">
                                      <p:cBhvr>
                                        <p:cTn id="16" dur="2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36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Hobo Std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o L T a H e B ..</dc:creator>
  <cp:lastModifiedBy>M o L T a H e B ..</cp:lastModifiedBy>
  <cp:revision>10</cp:revision>
  <dcterms:created xsi:type="dcterms:W3CDTF">2017-02-05T10:27:24Z</dcterms:created>
  <dcterms:modified xsi:type="dcterms:W3CDTF">2017-02-05T12:35:50Z</dcterms:modified>
</cp:coreProperties>
</file>