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093D1"/>
    <a:srgbClr val="A5156D"/>
    <a:srgbClr val="F0A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86" autoAdjust="0"/>
    <p:restoredTop sz="94660"/>
  </p:normalViewPr>
  <p:slideViewPr>
    <p:cSldViewPr snapToGrid="0">
      <p:cViewPr>
        <p:scale>
          <a:sx n="50" d="100"/>
          <a:sy n="50" d="100"/>
        </p:scale>
        <p:origin x="1344" y="81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337A5-06C1-4FF2-A757-62235A5A9589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AAE49-C93C-4E09-B243-2D264503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6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733F-88C8-48CE-B4CA-CDC9F9EDB31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73BC-A991-481D-B668-678166F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6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733F-88C8-48CE-B4CA-CDC9F9EDB31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73BC-A991-481D-B668-678166F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733F-88C8-48CE-B4CA-CDC9F9EDB31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73BC-A991-481D-B668-678166F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0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733F-88C8-48CE-B4CA-CDC9F9EDB31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73BC-A991-481D-B668-678166F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733F-88C8-48CE-B4CA-CDC9F9EDB31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73BC-A991-481D-B668-678166F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4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733F-88C8-48CE-B4CA-CDC9F9EDB31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73BC-A991-481D-B668-678166F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6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733F-88C8-48CE-B4CA-CDC9F9EDB31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73BC-A991-481D-B668-678166F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4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733F-88C8-48CE-B4CA-CDC9F9EDB31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73BC-A991-481D-B668-678166F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6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733F-88C8-48CE-B4CA-CDC9F9EDB31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73BC-A991-481D-B668-678166F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2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733F-88C8-48CE-B4CA-CDC9F9EDB31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73BC-A991-481D-B668-678166F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2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5733F-88C8-48CE-B4CA-CDC9F9EDB31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73BC-A991-481D-B668-678166F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0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733F-88C8-48CE-B4CA-CDC9F9EDB312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73BC-A991-481D-B668-678166F99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114" y="-2476982"/>
            <a:ext cx="13206714" cy="132067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1173480" y="2967335"/>
            <a:ext cx="11369040" cy="141224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77944" y="2967335"/>
            <a:ext cx="57881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: M a L a T H Y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496" y="3707785"/>
            <a:ext cx="82650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Amjad Alobaily - 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Ravi Kapoor  - Krishnarjun Senthilvelan</a:t>
            </a:r>
            <a:endParaRPr lang="en-US" sz="2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967335"/>
            <a:ext cx="9144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4379575"/>
            <a:ext cx="9144000" cy="0"/>
          </a:xfrm>
          <a:prstGeom prst="line">
            <a:avLst/>
          </a:prstGeom>
          <a:ln w="31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0"/>
          </p:cNvCxnSpPr>
          <p:nvPr/>
        </p:nvCxnSpPr>
        <p:spPr>
          <a:xfrm flipH="1" flipV="1">
            <a:off x="4572000" y="0"/>
            <a:ext cx="6" cy="296733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96"/>
          <a:stretch/>
        </p:blipFill>
        <p:spPr>
          <a:xfrm>
            <a:off x="822672" y="1678938"/>
            <a:ext cx="855267" cy="5918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2500" y1="26500" x2="47500" y2="28500"/>
                        <a14:foregroundMark x1="67000" y1="53500" x2="46000" y2="55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848" y="390544"/>
            <a:ext cx="855267" cy="855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77" y="1678939"/>
            <a:ext cx="616606" cy="6166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72" y="390544"/>
            <a:ext cx="855267" cy="8552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8181" y="1068703"/>
            <a:ext cx="14642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Host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1652" y="2234658"/>
            <a:ext cx="139730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 File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82391" y="1093431"/>
            <a:ext cx="9321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22081" y="2234657"/>
            <a:ext cx="1147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54" y="212675"/>
            <a:ext cx="806682" cy="10555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222" y="237663"/>
            <a:ext cx="798206" cy="105555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49" y="1576452"/>
            <a:ext cx="1055551" cy="105555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820" y="1571444"/>
            <a:ext cx="1055551" cy="105555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856" y="5401903"/>
            <a:ext cx="1590040" cy="13716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4405">
            <a:off x="7776082" y="5624094"/>
            <a:ext cx="1131593" cy="9895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243" y="4641832"/>
            <a:ext cx="1659194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" y="4760095"/>
            <a:ext cx="1755648" cy="1371600"/>
          </a:xfrm>
          <a:prstGeom prst="rect">
            <a:avLst/>
          </a:prstGeom>
        </p:spPr>
      </p:pic>
      <p:sp>
        <p:nvSpPr>
          <p:cNvPr id="28" name="Arc 27"/>
          <p:cNvSpPr/>
          <p:nvPr/>
        </p:nvSpPr>
        <p:spPr>
          <a:xfrm>
            <a:off x="5409980" y="4966316"/>
            <a:ext cx="2387418" cy="1249680"/>
          </a:xfrm>
          <a:prstGeom prst="arc">
            <a:avLst>
              <a:gd name="adj1" fmla="val 16743101"/>
              <a:gd name="adj2" fmla="val 0"/>
            </a:avLst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flipV="1">
            <a:off x="2701209" y="5230267"/>
            <a:ext cx="2387418" cy="1249680"/>
          </a:xfrm>
          <a:prstGeom prst="arc">
            <a:avLst>
              <a:gd name="adj1" fmla="val 16743101"/>
              <a:gd name="adj2" fmla="val 0"/>
            </a:avLst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608283" y="4924418"/>
            <a:ext cx="2387418" cy="1249680"/>
          </a:xfrm>
          <a:prstGeom prst="arc">
            <a:avLst>
              <a:gd name="adj1" fmla="val 16743101"/>
              <a:gd name="adj2" fmla="val 0"/>
            </a:avLst>
          </a:prstGeom>
          <a:ln w="3810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23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o L T a H e B ..</dc:creator>
  <cp:lastModifiedBy>M o L T a H e B ..</cp:lastModifiedBy>
  <cp:revision>10</cp:revision>
  <dcterms:created xsi:type="dcterms:W3CDTF">2017-02-05T11:29:38Z</dcterms:created>
  <dcterms:modified xsi:type="dcterms:W3CDTF">2017-02-05T13:11:45Z</dcterms:modified>
</cp:coreProperties>
</file>