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Open Sans" panose="020B0604020202020204" charset="0"/>
      <p:regular r:id="rId8"/>
      <p:bold r:id="rId9"/>
      <p:italic r:id="rId10"/>
      <p:boldItalic r:id="rId11"/>
    </p:embeddedFont>
    <p:embeddedFont>
      <p:font typeface="Economica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" name="Shape 17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2808100" y="744575"/>
            <a:ext cx="6024300" cy="1019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Skjellum’s Special Snowflakes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775700" y="2582325"/>
            <a:ext cx="6089100" cy="170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dirty="0"/>
              <a:t>Austin Hancock (2nd year Masters, SWE)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dirty="0"/>
              <a:t>Jeramy Lochner (Sophomore, SWE)</a:t>
            </a:r>
          </a:p>
          <a:p>
            <a:pPr lvl="0" algn="l">
              <a:spcBef>
                <a:spcPts val="0"/>
              </a:spcBef>
              <a:buNone/>
            </a:pPr>
            <a:r>
              <a:rPr lang="en" dirty="0"/>
              <a:t>Matthew Rodgers (Sophomore, SWE)	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198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Initial </a:t>
            </a:r>
          </a:p>
          <a:p>
            <a:pPr lvl="0">
              <a:spcBef>
                <a:spcPts val="0"/>
              </a:spcBef>
              <a:buNone/>
            </a:pPr>
            <a:r>
              <a:rPr lang="en" b="1"/>
              <a:t>Concept</a:t>
            </a:r>
          </a:p>
          <a:p>
            <a:pPr lvl="0">
              <a:spcBef>
                <a:spcPts val="0"/>
              </a:spcBef>
              <a:buNone/>
            </a:pPr>
            <a:r>
              <a:rPr lang="en" b="1"/>
              <a:t>Diagram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70" name="Shape 70" descr="bullshit_ass_shi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7575" y="12"/>
            <a:ext cx="4688850" cy="494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2418900" cy="2612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Noted </a:t>
            </a:r>
          </a:p>
          <a:p>
            <a:pPr lvl="0">
              <a:spcBef>
                <a:spcPts val="0"/>
              </a:spcBef>
              <a:buNone/>
            </a:pPr>
            <a:r>
              <a:rPr lang="en" b="1"/>
              <a:t>Concerns</a:t>
            </a:r>
          </a:p>
          <a:p>
            <a:pPr lvl="0">
              <a:spcBef>
                <a:spcPts val="0"/>
              </a:spcBef>
              <a:buNone/>
            </a:pPr>
            <a:r>
              <a:rPr lang="en" b="1"/>
              <a:t>And</a:t>
            </a:r>
          </a:p>
          <a:p>
            <a:pPr lvl="0">
              <a:spcBef>
                <a:spcPts val="0"/>
              </a:spcBef>
              <a:buNone/>
            </a:pPr>
            <a:r>
              <a:rPr lang="en" b="1"/>
              <a:t>Solutions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2187900" y="465675"/>
            <a:ext cx="6420000" cy="411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  <a:buAutoNum type="arabicPeriod"/>
            </a:pPr>
            <a:r>
              <a:rPr lang="en" sz="2000"/>
              <a:t>The API has a 1,000 calls per hour limit.</a:t>
            </a:r>
          </a:p>
          <a:p>
            <a:pPr marL="914400" lvl="1" indent="-228600" rtl="0">
              <a:spcBef>
                <a:spcPts val="0"/>
              </a:spcBef>
              <a:buAutoNum type="alphaLcPeriod"/>
            </a:pPr>
            <a:r>
              <a:rPr lang="en" b="1"/>
              <a:t>This was addressed by caching retrieved image urls resulting in a significantly reduced api calls.</a:t>
            </a:r>
          </a:p>
          <a:p>
            <a:pPr lvl="0" rtl="0">
              <a:spcBef>
                <a:spcPts val="0"/>
              </a:spcBef>
              <a:buNone/>
            </a:pPr>
            <a:endParaRPr b="1"/>
          </a:p>
          <a:p>
            <a:pPr marL="457200" lvl="0" indent="-355600" rtl="0">
              <a:spcBef>
                <a:spcPts val="0"/>
              </a:spcBef>
              <a:buSzPct val="100000"/>
              <a:buAutoNum type="arabicPeriod"/>
            </a:pPr>
            <a:r>
              <a:rPr lang="en" sz="2000"/>
              <a:t>Use of a text box to allow for date/sol queries.</a:t>
            </a:r>
          </a:p>
          <a:p>
            <a:pPr marL="914400" lvl="1" indent="-228600">
              <a:spcBef>
                <a:spcPts val="0"/>
              </a:spcBef>
              <a:buAutoNum type="alphaLcPeriod"/>
            </a:pPr>
            <a:r>
              <a:rPr lang="en" b="1"/>
              <a:t>Accepting user input as arguments for calls to a database can be a bit of a trust exercise. We opted for a zero-trust strategy and implemented checks on user input prior to it being accepted as arguments for querying.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1617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Tech </a:t>
            </a:r>
          </a:p>
          <a:p>
            <a:pPr lvl="0">
              <a:spcBef>
                <a:spcPts val="0"/>
              </a:spcBef>
              <a:buNone/>
            </a:pPr>
            <a:r>
              <a:rPr lang="en" b="1"/>
              <a:t>Stack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2378400" y="737100"/>
            <a:ext cx="4387200" cy="3669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Flask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SQLite / SQLAlchemy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Requests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HTML</a:t>
            </a:r>
          </a:p>
          <a:p>
            <a:pPr marL="457200" lvl="0" indent="-38100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CSS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 descr="final_forrealz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499" y="42225"/>
            <a:ext cx="6358874" cy="49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68175" y="116575"/>
            <a:ext cx="8520600" cy="1448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Final</a:t>
            </a:r>
          </a:p>
          <a:p>
            <a:pPr lvl="0">
              <a:spcBef>
                <a:spcPts val="0"/>
              </a:spcBef>
              <a:buNone/>
            </a:pPr>
            <a:r>
              <a:rPr lang="en" b="1"/>
              <a:t>Product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On-screen Show (16:9)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Open Sans</vt:lpstr>
      <vt:lpstr>Arial</vt:lpstr>
      <vt:lpstr>Economica</vt:lpstr>
      <vt:lpstr>luxe</vt:lpstr>
      <vt:lpstr>Skjellum’s Special Snowflakes</vt:lpstr>
      <vt:lpstr>Initial  Concept Diagram</vt:lpstr>
      <vt:lpstr>Noted  Concerns And Solutions</vt:lpstr>
      <vt:lpstr>Tech  Stack</vt:lpstr>
      <vt:lpstr>Final Product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Skjellum’s Special Snowflakes</dc:title>
  <cp:lastModifiedBy>Austi</cp:lastModifiedBy>
  <cp:revision>1</cp:revision>
  <dcterms:modified xsi:type="dcterms:W3CDTF">2017-02-05T02:52:37Z</dcterms:modified>
</cp:coreProperties>
</file>