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4020202020204" charset="0"/>
      <p:regular r:id="rId4"/>
      <p:bold r:id="rId5"/>
      <p:italic r:id="rId6"/>
      <p:boldItalic r:id="rId7"/>
    </p:embeddedFont>
    <p:embeddedFont>
      <p:font typeface="Economica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 descr="final_forrealz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462" y="53074"/>
            <a:ext cx="6362024" cy="49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68175" y="116575"/>
            <a:ext cx="8520600" cy="1448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 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0" y="3146424"/>
            <a:ext cx="3000000" cy="18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 u="sng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 Stack:</a:t>
            </a:r>
          </a:p>
          <a:p>
            <a:pPr marL="457200" lvl="0" indent="-29210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Flask</a:t>
            </a:r>
          </a:p>
          <a:p>
            <a:pPr marL="457200" lvl="0" indent="-29210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SQLAlchemy</a:t>
            </a:r>
          </a:p>
          <a:p>
            <a:pPr marL="457200" lvl="0" indent="-29210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SQLite </a:t>
            </a:r>
          </a:p>
          <a:p>
            <a:pPr marL="457200" lvl="0" indent="-29210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Requests</a:t>
            </a:r>
          </a:p>
          <a:p>
            <a:pPr marL="457200" lvl="0" indent="-29210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HTML</a:t>
            </a:r>
          </a:p>
          <a:p>
            <a:pPr marL="457200" lvl="0" indent="-292100" rtl="0">
              <a:lnSpc>
                <a:spcPct val="5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0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CSS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7534850" y="3146425"/>
            <a:ext cx="1504200" cy="187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Arial</vt:lpstr>
      <vt:lpstr>Economica</vt:lpstr>
      <vt:lpstr>luxe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Austi</cp:lastModifiedBy>
  <cp:revision>1</cp:revision>
  <dcterms:modified xsi:type="dcterms:W3CDTF">2017-02-05T02:54:25Z</dcterms:modified>
</cp:coreProperties>
</file>