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5ACB-71CE-40BF-AA1C-85E4EF8C9676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6AE4-2C7B-4E4A-A86C-AA31D12C0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9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5ACB-71CE-40BF-AA1C-85E4EF8C9676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6AE4-2C7B-4E4A-A86C-AA31D12C0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0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5ACB-71CE-40BF-AA1C-85E4EF8C9676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6AE4-2C7B-4E4A-A86C-AA31D12C0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1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5ACB-71CE-40BF-AA1C-85E4EF8C9676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6AE4-2C7B-4E4A-A86C-AA31D12C0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3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5ACB-71CE-40BF-AA1C-85E4EF8C9676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6AE4-2C7B-4E4A-A86C-AA31D12C0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3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5ACB-71CE-40BF-AA1C-85E4EF8C9676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6AE4-2C7B-4E4A-A86C-AA31D12C0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5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5ACB-71CE-40BF-AA1C-85E4EF8C9676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6AE4-2C7B-4E4A-A86C-AA31D12C0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4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5ACB-71CE-40BF-AA1C-85E4EF8C9676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6AE4-2C7B-4E4A-A86C-AA31D12C0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8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5ACB-71CE-40BF-AA1C-85E4EF8C9676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6AE4-2C7B-4E4A-A86C-AA31D12C0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1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5ACB-71CE-40BF-AA1C-85E4EF8C9676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6AE4-2C7B-4E4A-A86C-AA31D12C0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5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5ACB-71CE-40BF-AA1C-85E4EF8C9676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86AE4-2C7B-4E4A-A86C-AA31D12C0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B5ACB-71CE-40BF-AA1C-85E4EF8C9676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86AE4-2C7B-4E4A-A86C-AA31D12C0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5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roadway" panose="04040905080B02020502" pitchFamily="82" charset="0"/>
              </a:rPr>
              <a:t>Summary (The </a:t>
            </a:r>
            <a:r>
              <a:rPr lang="en-US" sz="4800" dirty="0" err="1">
                <a:solidFill>
                  <a:schemeClr val="bg1"/>
                </a:solidFill>
                <a:latin typeface="Broadway" panose="04040905080B02020502" pitchFamily="82" charset="0"/>
              </a:rPr>
              <a:t>Bizniz</a:t>
            </a:r>
            <a:r>
              <a:rPr lang="en-US" sz="4800" dirty="0">
                <a:solidFill>
                  <a:schemeClr val="bg1"/>
                </a:solidFill>
                <a:latin typeface="Broadway" panose="04040905080B02020502" pitchFamily="82" charset="0"/>
              </a:rPr>
              <a:t> 2.0)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web page using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drop-down menus for user input for rover specifications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JSON to parse and compute information based on user input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Displays images from NASA’s Mars rover server on HTML web page</a:t>
            </a:r>
          </a:p>
        </p:txBody>
      </p:sp>
    </p:spTree>
    <p:extLst>
      <p:ext uri="{BB962C8B-B14F-4D97-AF65-F5344CB8AC3E}">
        <p14:creationId xmlns:p14="http://schemas.microsoft.com/office/powerpoint/2010/main" val="312899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Broadway</vt:lpstr>
      <vt:lpstr>Calibri</vt:lpstr>
      <vt:lpstr>Calibri Light</vt:lpstr>
      <vt:lpstr>Office Theme</vt:lpstr>
      <vt:lpstr>Summary (The Bizniz 2.0)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(The Bizniz 2.0)</dc:title>
  <dc:creator>Jeriel Ng</dc:creator>
  <cp:lastModifiedBy>Jeriel Ng</cp:lastModifiedBy>
  <cp:revision>1</cp:revision>
  <dcterms:created xsi:type="dcterms:W3CDTF">2017-02-05T02:07:48Z</dcterms:created>
  <dcterms:modified xsi:type="dcterms:W3CDTF">2017-02-05T02:11:04Z</dcterms:modified>
</cp:coreProperties>
</file>