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4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4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7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52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2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4BBC-A03F-4BC0-820C-13A93AA09159}" type="datetimeFigureOut">
              <a:rPr lang="en-US" smtClean="0"/>
              <a:t>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BDA9-7793-4FE6-930E-F72C7015C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2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85"/>
          <a:stretch/>
        </p:blipFill>
        <p:spPr>
          <a:xfrm>
            <a:off x="76201" y="3398161"/>
            <a:ext cx="5943185" cy="3310128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1" y="225552"/>
            <a:ext cx="9801224" cy="10668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The Dogs – Mars Rover Experience</a:t>
            </a:r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01209"/>
            <a:ext cx="5943600" cy="3307080"/>
          </a:xfrm>
          <a:prstGeom prst="rect">
            <a:avLst/>
          </a:prstGeom>
          <a:ln w="19050">
            <a:solidFill>
              <a:srgbClr val="FFC000"/>
            </a:solidFill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980867" y="1302661"/>
            <a:ext cx="10592007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Jordan Johnson (SR SWEN) and Sadi Hulgan (SR INSY)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Utilized C# and Visual Studio to create an intuitive, aesthetically pleasing user interface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Palatino Linotype" panose="02040502050505030304" pitchFamily="18" charset="0"/>
              </a:rPr>
              <a:t>Focused on creating an experience instead of just an application</a:t>
            </a: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Palatino Linotype</vt:lpstr>
      <vt:lpstr>Office Theme</vt:lpstr>
      <vt:lpstr>The Dogs – Mars Rover Experience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Dogs – Mars Rover Experience</dc:title>
  <dc:creator>Sadi Hulgan</dc:creator>
  <cp:lastModifiedBy>Sadi Hulgan</cp:lastModifiedBy>
  <cp:revision>2</cp:revision>
  <dcterms:created xsi:type="dcterms:W3CDTF">2017-02-05T05:51:24Z</dcterms:created>
  <dcterms:modified xsi:type="dcterms:W3CDTF">2017-02-05T05:59:11Z</dcterms:modified>
</cp:coreProperties>
</file>