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8" r:id="rId7"/>
    <p:sldId id="259" r:id="rId8"/>
    <p:sldId id="266" r:id="rId9"/>
    <p:sldId id="267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>
        <p:scale>
          <a:sx n="71" d="100"/>
          <a:sy n="71" d="100"/>
        </p:scale>
        <p:origin x="43" y="34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2/4/2017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2" y="2574924"/>
            <a:ext cx="2743200" cy="838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Dogs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5211" y="3413125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Jordan Johnson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Senior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 Engineering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0587" y="3403600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Sadi Hulgan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Senior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Industrial &amp; Systems Engineering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2743163" y="1266378"/>
            <a:ext cx="6475449" cy="867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Equifax Hackathon 2017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2666963" y="364529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bg1"/>
                </a:solidFill>
              </a:rPr>
              <a:t>Mars Rover Experience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81200"/>
            <a:ext cx="10744201" cy="41910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NASA has a database of photographs from three rovers on Mars: Curiosity, Opportunity, and Spirit (inactive as of March 22, 2010). Using the NASA open API, create an app or web page that allows a user to choose a rover, a sol (Martian rotation day) or Earth date, and a camera to view photographs of the Martian surface.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Each rover landed on a different date, so their sol days are different. Not every camera is used every day, in fact, sometimes there are no photographs at all from a given day and rover. Spirit stopped transmitting on March 22, 2010. 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Technologies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NASA API</a:t>
            </a:r>
          </a:p>
          <a:p>
            <a:pPr marL="45720" indent="0">
              <a:buClr>
                <a:schemeClr val="bg1"/>
              </a:buClr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Focused on strengths in programming (C#)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Utilization of C# in Visual Studio to create an intuitive interface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Desire to create an experience rather than an application 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Creation of basic features, testing, addition of detail </a:t>
            </a: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Difficulties Faced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Small team 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One member with extensive coding experience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Portions of NASA’s Open API were not maintained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Little prior experience with APIs</a:t>
            </a: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Beyond 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Focus on experience instead of just an application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Inclusion of specific information about rovers and cameras</a:t>
            </a:r>
          </a:p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Aesthetically pleasing design both visually and audibly </a:t>
            </a: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2895600"/>
            <a:ext cx="35814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bg1"/>
                </a:solidFill>
              </a:rPr>
              <a:t>Questions</a:t>
            </a:r>
            <a:r>
              <a:rPr lang="en-US" sz="4400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97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737</TotalTime>
  <Words>242</Words>
  <Application>Microsoft Office PowerPoint</Application>
  <PresentationFormat>Custom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The Dogs</vt:lpstr>
      <vt:lpstr>Problem Statement</vt:lpstr>
      <vt:lpstr>Technologies Used </vt:lpstr>
      <vt:lpstr>Approach</vt:lpstr>
      <vt:lpstr>Difficulties Faced </vt:lpstr>
      <vt:lpstr>Beyond the Problem Statement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Equifax Hackathon 2017</dc:title>
  <dc:creator>Sadi Hulgan</dc:creator>
  <cp:lastModifiedBy>Sadi Hulgan</cp:lastModifiedBy>
  <cp:revision>18</cp:revision>
  <dcterms:created xsi:type="dcterms:W3CDTF">2017-02-04T02:38:44Z</dcterms:created>
  <dcterms:modified xsi:type="dcterms:W3CDTF">2017-02-05T05:58:35Z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