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263" r:id="rId4"/>
    <p:sldId id="264" r:id="rId5"/>
    <p:sldId id="257" r:id="rId6"/>
    <p:sldId id="258" r:id="rId7"/>
    <p:sldId id="259" r:id="rId8"/>
    <p:sldId id="260" r:id="rId9"/>
    <p:sldId id="266" r:id="rId10"/>
    <p:sldId id="256" r:id="rId11"/>
    <p:sldId id="262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2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CA47EC7-E604-4F75-92DA-AC0F9189AB67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2A51F0-15BA-451D-9539-BD958AB08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3B78E-B57A-4137-8D25-C2E5A507F1C8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E2189-D8D7-485B-934A-51E7480BE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11CDF-590B-4253-99DD-CCFF5751812C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02C27-1B7B-4D23-B3A3-CB56329DE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4D5F2-6032-4F23-921F-DA0FFEE1ABBC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0EDC-4CD6-42D7-84D6-0803054B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D2635-6955-4B20-BDE2-37AEFA6ABED8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F031-F86F-4D23-A0D1-7DE1A8D79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6191C-8C1A-4194-ACBD-E1DABDA47461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3B4D3-2115-4762-A5A9-E643D9C06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79BA7-2563-4301-B676-13C22C90BC0F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5F233-1993-41D6-AB57-79FDCDBEE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3BC3-4067-41F8-8321-7779CA64D8D6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47A8-D984-420E-83F8-E3AD1CD0F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98FF7-44B9-4128-8AFC-7D92B7E9B61E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C52F5-FF49-4EA5-BD13-1094D49EC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82E2-C31C-4919-AE78-80FD958C627B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BA7B9-7D38-40FD-BB01-9ACDE621E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06402-2EBD-4CE5-8F23-365EAA4C0337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506D6-74A5-4988-BA98-0746CE27A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AF6EB-C29C-4B4F-BDC3-7956A3A8142C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D4337-57BB-4447-A5B5-E892A818C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7ADE73-34CB-4BAD-A85A-8EBB9B8349C9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6007FA1-5BC4-4FA8-B601-4022C35BB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30400" y="365125"/>
            <a:ext cx="83058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3000">
                <a:solidFill>
                  <a:srgbClr val="FF0000"/>
                </a:solidFill>
                <a:latin typeface="Doctor Who" pitchFamily="2" charset="0"/>
              </a:rPr>
              <a:t>Mars surface viewer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Auburn Hackathon2017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Team Unknown: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Gary Pike:</a:t>
            </a:r>
            <a:r>
              <a:rPr lang="en-US" dirty="0">
                <a:solidFill>
                  <a:schemeClr val="bg1"/>
                </a:solidFill>
              </a:rPr>
              <a:t> Software &amp; Aerospace Engineering Senior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Joshua Parker:</a:t>
            </a:r>
            <a:r>
              <a:rPr lang="en-US" dirty="0">
                <a:solidFill>
                  <a:schemeClr val="bg1"/>
                </a:solidFill>
              </a:rPr>
              <a:t> Computer Science Senior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Collin Pike:</a:t>
            </a:r>
            <a:r>
              <a:rPr lang="en-US" dirty="0">
                <a:solidFill>
                  <a:schemeClr val="bg1"/>
                </a:solidFill>
              </a:rPr>
              <a:t> Software Engineering Senior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David </a:t>
            </a:r>
            <a:r>
              <a:rPr lang="en-US" u="sng" dirty="0" err="1">
                <a:solidFill>
                  <a:schemeClr val="bg1"/>
                </a:solidFill>
              </a:rPr>
              <a:t>Goldhagen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Computer Engineering with EE option Junior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Image result for albert einste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639763"/>
            <a:ext cx="6534150" cy="3800475"/>
          </a:xfrm>
          <a:prstGeom prst="rect">
            <a:avLst/>
          </a:prstGeom>
          <a:noFill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4737100"/>
            <a:ext cx="115919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The secret to creativity is knowing how to hide your sources.</a:t>
            </a:r>
            <a:r>
              <a:rPr lang="en-US" sz="3600">
                <a:solidFill>
                  <a:schemeClr val="bg1"/>
                </a:solidFill>
              </a:rPr>
              <a:t/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 b="1" i="1">
                <a:solidFill>
                  <a:schemeClr val="bg1"/>
                </a:solidFill>
              </a:rPr>
              <a:t>– Albert Einstein</a:t>
            </a:r>
            <a:r>
              <a:rPr lang="en-US" sz="36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95313" y="3606800"/>
            <a:ext cx="1082516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Project Manager: Gary Pike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Chief Coder: Collin Pike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HTML Designer: Joshua Parker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Project Researcher: David Goldhagen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44738" y="293688"/>
            <a:ext cx="74295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Doctor Who" pitchFamily="2" charset="0"/>
              </a:rPr>
              <a:t>Program by Cybermen</a:t>
            </a:r>
            <a:br>
              <a:rPr lang="en-US" sz="7200">
                <a:solidFill>
                  <a:srgbClr val="FF0000"/>
                </a:solidFill>
                <a:latin typeface="Doctor Who" pitchFamily="2" charset="0"/>
              </a:rPr>
            </a:br>
            <a:r>
              <a:rPr lang="en-US" sz="7200">
                <a:solidFill>
                  <a:srgbClr val="FF0000"/>
                </a:solidFill>
                <a:latin typeface="Doctor Who" pitchFamily="2" charset="0"/>
              </a:rPr>
              <a:t>AKA</a:t>
            </a:r>
          </a:p>
          <a:p>
            <a:pPr algn="ctr"/>
            <a:r>
              <a:rPr lang="en-US" sz="7200">
                <a:solidFill>
                  <a:srgbClr val="FF0000"/>
                </a:solidFill>
                <a:latin typeface="Doctor Who" pitchFamily="2" charset="0"/>
              </a:rPr>
              <a:t>Team Unknown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goldhagen_profile"/>
          <p:cNvPicPr>
            <a:picLocks noChangeAspect="1" noChangeArrowheads="1"/>
          </p:cNvPicPr>
          <p:nvPr/>
        </p:nvPicPr>
        <p:blipFill>
          <a:blip r:embed="rId2"/>
          <a:srcRect l="4800" r="2400"/>
          <a:stretch>
            <a:fillRect/>
          </a:stretch>
        </p:blipFill>
        <p:spPr bwMode="auto">
          <a:xfrm>
            <a:off x="228600" y="304800"/>
            <a:ext cx="1344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Edit Headshot Gary 10146318381181CDP"/>
          <p:cNvPicPr>
            <a:picLocks noChangeAspect="1" noChangeArrowheads="1"/>
          </p:cNvPicPr>
          <p:nvPr/>
        </p:nvPicPr>
        <p:blipFill>
          <a:blip r:embed="rId3"/>
          <a:srcRect l="6531" t="4665" b="23323"/>
          <a:stretch>
            <a:fillRect/>
          </a:stretch>
        </p:blipFill>
        <p:spPr bwMode="auto">
          <a:xfrm>
            <a:off x="228600" y="5181600"/>
            <a:ext cx="134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Joshua Parker Headshot"/>
          <p:cNvPicPr>
            <a:picLocks noChangeAspect="1" noChangeArrowheads="1"/>
          </p:cNvPicPr>
          <p:nvPr/>
        </p:nvPicPr>
        <p:blipFill>
          <a:blip r:embed="rId4"/>
          <a:srcRect l="9085" r="3029"/>
          <a:stretch>
            <a:fillRect/>
          </a:stretch>
        </p:blipFill>
        <p:spPr bwMode="auto">
          <a:xfrm>
            <a:off x="228600" y="1905000"/>
            <a:ext cx="1325563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 descr="Collin Pike Headshot"/>
          <p:cNvPicPr>
            <a:picLocks noChangeAspect="1" noChangeArrowheads="1"/>
          </p:cNvPicPr>
          <p:nvPr/>
        </p:nvPicPr>
        <p:blipFill>
          <a:blip r:embed="rId5"/>
          <a:srcRect l="20042" t="15016" r="12025" b="15016"/>
          <a:stretch>
            <a:fillRect/>
          </a:stretch>
        </p:blipFill>
        <p:spPr bwMode="auto">
          <a:xfrm>
            <a:off x="228600" y="3657600"/>
            <a:ext cx="1327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905000" y="73025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David Goldhagen - Senior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924050" y="2362200"/>
            <a:ext cx="516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Joshua Parker - Senior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981200" y="4083050"/>
            <a:ext cx="432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Collin Pike - Junior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981200" y="5607050"/>
            <a:ext cx="409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Gary Pike - Junior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651125" y="1233488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San Antionio, Texas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651125" y="2909888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Lithonia, Georgia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651125" y="45862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Roanoke, Alabama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667000" y="61864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Roanoke, Alabama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305800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Arial Unicode MS" pitchFamily="34" charset="-128"/>
              </a:rPr>
              <a:t>Project Name: Mars surface viewer</a:t>
            </a:r>
          </a:p>
          <a:p>
            <a:r>
              <a:rPr lang="en-US" sz="3600" b="1">
                <a:solidFill>
                  <a:srgbClr val="FF0000"/>
                </a:solidFill>
                <a:latin typeface="Arial Unicode MS" pitchFamily="34" charset="-128"/>
              </a:rPr>
              <a:t>Team Name: Unknown</a:t>
            </a:r>
          </a:p>
          <a:p>
            <a:endParaRPr lang="en-US" sz="3600" b="1">
              <a:solidFill>
                <a:srgbClr val="FF0000"/>
              </a:solidFill>
              <a:latin typeface="Arial Unicode MS" pitchFamily="34" charset="-128"/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Project Manager: Gary Pike – Junior</a:t>
            </a: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	Software Engineering &amp; Business Finance</a:t>
            </a:r>
          </a:p>
          <a:p>
            <a:endParaRPr lang="en-US" sz="2800" b="1">
              <a:solidFill>
                <a:srgbClr val="FF0000"/>
              </a:solidFill>
              <a:latin typeface="Arial Unicode MS" pitchFamily="34" charset="-128"/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Chief Coder: Collin Pike - Junior</a:t>
            </a:r>
          </a:p>
          <a:p>
            <a:r>
              <a:rPr lang="en-US" sz="2800" b="1">
                <a:solidFill>
                  <a:srgbClr val="FF0000"/>
                </a:solidFill>
              </a:rPr>
              <a:t>	Software Engineering &amp; Business Finance</a:t>
            </a:r>
          </a:p>
          <a:p>
            <a:endParaRPr lang="en-US" sz="2800" b="1">
              <a:solidFill>
                <a:srgbClr val="FF0000"/>
              </a:solidFill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HTML Designer: Joshua Parker – Senior</a:t>
            </a:r>
          </a:p>
          <a:p>
            <a:r>
              <a:rPr lang="en-US" sz="2400" b="1">
                <a:solidFill>
                  <a:srgbClr val="FF0000"/>
                </a:solidFill>
              </a:rPr>
              <a:t>	Computer Science</a:t>
            </a:r>
          </a:p>
          <a:p>
            <a:endParaRPr lang="en-US" sz="2400">
              <a:solidFill>
                <a:srgbClr val="FF0000"/>
              </a:solidFill>
              <a:latin typeface="Arial Unicode MS" pitchFamily="34" charset="-128"/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Project Researcher: David Goldhagen – Senior</a:t>
            </a:r>
          </a:p>
          <a:p>
            <a:r>
              <a:rPr lang="en-US" sz="2400" b="1">
                <a:solidFill>
                  <a:srgbClr val="FF0000"/>
                </a:solidFill>
              </a:rPr>
              <a:t>	Electrical &amp; Computer Engineering</a:t>
            </a:r>
            <a:endParaRPr lang="en-US" sz="3600" b="1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Analysis of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Preliminary Plan of Attack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Road Blocks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Actual Solution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5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Calibri Light" pitchFamily="34" charset="0"/>
              </a:rPr>
              <a:t>Summary</a:t>
            </a:r>
            <a:endParaRPr lang="en-US" sz="4400">
              <a:latin typeface="Calibri Light" pitchFamily="34" charset="0"/>
            </a:endParaRPr>
          </a:p>
        </p:txBody>
      </p:sp>
      <p:sp>
        <p:nvSpPr>
          <p:cNvPr id="7" name="Content Placeholder 6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Purchased a domain name: </a:t>
            </a:r>
            <a:r>
              <a:rPr lang="en-US" sz="2800" u="sng" dirty="0" err="1">
                <a:solidFill>
                  <a:schemeClr val="bg1"/>
                </a:solidFill>
                <a:latin typeface="+mn-lt"/>
                <a:cs typeface="+mn-cs"/>
              </a:rPr>
              <a:t>marsrover.space</a:t>
            </a:r>
            <a:endParaRPr lang="en-US" sz="2800" u="sng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Hosting web page from our source code.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Created 4 Webpages: home page and a page for each of the rovers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Main page: click a picture to view information on it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Rover pages: 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Picture of desired rover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Enter camera angle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Enter Earth or Sol date 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Click go button to view pictures from rover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Explains what a Sol is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A button to go back to main page (bottom of </a:t>
            </a:r>
            <a:r>
              <a:rPr lang="en-US" sz="2400">
                <a:solidFill>
                  <a:schemeClr val="bg1"/>
                </a:solidFill>
                <a:latin typeface="+mn-lt"/>
                <a:cs typeface="+mn-cs"/>
              </a:rPr>
              <a:t>page)</a:t>
            </a: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213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Calibri Light</vt:lpstr>
      <vt:lpstr>Doctor Who</vt:lpstr>
      <vt:lpstr>Arial Unicode MS</vt:lpstr>
      <vt:lpstr>Office Theme</vt:lpstr>
      <vt:lpstr>Slide 1</vt:lpstr>
      <vt:lpstr>Slide 2</vt:lpstr>
      <vt:lpstr>Slide 3</vt:lpstr>
      <vt:lpstr>Slide 4</vt:lpstr>
      <vt:lpstr>Analysis of Problem</vt:lpstr>
      <vt:lpstr>Preliminary Plan of Attack</vt:lpstr>
      <vt:lpstr>Road Blocks</vt:lpstr>
      <vt:lpstr>Actual Solution</vt:lpstr>
      <vt:lpstr>Slide 9</vt:lpstr>
      <vt:lpstr>Auburn Hackathon2017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Auburn Hackathon2017</dc:title>
  <dc:creator>Joshua Parker</dc:creator>
  <cp:lastModifiedBy>Gary</cp:lastModifiedBy>
  <cp:revision>6</cp:revision>
  <dcterms:created xsi:type="dcterms:W3CDTF">2017-02-05T07:54:53Z</dcterms:created>
  <dcterms:modified xsi:type="dcterms:W3CDTF">2017-02-05T13:59:30Z</dcterms:modified>
</cp:coreProperties>
</file>