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3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82209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Mars	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4"/>
            <a:ext cx="7801500" cy="122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 Eagle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Jacob Laney and Joseph Cauble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Sophomores (Software Engineering)</a:t>
            </a:r>
          </a:p>
        </p:txBody>
      </p:sp>
      <p:pic>
        <p:nvPicPr>
          <p:cNvPr id="61" name="Shape 61" descr="Screen Shot 2017-02-04 at 8.23.5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Members: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Jacob Laney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Joseph Cauble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Sophomores studying Software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Client-side design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Dynamic Interfaces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Client-side processing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Enhanced development time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Fewer computing resources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Fun</a:t>
            </a:r>
          </a:p>
        </p:txBody>
      </p:sp>
      <p:pic>
        <p:nvPicPr>
          <p:cNvPr id="74" name="Shape 74" descr="angularj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325" y="1453975"/>
            <a:ext cx="2624450" cy="2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NASA Rover Image Selection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Broke filtering into separate processes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Evaluated each step before advancing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Rover -&gt; Date -&gt; Camera -&gt; Image Library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Informed our decisions on user interface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</p:txBody>
      </p:sp>
      <p:pic>
        <p:nvPicPr>
          <p:cNvPr id="86" name="Shape 86" descr="Screen Shot 2017-02-04 at 8.35.1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071" y="1290187"/>
            <a:ext cx="3094998" cy="350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NASA implemented a CORS (Cross-Origin Resource Sharing) system on their remote server, but didn’t make it public for all resources.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User experience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Speed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Collaboration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Learning new technologies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 Eagle Code - Project Summary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862400" y="1095000"/>
            <a:ext cx="3087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Technologies used: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Angular.Js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HTML5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CSS/Bootstrap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311700" y="3157025"/>
            <a:ext cx="4308900" cy="21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Technical Features: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Fully responsive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Client-side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11700" y="1017725"/>
            <a:ext cx="4626000" cy="277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 Features: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Select Rover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Select Date and Camera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Displays NASA images as thumbnails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Inspect </a:t>
            </a:r>
            <a:r>
              <a:rPr lang="en" sz="18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thumbnails</a:t>
            </a:r>
          </a:p>
          <a:p>
            <a:pPr marL="11430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</a:pPr>
            <a:endParaRPr lang="en"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Shape 101" descr="Screen Shot 2017-02-04 at 8.33.3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725" y="3157025"/>
            <a:ext cx="4077974" cy="19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Average</vt:lpstr>
      <vt:lpstr>Oswald</vt:lpstr>
      <vt:lpstr>slate</vt:lpstr>
      <vt:lpstr>Project Mars </vt:lpstr>
      <vt:lpstr>Introduction</vt:lpstr>
      <vt:lpstr>Client-side design</vt:lpstr>
      <vt:lpstr>NASA Rover Image Selection</vt:lpstr>
      <vt:lpstr>Responsive Design</vt:lpstr>
      <vt:lpstr>Challenges </vt:lpstr>
      <vt:lpstr>War Eagle Code - Project Summary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Mars </dc:title>
  <cp:lastModifiedBy>Jake Laney</cp:lastModifiedBy>
  <cp:revision>1</cp:revision>
  <dcterms:modified xsi:type="dcterms:W3CDTF">2017-02-05T02:53:20Z</dcterms:modified>
</cp:coreProperties>
</file>