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/>
    <p:restoredTop sz="94591"/>
  </p:normalViewPr>
  <p:slideViewPr>
    <p:cSldViewPr snapToGrid="0" snapToObjects="1">
      <p:cViewPr varScale="1">
        <p:scale>
          <a:sx n="101" d="100"/>
          <a:sy n="101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D9550-070A-9747-8E50-5CDC2D406C11}" type="datetimeFigureOut">
              <a:rPr lang="en-US" smtClean="0"/>
              <a:t>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6564B-CA85-6844-B114-84DA96BF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7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6564B-CA85-6844-B114-84DA96BFBC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B08-D827-854E-8180-C60B30195FAD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E950-CCE8-334C-BA1A-FFD34C82A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B08-D827-854E-8180-C60B30195FAD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E950-CCE8-334C-BA1A-FFD34C82A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B08-D827-854E-8180-C60B30195FAD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E950-CCE8-334C-BA1A-FFD34C82A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B08-D827-854E-8180-C60B30195FAD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E950-CCE8-334C-BA1A-FFD34C82A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B08-D827-854E-8180-C60B30195FAD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E950-CCE8-334C-BA1A-FFD34C82A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B08-D827-854E-8180-C60B30195FAD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E950-CCE8-334C-BA1A-FFD34C82A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B08-D827-854E-8180-C60B30195FAD}" type="datetimeFigureOut">
              <a:rPr lang="en-US" smtClean="0"/>
              <a:t>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E950-CCE8-334C-BA1A-FFD34C82A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B08-D827-854E-8180-C60B30195FAD}" type="datetimeFigureOut">
              <a:rPr lang="en-US" smtClean="0"/>
              <a:t>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E950-CCE8-334C-BA1A-FFD34C82A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B08-D827-854E-8180-C60B30195FAD}" type="datetimeFigureOut">
              <a:rPr lang="en-US" smtClean="0"/>
              <a:t>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E950-CCE8-334C-BA1A-FFD34C82A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B08-D827-854E-8180-C60B30195FAD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E950-CCE8-334C-BA1A-FFD34C82A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B08-D827-854E-8180-C60B30195FAD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E950-CCE8-334C-BA1A-FFD34C82A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47B08-D827-854E-8180-C60B30195FAD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EE950-CCE8-334C-BA1A-FFD34C82A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Gerry/NASA.git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607" y="136923"/>
            <a:ext cx="6858000" cy="70127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mr-IN" altLang="zh-CN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0114" y="838201"/>
            <a:ext cx="843098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Install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Studio.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smtClean="0"/>
              <a:t>Paste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repo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address:</a:t>
            </a:r>
            <a:r>
              <a:rPr lang="zh-CN" altLang="en-US" dirty="0" smtClean="0"/>
              <a:t> </a:t>
            </a:r>
            <a:r>
              <a:rPr lang="en-US" altLang="zh-CN" dirty="0" smtClean="0">
                <a:hlinkClick r:id="rId3"/>
              </a:rPr>
              <a:t>https://github.com/LeeGerry/NASA.git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Compile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run.</a:t>
            </a:r>
          </a:p>
          <a:p>
            <a:pPr lvl="8"/>
            <a:r>
              <a:rPr lang="en-US" altLang="zh-CN" sz="2400" dirty="0" smtClean="0"/>
              <a:t>OR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Download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/>
              <a:t> </a:t>
            </a:r>
            <a:r>
              <a:rPr lang="en-US" altLang="zh-CN" dirty="0" smtClean="0"/>
              <a:t>from:</a:t>
            </a:r>
            <a:r>
              <a:rPr lang="zh-CN" altLang="en-US" dirty="0" smtClean="0"/>
              <a:t> </a:t>
            </a:r>
            <a:r>
              <a:rPr lang="en-US" altLang="zh-CN" dirty="0"/>
              <a:t>https://</a:t>
            </a:r>
            <a:r>
              <a:rPr lang="en-US" altLang="zh-CN" dirty="0" err="1"/>
              <a:t>drive.google.com</a:t>
            </a:r>
            <a:r>
              <a:rPr lang="en-US" altLang="zh-CN" dirty="0"/>
              <a:t>/file/d/0B5lDqW9grSfhYTJ5bzhCTk5nS1k/</a:t>
            </a:r>
            <a:r>
              <a:rPr lang="en-US" altLang="zh-CN" dirty="0" err="1"/>
              <a:t>view?usp</a:t>
            </a:r>
            <a:r>
              <a:rPr lang="en-US" altLang="zh-CN" dirty="0"/>
              <a:t>=sharing,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phone.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app.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794" y="1539479"/>
            <a:ext cx="4199706" cy="259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4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54</Words>
  <Application>Microsoft Macintosh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Mangal</vt:lpstr>
      <vt:lpstr>等线</vt:lpstr>
      <vt:lpstr>等线 Light</vt:lpstr>
      <vt:lpstr>Arial</vt:lpstr>
      <vt:lpstr>Office Theme</vt:lpstr>
      <vt:lpstr>How to…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to…</dc:title>
  <dc:creator>Yufei Yan</dc:creator>
  <cp:lastModifiedBy>Yufei Yan</cp:lastModifiedBy>
  <cp:revision>5</cp:revision>
  <dcterms:created xsi:type="dcterms:W3CDTF">2017-02-05T11:31:18Z</dcterms:created>
  <dcterms:modified xsi:type="dcterms:W3CDTF">2017-02-05T13:34:20Z</dcterms:modified>
</cp:coreProperties>
</file>