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5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2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07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6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0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66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1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3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6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3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2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Windows 9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 Created with Bootstrap 4, Angular 1.X, and NASA’s Mars Rover API</a:t>
            </a:r>
          </a:p>
          <a:p>
            <a:r>
              <a:rPr lang="en-US" dirty="0"/>
              <a:t>Designed mobile first, and to be functional on all screen sizes.</a:t>
            </a:r>
          </a:p>
          <a:p>
            <a:r>
              <a:rPr lang="en-US" dirty="0"/>
              <a:t>Main Page focused on presenting images sorted by date and camera angles.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19618" y="2561209"/>
            <a:ext cx="3357349" cy="161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9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44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Windows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Malone</dc:creator>
  <cp:lastModifiedBy>Alfred Malone</cp:lastModifiedBy>
  <cp:revision>4</cp:revision>
  <dcterms:created xsi:type="dcterms:W3CDTF">2017-02-05T02:26:32Z</dcterms:created>
  <dcterms:modified xsi:type="dcterms:W3CDTF">2017-02-05T06:22:57Z</dcterms:modified>
</cp:coreProperties>
</file>