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usso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ussoOne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Russo One"/>
              <a:buNone/>
              <a:defRPr sz="2800">
                <a:solidFill>
                  <a:srgbClr val="FFFFFF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ct val="100000"/>
              <a:buFont typeface="Russo One"/>
              <a:defRPr sz="1800"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Russo One"/>
              <a:defRPr>
                <a:solidFill>
                  <a:srgbClr val="F3F3F3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Mars!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33t hax0rs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Stephen Atwood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Senior in Software Engineering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John Harrison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Junior in Software Engineering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O’Rourke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Junior in Software Engineering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Mitch Price</a:t>
            </a:r>
          </a:p>
          <a:p>
            <a:pPr indent="-228600" lvl="1" marL="9144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Junior in Software Engineering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Minimize inputs and have maximum results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Recycle as many input elements as possible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 different by tracking rover movement with a more intuitive interface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Have an interesting approach on a relatively specific problem 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Typical Use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Visit home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Choose rover of interest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Trace to a sol or earth date of interest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Choose a thumbnail image to receive a gallery of images on the sol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Pick the camera to view images from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Backend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Written in Go, using Will’s web framework, </a:t>
            </a:r>
            <a:r>
              <a:rPr i="1" lang="en"/>
              <a:t>trim.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Caches thumbnails for every sol, allowing for fast and efficient previews.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Integrates location data into the normal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Endpoints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/rovers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Returns a mapping of existing rovers to their paths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/rovers/:rover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Returns a rover manifest, its locations at different sols, and paths to the sols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/rovers/:rover/:sol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Returns a sol manifest, the earth date of the sol, and the cameras which were operational on the sol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/rovers/:rover/:sol/:camera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Returns URLs to images taken by the rover’s specified camera on the sol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NASA API 					api.nasa.gov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Rover images and sol manifests.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Curiosity Rover Map 		curiosityrover.com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High-Res images of the Gale Crater (Curiosity’s location)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Google Earth 				google.com/earth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Rover location data.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NASA Mars Trek 			marstrek.jpl.nasa.gov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Images of 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 Used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trim	             github.com/jwowillo/trim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jQuery	              jquery.com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OpenLayers		openlayers.org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Angular			angular.io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rangeslider.js	rangeslider.js.org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Masonry		masonry.desandro.com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