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Relationship Id="rId5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0" y="0"/>
            <a:ext cx="5537100" cy="981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Welcome to Mars!</a:t>
            </a:r>
          </a:p>
        </p:txBody>
      </p:sp>
      <p:sp>
        <p:nvSpPr>
          <p:cNvPr id="55" name="Shape 55"/>
          <p:cNvSpPr txBox="1"/>
          <p:nvPr/>
        </p:nvSpPr>
        <p:spPr>
          <a:xfrm>
            <a:off x="117425" y="1059100"/>
            <a:ext cx="3522900" cy="3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See the rovers’ locations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Follow the rovers’ paths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View the rovers’ pictures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“Welcome to Mars” allows you to select a rover and trace its path across the martian landscape, before selecting a day (or sol) to examine. Once that is done, you can select which camera to look at.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Go backend caches thumbnails for each sol and adds location data.</a:t>
            </a:r>
          </a:p>
          <a:p>
            <a:pPr indent="-228600" lvl="0" marL="457200" rtl="0">
              <a:spcBef>
                <a:spcPts val="0"/>
              </a:spcBef>
              <a:buChar char="●"/>
            </a:pPr>
            <a:r>
              <a:rPr lang="en"/>
              <a:t>Interactive map lets you explore the rover’s route.</a:t>
            </a:r>
          </a:p>
          <a:p>
            <a:pPr indent="-228600" lvl="0" marL="457200">
              <a:spcBef>
                <a:spcPts val="0"/>
              </a:spcBef>
              <a:buChar char="●"/>
            </a:pPr>
            <a:r>
              <a:rPr lang="en"/>
              <a:t>Quickly generate collages using Masonry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3732100" y="4594600"/>
            <a:ext cx="52608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Stephen Atwood, </a:t>
            </a:r>
            <a:r>
              <a:rPr lang="en"/>
              <a:t>John Harrison, Will O’Rourke, Mitch Price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collage.png"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6900" y="2747500"/>
            <a:ext cx="3789376" cy="1544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der_screenshot.png" id="58" name="Shape 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2873" y="571525"/>
            <a:ext cx="2110025" cy="205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lection.png" id="59" name="Shape 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4850" y="1035989"/>
            <a:ext cx="3061049" cy="1408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