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77" r:id="rId21"/>
    <p:sldId id="278" r:id="rId22"/>
    <p:sldId id="275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77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5D16-396B-4805-AE86-3F5D5EEFA396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7DE0-873D-481F-9962-4CE8A6B33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0975" y="220674"/>
            <a:ext cx="4081890" cy="5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761390"/>
            <a:ext cx="3760021" cy="53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152400"/>
            <a:ext cx="1082652" cy="106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7378" y="165809"/>
            <a:ext cx="1068022" cy="105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 descr="D:\nero\fff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714500"/>
            <a:ext cx="9144001" cy="5143500"/>
          </a:xfrm>
          <a:prstGeom prst="rect">
            <a:avLst/>
          </a:prstGeom>
          <a:noFill/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57200" y="2895600"/>
            <a:ext cx="82073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l-GR" sz="5400" b="1" i="0" dirty="0" smtClean="0">
                <a:latin typeface="Arial" pitchFamily="34" charset="0"/>
                <a:cs typeface="Arial" pitchFamily="34" charset="0"/>
              </a:rPr>
              <a:t>Company </a:t>
            </a:r>
            <a:r>
              <a:rPr lang="en-US" altLang="el-GR" sz="5400" b="1" i="0" dirty="0">
                <a:latin typeface="Arial" pitchFamily="34" charset="0"/>
                <a:cs typeface="Arial" pitchFamily="34" charset="0"/>
              </a:rPr>
              <a:t>Presentation</a:t>
            </a:r>
          </a:p>
          <a:p>
            <a:pPr algn="ctr"/>
            <a:r>
              <a:rPr lang="en-US" altLang="el-GR" sz="5400" b="1" i="0" dirty="0" smtClean="0">
                <a:latin typeface="Arial" pitchFamily="34" charset="0"/>
                <a:cs typeface="Arial" pitchFamily="34" charset="0"/>
              </a:rPr>
              <a:t>2019</a:t>
            </a:r>
            <a:endParaRPr lang="el-GR" altLang="el-GR" sz="5400" b="1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Organizational Structure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25863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Ms. MARIFE V. ANSANO – Property Custodian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304800" y="1531203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STAFF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533400" y="34245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 Sir Elisha P. Bacleg – Processing Officer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 Box 1026"/>
          <p:cNvSpPr txBox="1">
            <a:spLocks noChangeArrowheads="1"/>
          </p:cNvSpPr>
          <p:nvPr/>
        </p:nvSpPr>
        <p:spPr bwMode="auto">
          <a:xfrm>
            <a:off x="533400" y="41103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Sir CHARLIE S. DY – Maintenance/Liaison Officer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533400" y="48768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Ms. RIZZA MAY M. PELAYO – Computer Operator/Data    							 Encoder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Organizational Structure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21408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Ms. TYVELEE D. OCAMPO – Bread and Pastry Production 									NC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304800" y="153120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TRAINERS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026"/>
          <p:cNvSpPr txBox="1">
            <a:spLocks noChangeArrowheads="1"/>
          </p:cNvSpPr>
          <p:nvPr/>
        </p:nvSpPr>
        <p:spPr bwMode="auto">
          <a:xfrm>
            <a:off x="533400" y="29790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Ms. MELODY B. DIGAO – Bread and Pastry Production 									NC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026"/>
          <p:cNvSpPr txBox="1">
            <a:spLocks noChangeArrowheads="1"/>
          </p:cNvSpPr>
          <p:nvPr/>
        </p:nvSpPr>
        <p:spPr bwMode="auto">
          <a:xfrm>
            <a:off x="533400" y="46482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Ms. MARIFE V. ANSANO – Bread and Pastry Production 									NC II Asst.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 Box 1026"/>
          <p:cNvSpPr txBox="1">
            <a:spLocks noChangeArrowheads="1"/>
          </p:cNvSpPr>
          <p:nvPr/>
        </p:nvSpPr>
        <p:spPr bwMode="auto">
          <a:xfrm>
            <a:off x="533400" y="55626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 Ms. DANICA ROSE M. ESCAÑO – Food and Beverage 									Services NC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 Box 1026"/>
          <p:cNvSpPr txBox="1">
            <a:spLocks noChangeArrowheads="1"/>
          </p:cNvSpPr>
          <p:nvPr/>
        </p:nvSpPr>
        <p:spPr bwMode="auto">
          <a:xfrm>
            <a:off x="533400" y="38100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Ms. CHOLETA A. CASTILLO – Bread and Pastry 										 Production NC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Organizational Structure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21408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6. Ms. Graciela M. Buenaventura – Housekeeping NC II 										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304800" y="153120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TRAINERS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026"/>
          <p:cNvSpPr txBox="1">
            <a:spLocks noChangeArrowheads="1"/>
          </p:cNvSpPr>
          <p:nvPr/>
        </p:nvSpPr>
        <p:spPr bwMode="auto">
          <a:xfrm>
            <a:off x="533400" y="28956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7. Sir Ervin G. Carretero – Computer Systems Servicing 									NC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026"/>
          <p:cNvSpPr txBox="1">
            <a:spLocks noChangeArrowheads="1"/>
          </p:cNvSpPr>
          <p:nvPr/>
        </p:nvSpPr>
        <p:spPr bwMode="auto">
          <a:xfrm>
            <a:off x="533400" y="44958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 Sir Romeo S.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Espera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Web Development Level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 Box 1026"/>
          <p:cNvSpPr txBox="1">
            <a:spLocks noChangeArrowheads="1"/>
          </p:cNvSpPr>
          <p:nvPr/>
        </p:nvSpPr>
        <p:spPr bwMode="auto">
          <a:xfrm>
            <a:off x="533400" y="5177135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10. Sir Charlie S.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Dy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Web Development Level II Asst.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 Box 1026"/>
          <p:cNvSpPr txBox="1">
            <a:spLocks noChangeArrowheads="1"/>
          </p:cNvSpPr>
          <p:nvPr/>
        </p:nvSpPr>
        <p:spPr bwMode="auto">
          <a:xfrm>
            <a:off x="533400" y="37338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8. Ms.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Rizza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M.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Pelayo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Computer Systems Servicing 									NC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 Box 1026"/>
          <p:cNvSpPr txBox="1">
            <a:spLocks noChangeArrowheads="1"/>
          </p:cNvSpPr>
          <p:nvPr/>
        </p:nvSpPr>
        <p:spPr bwMode="auto">
          <a:xfrm>
            <a:off x="533400" y="58674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11. Sir Francis T. Polo – Creative Web Design Level II Trainer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6764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Bread and Pastry Production NC II – 141 hours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5" name="Picture 3" descr="\\SLDM-PC\Users\Public\Documents\OFFICIAL FILES 2018\Elai Files\senior high enrollment\bpp\New folder\44719544_562505194198257_120521639933771776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1736" y="2209800"/>
            <a:ext cx="2798064" cy="3730752"/>
          </a:xfrm>
          <a:prstGeom prst="rect">
            <a:avLst/>
          </a:prstGeom>
          <a:noFill/>
        </p:spPr>
      </p:pic>
      <p:pic>
        <p:nvPicPr>
          <p:cNvPr id="3076" name="Picture 4" descr="\\SLDM-PC\Users\Public\Documents\OFFICIAL FILES 2018\Elai Files\senior high enrollment\bpp\New folder\44725798_2135328410076689_4544805582263025664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09800"/>
            <a:ext cx="2798064" cy="3730752"/>
          </a:xfrm>
          <a:prstGeom prst="rect">
            <a:avLst/>
          </a:prstGeom>
          <a:noFill/>
        </p:spPr>
      </p:pic>
      <p:pic>
        <p:nvPicPr>
          <p:cNvPr id="3079" name="Picture 7" descr="\\SLDM-PC\Users\Public\Documents\OFFICIAL FILES 2018\Elai Files\senior high enrollment\bpp\New folder\44719438_1483907838420497_2863984583538376704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09800"/>
            <a:ext cx="2798064" cy="3730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6719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Food and Beverage Services NC II – 356 hours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 descr="\\SLDM-PC\Users\Public\Documents\OFFICIAL FILES 2018\Elai Files\senior high enrollment\New folder\43641678_293515561502165_5733426842149322752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09800"/>
            <a:ext cx="2860358" cy="3813810"/>
          </a:xfrm>
          <a:prstGeom prst="rect">
            <a:avLst/>
          </a:prstGeom>
          <a:noFill/>
        </p:spPr>
      </p:pic>
      <p:pic>
        <p:nvPicPr>
          <p:cNvPr id="4100" name="Picture 4" descr="\\SLDM-PC\Users\Public\Documents\OFFICIAL FILES 2018\Elai Files\senior high enrollment\New folder\44771659_248025959164725_2043135914305126400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" y="2209800"/>
            <a:ext cx="2860358" cy="3813810"/>
          </a:xfrm>
          <a:prstGeom prst="rect">
            <a:avLst/>
          </a:prstGeom>
          <a:noFill/>
        </p:spPr>
      </p:pic>
      <p:pic>
        <p:nvPicPr>
          <p:cNvPr id="4101" name="Picture 5" descr="\\SLDM-PC\Users\Public\Documents\OFFICIAL FILES 2018\Elai Files\senior high enrollment\New folder\43657144_330965454345793_2874998829600473088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205990"/>
            <a:ext cx="2860358" cy="3813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6719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Housekeeping NC II – 436 hours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3" name="Picture 3" descr="C:\Users\sldmqc\Downloads\37676847_295878307823259_7303996562961596416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438400"/>
            <a:ext cx="2914650" cy="3886200"/>
          </a:xfrm>
          <a:prstGeom prst="rect">
            <a:avLst/>
          </a:prstGeom>
          <a:noFill/>
        </p:spPr>
      </p:pic>
      <p:pic>
        <p:nvPicPr>
          <p:cNvPr id="5124" name="Picture 4" descr="C:\Users\sldmqc\Downloads\33530527_249948672416223_6588723172026089472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38400"/>
            <a:ext cx="2882360" cy="3844195"/>
          </a:xfrm>
          <a:prstGeom prst="rect">
            <a:avLst/>
          </a:prstGeom>
          <a:noFill/>
        </p:spPr>
      </p:pic>
      <p:pic>
        <p:nvPicPr>
          <p:cNvPr id="5125" name="Picture 5" descr="C:\Users\sldmqc\Downloads\37770195_295878274489929_2407785505388232704_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" y="2362200"/>
            <a:ext cx="291465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6719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Web Development Level II – 108 hours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 descr="\\SLDM-PC\Users\Public\Documents\OFFICIAL FILES 2018\SCAN 2018\41830030_297293947523908_2101762020327030784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611" y="2514600"/>
            <a:ext cx="4177189" cy="3133725"/>
          </a:xfrm>
          <a:prstGeom prst="rect">
            <a:avLst/>
          </a:prstGeom>
          <a:noFill/>
        </p:spPr>
      </p:pic>
      <p:pic>
        <p:nvPicPr>
          <p:cNvPr id="6147" name="Picture 3" descr="\\SLDM-PC\Users\Public\Documents\OFFICIAL FILES 2018\SCAN 2018\41960016_312423129542381_2805733037319389184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7552" y="2590800"/>
            <a:ext cx="4041648" cy="3031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6719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 Creative Web Design Level II – 200 hours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 descr="\\SLDM-PC\Users\Public\Documents\OFFICIAL FILES 2018\SCAN 2018\42059003_953196414882807_276727577989192089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4352544" cy="3264408"/>
          </a:xfrm>
          <a:prstGeom prst="rect">
            <a:avLst/>
          </a:prstGeom>
          <a:noFill/>
        </p:spPr>
      </p:pic>
      <p:pic>
        <p:nvPicPr>
          <p:cNvPr id="7171" name="Picture 3" descr="\\SLDM-PC\Users\Public\Documents\OFFICIAL FILES 2018\SCAN 2018\42189779_690098891375407_698280217966909849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514600"/>
            <a:ext cx="4352544" cy="3264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6719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6. Computer Systems Servicing NC II – 280 hours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 descr="D:\nero\52759700_294998214510114_2473963267723100160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4" y="2286000"/>
            <a:ext cx="2126456" cy="4250531"/>
          </a:xfrm>
          <a:prstGeom prst="rect">
            <a:avLst/>
          </a:prstGeom>
          <a:noFill/>
        </p:spPr>
      </p:pic>
      <p:pic>
        <p:nvPicPr>
          <p:cNvPr id="8195" name="Picture 3" descr="D:\nero\53098656_309769559890430_8590631106846392320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581400"/>
            <a:ext cx="3962400" cy="2971800"/>
          </a:xfrm>
          <a:prstGeom prst="rect">
            <a:avLst/>
          </a:prstGeom>
          <a:noFill/>
        </p:spPr>
      </p:pic>
      <p:pic>
        <p:nvPicPr>
          <p:cNvPr id="8196" name="Picture 4" descr="D:\nero\52504032_1176452455850041_3819676177686069248_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2286000"/>
            <a:ext cx="2126456" cy="4250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&amp; Rooms Regulation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18288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Every students will accomplish the Enrollment Form.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304800" y="23577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 students must attend the Orientation.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304800" y="28911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Complete all School Requirements needed.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 Box 1026"/>
          <p:cNvSpPr txBox="1">
            <a:spLocks noChangeArrowheads="1"/>
          </p:cNvSpPr>
          <p:nvPr/>
        </p:nvSpPr>
        <p:spPr bwMode="auto">
          <a:xfrm>
            <a:off x="304800" y="34362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Trainees must finish the Training Duration, otherwise the trainee will pay for training course.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304800" y="43389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Please come on time.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026"/>
          <p:cNvSpPr txBox="1">
            <a:spLocks noChangeArrowheads="1"/>
          </p:cNvSpPr>
          <p:nvPr/>
        </p:nvSpPr>
        <p:spPr bwMode="auto">
          <a:xfrm>
            <a:off x="304800" y="4884003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Wear the required Personal Protective Equipment (PPE) when needed.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026"/>
          <p:cNvSpPr txBox="1">
            <a:spLocks noChangeArrowheads="1"/>
          </p:cNvSpPr>
          <p:nvPr/>
        </p:nvSpPr>
        <p:spPr bwMode="auto">
          <a:xfrm>
            <a:off x="304800" y="57150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Don’t leave your belongings anywhere, the school will not be liable for lost belongings.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056" descr="MPj04053960000[1]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2925" y="2270125"/>
            <a:ext cx="4714875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i="0" dirty="0">
                <a:latin typeface="Tahoma" pitchFamily="34" charset="0"/>
                <a:ea typeface="Tahoma" pitchFamily="34" charset="0"/>
                <a:cs typeface="Tahoma" pitchFamily="34" charset="0"/>
              </a:rPr>
              <a:t>Agenda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381000" y="3016746"/>
            <a:ext cx="4356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l-GR" altLang="el-GR" sz="2800" b="1" i="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Ι</a:t>
            </a:r>
            <a:r>
              <a:rPr lang="el-GR" altLang="el-GR" sz="2800" b="1" i="0" dirty="0">
                <a:solidFill>
                  <a:srgbClr val="CC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l-GR" sz="2800" b="1" i="0" dirty="0">
                <a:latin typeface="Tahoma" pitchFamily="34" charset="0"/>
                <a:ea typeface="Tahoma" pitchFamily="34" charset="0"/>
                <a:cs typeface="Tahoma" pitchFamily="34" charset="0"/>
              </a:rPr>
              <a:t>Company Profile</a:t>
            </a:r>
            <a:r>
              <a:rPr lang="en-US" altLang="el-GR" sz="2800" b="1" i="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l-GR" altLang="el-GR" sz="2800" b="1" i="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endParaRPr lang="en-US" altLang="el-GR" sz="2800" b="1" i="0" dirty="0">
              <a:solidFill>
                <a:srgbClr val="2B85B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 algn="just" defTabSz="533400"/>
            <a:r>
              <a:rPr lang="el-GR" altLang="el-GR" sz="2800" b="1" i="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ΙΙ </a:t>
            </a:r>
            <a:r>
              <a:rPr lang="en-US" altLang="el-GR" sz="2800" b="1" i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Courses Offered</a:t>
            </a:r>
          </a:p>
          <a:p>
            <a:pPr marL="609600" indent="-609600" algn="just" defTabSz="533400"/>
            <a:endParaRPr lang="en-US" altLang="el-GR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 algn="just" defTabSz="533400"/>
            <a:r>
              <a:rPr lang="el-GR" altLang="el-GR" sz="28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ΙΙ</a:t>
            </a:r>
            <a:r>
              <a:rPr lang="en-US" altLang="el-GR" sz="28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l-GR" altLang="el-GR" sz="28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&amp; Rooms</a:t>
            </a:r>
          </a:p>
          <a:p>
            <a:pPr marL="609600" indent="-609600" algn="just" defTabSz="533400"/>
            <a:r>
              <a:rPr lang="en-US" altLang="el-GR" sz="28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Regulation</a:t>
            </a:r>
            <a:endParaRPr lang="el-GR" altLang="el-GR" sz="2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&amp; Rooms Regulation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26625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Keep silence.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304800" y="31314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Keep your cellular phone in silent mode while classes are ongoing..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 Box 1026"/>
          <p:cNvSpPr txBox="1">
            <a:spLocks noChangeArrowheads="1"/>
          </p:cNvSpPr>
          <p:nvPr/>
        </p:nvSpPr>
        <p:spPr bwMode="auto">
          <a:xfrm>
            <a:off x="304800" y="39696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Ask permission from the person in-charge if you will get anything in the Tool Room.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304800" y="48006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must wait for the trainer before entering the Laboratory.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026"/>
          <p:cNvSpPr txBox="1">
            <a:spLocks noChangeArrowheads="1"/>
          </p:cNvSpPr>
          <p:nvPr/>
        </p:nvSpPr>
        <p:spPr bwMode="auto">
          <a:xfrm>
            <a:off x="304800" y="57222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 your Trainer in advance if you will not come on class.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1026"/>
          <p:cNvSpPr txBox="1">
            <a:spLocks noChangeArrowheads="1"/>
          </p:cNvSpPr>
          <p:nvPr/>
        </p:nvSpPr>
        <p:spPr bwMode="auto">
          <a:xfrm>
            <a:off x="304800" y="18288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Bullying, Eating, Smoking &amp; Vandalism inside the classroom.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&amp; Rooms Regulation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04800" y="29028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Close the door &amp; unplug all the electric circuit when you leave the room.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 Box 1026"/>
          <p:cNvSpPr txBox="1">
            <a:spLocks noChangeArrowheads="1"/>
          </p:cNvSpPr>
          <p:nvPr/>
        </p:nvSpPr>
        <p:spPr bwMode="auto">
          <a:xfrm>
            <a:off x="304800" y="3817203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Clean As You Go.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026"/>
          <p:cNvSpPr txBox="1">
            <a:spLocks noChangeArrowheads="1"/>
          </p:cNvSpPr>
          <p:nvPr/>
        </p:nvSpPr>
        <p:spPr bwMode="auto">
          <a:xfrm>
            <a:off x="304800" y="23577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Throw your garbage properly.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1026"/>
          <p:cNvSpPr txBox="1">
            <a:spLocks noChangeArrowheads="1"/>
          </p:cNvSpPr>
          <p:nvPr/>
        </p:nvSpPr>
        <p:spPr bwMode="auto">
          <a:xfrm>
            <a:off x="304800" y="18288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>
              <a:buFont typeface="Wingdings" pitchFamily="2" charset="2"/>
              <a:buChar char="Ø"/>
            </a:pP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Always maintain cleanliness.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Location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8" name="Picture 4" descr="\\SLDM-PC\Users\Public\Documents\OFFICIAL FILES 2018\assessment center\sldm map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64843"/>
            <a:ext cx="7163897" cy="5064557"/>
          </a:xfrm>
          <a:prstGeom prst="rect">
            <a:avLst/>
          </a:prstGeom>
          <a:noFill/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0" y="61722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ctr" defTabSz="533400"/>
            <a:r>
              <a:rPr lang="en-US" altLang="el-G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B1 L1 Salvador Ave. cor. Quirino Highway, Jordan Plains, Quezon City</a:t>
            </a:r>
          </a:p>
          <a:p>
            <a:pPr marL="609600" indent="-609600" algn="ctr" defTabSz="533400"/>
            <a:r>
              <a:rPr lang="en-US" altLang="el-GR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Tel. No.: 292-6536, 552-6398 &amp; 370-3524 </a:t>
            </a:r>
            <a:endParaRPr lang="en-US" altLang="el-GR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609600" y="29718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  <a:endParaRPr lang="en-GB" altLang="el-GR" sz="96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304800" y="2714923"/>
            <a:ext cx="52578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l-GR" altLang="el-GR" sz="28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Ι</a:t>
            </a:r>
            <a:r>
              <a:rPr lang="en-US" altLang="el-GR" sz="28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altLang="el-GR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l-GR" sz="28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Company Profile:</a:t>
            </a:r>
            <a:endParaRPr lang="en-US" altLang="el-GR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 algn="just" defTabSz="533400">
              <a:lnSpc>
                <a:spcPct val="150000"/>
              </a:lnSpc>
            </a:pPr>
            <a:r>
              <a:rPr lang="en-US" altLang="el-GR" sz="24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el-GR" sz="2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Vision</a:t>
            </a:r>
          </a:p>
          <a:p>
            <a:pPr marL="609600" indent="-609600" algn="just" defTabSz="533400">
              <a:lnSpc>
                <a:spcPct val="150000"/>
              </a:lnSpc>
            </a:pPr>
            <a:r>
              <a:rPr lang="en-US" altLang="el-GR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l-GR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2. Mission</a:t>
            </a:r>
          </a:p>
          <a:p>
            <a:pPr marL="609600" indent="-609600" algn="just" defTabSz="533400">
              <a:lnSpc>
                <a:spcPct val="150000"/>
              </a:lnSpc>
            </a:pPr>
            <a:r>
              <a:rPr lang="en-US" altLang="el-GR" sz="2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l-GR" sz="2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3. Core Values</a:t>
            </a:r>
          </a:p>
          <a:p>
            <a:pPr marL="609600" indent="-609600" algn="just" defTabSz="533400">
              <a:lnSpc>
                <a:spcPct val="150000"/>
              </a:lnSpc>
            </a:pPr>
            <a:r>
              <a:rPr lang="en-US" altLang="el-GR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4. Organizational Structure</a:t>
            </a:r>
            <a:endParaRPr lang="en-US" altLang="el-GR" sz="2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457200" y="1824335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SLDM COLLEGES OF QUEZON CITY INC.,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457200" y="28266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God-Loving Educational Institution envisioned to provide Excellence in Education.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457200" y="414534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Vocational Technical and Development of man’s potentialities imbued with social consciousness with a missionary spirit, service oriented, professionally and world class citizenry.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Mission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381000" y="1824335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promote the Vision of the Institution; It aims to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269754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Promote a learning environment that enhances the values of academic excellence responsibility, service and accountability in partnership with stakeholders and the community.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533400" y="4343400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Enhance the core values and potentials of the students so as to equip him with right skills aligned to the requirement of the industry partners.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Mission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381000" y="1824335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promote the Vision of the Institution; It aims to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2697539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Provide more equitable access of different government and private sectors thru scholarships for the poor but academically deserving students.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533400" y="4438471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Encourage participation of faculty in continuously upgrading learning materials, facilities and academic accreditation of the institution.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Core Values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19050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GOD-LOVING – We uphold to the life and service to mankind of St. Louise De Marillac.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533400" y="3055203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INTEGRITY – We firmly believe on honesty, accountability and fairness in the performance of our task.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533400" y="4590871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EXCELLENCE – We are task as one team to continuously upgrade our resources to produce globally competitive graduates.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Organizational Structure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1981200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altLang="el-G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ENGR. PETER V. MENDOZA – President/CEO 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Graduated 1987, Bachelor of Science in Mechanical Engineering, University of the East, Licensed AM and TM, SMAW NC II, MACHINING NC II holder. A contractor. Engineer, consultant in Metal Fabrication and Aggregates.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533400" y="4267200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altLang="el-G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DR. MELINDA B. MENDOZA – Executive Vice-President/COO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Graduated 1986, Bachelor of Science in HRM, Master of Science in Hotel and Restaurant Management 1992 both at Philippine Women’s University Taft Manila, Doctor in Business Administration at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Pamantasan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Lungsod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l-G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Maynila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304800" y="153120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OFFICIALS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presentation sld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57200" y="2286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l-GR" sz="3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Organizational Structure</a:t>
            </a:r>
            <a:endParaRPr lang="en-GB" altLang="el-GR" sz="3800" b="1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533400" y="19812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2008, with 20 years Administrative and Teaching working experience in Universities/Colleges, 7 years exposures in Hospitality and Tourism Industry local and abroad.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304800" y="153120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OFFICIALS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533400" y="3505200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just" defTabSz="533400"/>
            <a:r>
              <a:rPr lang="en-US" altLang="el-GR" sz="24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altLang="el-GR" sz="2400" b="1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DR. MELODY B. DIGAO – Vice President for Sales and Marketing – </a:t>
            </a:r>
            <a:r>
              <a:rPr lang="en-US" altLang="el-GR" sz="24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Graduated 1990, Bachelor of Science in Commerce major in Marketing, San Sebastian College, Recto Master in Business Administration, licensed Real Estate Broker, Consultant, Trainer, Bread and Pastry 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Production </a:t>
            </a:r>
            <a:r>
              <a:rPr lang="en-US" altLang="el-GR" sz="24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NC II, Food Beverage Services NC II, Housekeepin</a:t>
            </a:r>
            <a:r>
              <a:rPr lang="en-US" altLang="el-G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 NC II holder, Licensed AM and TM.</a:t>
            </a:r>
            <a:endParaRPr lang="en-US" altLang="el-GR" sz="24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909</Words>
  <Application>Microsoft Office PowerPoint</Application>
  <PresentationFormat>On-screen Show (4:3)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sldmqc</dc:creator>
  <cp:lastModifiedBy>nec</cp:lastModifiedBy>
  <cp:revision>70</cp:revision>
  <dcterms:created xsi:type="dcterms:W3CDTF">2019-02-27T04:09:29Z</dcterms:created>
  <dcterms:modified xsi:type="dcterms:W3CDTF">2019-04-08T18:26:48Z</dcterms:modified>
</cp:coreProperties>
</file>