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58" r:id="rId5"/>
    <p:sldId id="257" r:id="rId6"/>
  </p:sldIdLst>
  <p:sldSz cx="7205663" cy="3602038"/>
  <p:notesSz cx="6858000" cy="9144000"/>
  <p:defaultTextStyle>
    <a:defPPr>
      <a:defRPr lang="zh-CN"/>
    </a:defPPr>
    <a:lvl1pPr marL="0" algn="l" defTabSz="2057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5786" algn="l" defTabSz="2057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1571" algn="l" defTabSz="2057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17357" algn="l" defTabSz="2057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23143" algn="l" defTabSz="2057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28929" algn="l" defTabSz="2057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34714" algn="l" defTabSz="2057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40500" algn="l" defTabSz="2057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46286" algn="l" defTabSz="2057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4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261" autoAdjust="0"/>
  </p:normalViewPr>
  <p:slideViewPr>
    <p:cSldViewPr snapToGrid="0" snapToObjects="1">
      <p:cViewPr varScale="1">
        <p:scale>
          <a:sx n="343" d="100"/>
          <a:sy n="343" d="100"/>
        </p:scale>
        <p:origin x="-96" y="-576"/>
      </p:cViewPr>
      <p:guideLst>
        <p:guide orient="horz" pos="1135"/>
        <p:guide pos="22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0425" y="1118966"/>
            <a:ext cx="6124813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80851" y="2041156"/>
            <a:ext cx="504396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3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6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C75-1CE2-9743-B4A3-C0FA61585C1A}" type="datetimeFigureOut">
              <a:rPr kumimoji="1" lang="zh-CN" altLang="en-US" smtClean="0"/>
              <a:t>15/7/29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D646-43E8-1C43-8B04-F62ACE9CF0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2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C75-1CE2-9743-B4A3-C0FA61585C1A}" type="datetimeFigureOut">
              <a:rPr kumimoji="1" lang="zh-CN" altLang="en-US" smtClean="0"/>
              <a:t>15/7/29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D646-43E8-1C43-8B04-F62ACE9CF0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047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224106" y="144249"/>
            <a:ext cx="1621275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360283" y="144249"/>
            <a:ext cx="4743729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C75-1CE2-9743-B4A3-C0FA61585C1A}" type="datetimeFigureOut">
              <a:rPr kumimoji="1" lang="zh-CN" altLang="en-US" smtClean="0"/>
              <a:t>15/7/29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D646-43E8-1C43-8B04-F62ACE9CF0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54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C75-1CE2-9743-B4A3-C0FA61585C1A}" type="datetimeFigureOut">
              <a:rPr kumimoji="1" lang="zh-CN" altLang="en-US" smtClean="0"/>
              <a:t>15/7/29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D646-43E8-1C43-8B04-F62ACE9CF0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66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197" y="2314644"/>
            <a:ext cx="6124813" cy="715405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69197" y="1526697"/>
            <a:ext cx="6124813" cy="787946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57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157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1735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2314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2892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3471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405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4628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C75-1CE2-9743-B4A3-C0FA61585C1A}" type="datetimeFigureOut">
              <a:rPr kumimoji="1" lang="zh-CN" altLang="en-US" smtClean="0"/>
              <a:t>15/7/29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D646-43E8-1C43-8B04-F62ACE9CF0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85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0283" y="840477"/>
            <a:ext cx="3182501" cy="2377179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62879" y="840477"/>
            <a:ext cx="3182501" cy="2377179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C75-1CE2-9743-B4A3-C0FA61585C1A}" type="datetimeFigureOut">
              <a:rPr kumimoji="1" lang="zh-CN" altLang="en-US" smtClean="0"/>
              <a:t>15/7/29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D646-43E8-1C43-8B04-F62ACE9CF0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47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0283" y="806290"/>
            <a:ext cx="3183753" cy="336023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5786" indent="0">
              <a:buNone/>
              <a:defRPr sz="900" b="1"/>
            </a:lvl2pPr>
            <a:lvl3pPr marL="411571" indent="0">
              <a:buNone/>
              <a:defRPr sz="800" b="1"/>
            </a:lvl3pPr>
            <a:lvl4pPr marL="617357" indent="0">
              <a:buNone/>
              <a:defRPr sz="700" b="1"/>
            </a:lvl4pPr>
            <a:lvl5pPr marL="823143" indent="0">
              <a:buNone/>
              <a:defRPr sz="700" b="1"/>
            </a:lvl5pPr>
            <a:lvl6pPr marL="1028929" indent="0">
              <a:buNone/>
              <a:defRPr sz="700" b="1"/>
            </a:lvl6pPr>
            <a:lvl7pPr marL="1234714" indent="0">
              <a:buNone/>
              <a:defRPr sz="700" b="1"/>
            </a:lvl7pPr>
            <a:lvl8pPr marL="1440500" indent="0">
              <a:buNone/>
              <a:defRPr sz="700" b="1"/>
            </a:lvl8pPr>
            <a:lvl9pPr marL="1646286" indent="0">
              <a:buNone/>
              <a:defRPr sz="7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0283" y="1142314"/>
            <a:ext cx="3183753" cy="207534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660377" y="806290"/>
            <a:ext cx="3185003" cy="336023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5786" indent="0">
              <a:buNone/>
              <a:defRPr sz="900" b="1"/>
            </a:lvl2pPr>
            <a:lvl3pPr marL="411571" indent="0">
              <a:buNone/>
              <a:defRPr sz="800" b="1"/>
            </a:lvl3pPr>
            <a:lvl4pPr marL="617357" indent="0">
              <a:buNone/>
              <a:defRPr sz="700" b="1"/>
            </a:lvl4pPr>
            <a:lvl5pPr marL="823143" indent="0">
              <a:buNone/>
              <a:defRPr sz="700" b="1"/>
            </a:lvl5pPr>
            <a:lvl6pPr marL="1028929" indent="0">
              <a:buNone/>
              <a:defRPr sz="700" b="1"/>
            </a:lvl6pPr>
            <a:lvl7pPr marL="1234714" indent="0">
              <a:buNone/>
              <a:defRPr sz="700" b="1"/>
            </a:lvl7pPr>
            <a:lvl8pPr marL="1440500" indent="0">
              <a:buNone/>
              <a:defRPr sz="700" b="1"/>
            </a:lvl8pPr>
            <a:lvl9pPr marL="1646286" indent="0">
              <a:buNone/>
              <a:defRPr sz="7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660377" y="1142314"/>
            <a:ext cx="3185003" cy="207534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C75-1CE2-9743-B4A3-C0FA61585C1A}" type="datetimeFigureOut">
              <a:rPr kumimoji="1" lang="zh-CN" altLang="en-US" smtClean="0"/>
              <a:t>15/7/29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D646-43E8-1C43-8B04-F62ACE9CF0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2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C75-1CE2-9743-B4A3-C0FA61585C1A}" type="datetimeFigureOut">
              <a:rPr kumimoji="1" lang="zh-CN" altLang="en-US" smtClean="0"/>
              <a:t>15/7/29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D646-43E8-1C43-8B04-F62ACE9CF0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09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C75-1CE2-9743-B4A3-C0FA61585C1A}" type="datetimeFigureOut">
              <a:rPr kumimoji="1" lang="zh-CN" altLang="en-US" smtClean="0"/>
              <a:t>15/7/29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D646-43E8-1C43-8B04-F62ACE9CF0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2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283" y="143416"/>
            <a:ext cx="2370614" cy="610345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17216" y="143415"/>
            <a:ext cx="4028165" cy="3074240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0283" y="753760"/>
            <a:ext cx="2370614" cy="2463894"/>
          </a:xfrm>
        </p:spPr>
        <p:txBody>
          <a:bodyPr/>
          <a:lstStyle>
            <a:lvl1pPr marL="0" indent="0">
              <a:buNone/>
              <a:defRPr sz="600"/>
            </a:lvl1pPr>
            <a:lvl2pPr marL="205786" indent="0">
              <a:buNone/>
              <a:defRPr sz="500"/>
            </a:lvl2pPr>
            <a:lvl3pPr marL="411571" indent="0">
              <a:buNone/>
              <a:defRPr sz="500"/>
            </a:lvl3pPr>
            <a:lvl4pPr marL="617357" indent="0">
              <a:buNone/>
              <a:defRPr sz="400"/>
            </a:lvl4pPr>
            <a:lvl5pPr marL="823143" indent="0">
              <a:buNone/>
              <a:defRPr sz="400"/>
            </a:lvl5pPr>
            <a:lvl6pPr marL="1028929" indent="0">
              <a:buNone/>
              <a:defRPr sz="400"/>
            </a:lvl6pPr>
            <a:lvl7pPr marL="1234714" indent="0">
              <a:buNone/>
              <a:defRPr sz="400"/>
            </a:lvl7pPr>
            <a:lvl8pPr marL="1440500" indent="0">
              <a:buNone/>
              <a:defRPr sz="400"/>
            </a:lvl8pPr>
            <a:lvl9pPr marL="1646286" indent="0">
              <a:buNone/>
              <a:defRPr sz="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C75-1CE2-9743-B4A3-C0FA61585C1A}" type="datetimeFigureOut">
              <a:rPr kumimoji="1" lang="zh-CN" altLang="en-US" smtClean="0"/>
              <a:t>15/7/29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D646-43E8-1C43-8B04-F62ACE9CF0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2362" y="2521427"/>
            <a:ext cx="4323398" cy="297669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12362" y="321850"/>
            <a:ext cx="4323398" cy="2161223"/>
          </a:xfrm>
        </p:spPr>
        <p:txBody>
          <a:bodyPr/>
          <a:lstStyle>
            <a:lvl1pPr marL="0" indent="0">
              <a:buNone/>
              <a:defRPr sz="1400"/>
            </a:lvl1pPr>
            <a:lvl2pPr marL="205786" indent="0">
              <a:buNone/>
              <a:defRPr sz="1300"/>
            </a:lvl2pPr>
            <a:lvl3pPr marL="411571" indent="0">
              <a:buNone/>
              <a:defRPr sz="1100"/>
            </a:lvl3pPr>
            <a:lvl4pPr marL="617357" indent="0">
              <a:buNone/>
              <a:defRPr sz="900"/>
            </a:lvl4pPr>
            <a:lvl5pPr marL="823143" indent="0">
              <a:buNone/>
              <a:defRPr sz="900"/>
            </a:lvl5pPr>
            <a:lvl6pPr marL="1028929" indent="0">
              <a:buNone/>
              <a:defRPr sz="900"/>
            </a:lvl6pPr>
            <a:lvl7pPr marL="1234714" indent="0">
              <a:buNone/>
              <a:defRPr sz="900"/>
            </a:lvl7pPr>
            <a:lvl8pPr marL="1440500" indent="0">
              <a:buNone/>
              <a:defRPr sz="900"/>
            </a:lvl8pPr>
            <a:lvl9pPr marL="1646286" indent="0">
              <a:buNone/>
              <a:defRPr sz="9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12362" y="2819096"/>
            <a:ext cx="4323398" cy="422739"/>
          </a:xfrm>
        </p:spPr>
        <p:txBody>
          <a:bodyPr/>
          <a:lstStyle>
            <a:lvl1pPr marL="0" indent="0">
              <a:buNone/>
              <a:defRPr sz="600"/>
            </a:lvl1pPr>
            <a:lvl2pPr marL="205786" indent="0">
              <a:buNone/>
              <a:defRPr sz="500"/>
            </a:lvl2pPr>
            <a:lvl3pPr marL="411571" indent="0">
              <a:buNone/>
              <a:defRPr sz="500"/>
            </a:lvl3pPr>
            <a:lvl4pPr marL="617357" indent="0">
              <a:buNone/>
              <a:defRPr sz="400"/>
            </a:lvl4pPr>
            <a:lvl5pPr marL="823143" indent="0">
              <a:buNone/>
              <a:defRPr sz="400"/>
            </a:lvl5pPr>
            <a:lvl6pPr marL="1028929" indent="0">
              <a:buNone/>
              <a:defRPr sz="400"/>
            </a:lvl6pPr>
            <a:lvl7pPr marL="1234714" indent="0">
              <a:buNone/>
              <a:defRPr sz="400"/>
            </a:lvl7pPr>
            <a:lvl8pPr marL="1440500" indent="0">
              <a:buNone/>
              <a:defRPr sz="400"/>
            </a:lvl8pPr>
            <a:lvl9pPr marL="1646286" indent="0">
              <a:buNone/>
              <a:defRPr sz="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C75-1CE2-9743-B4A3-C0FA61585C1A}" type="datetimeFigureOut">
              <a:rPr kumimoji="1" lang="zh-CN" altLang="en-US" smtClean="0"/>
              <a:t>15/7/29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D646-43E8-1C43-8B04-F62ACE9CF0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391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60284" y="144248"/>
            <a:ext cx="6485096" cy="600340"/>
          </a:xfrm>
          <a:prstGeom prst="rect">
            <a:avLst/>
          </a:prstGeom>
        </p:spPr>
        <p:txBody>
          <a:bodyPr vert="horz" lIns="41157" tIns="20579" rIns="41157" bIns="20579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0284" y="840477"/>
            <a:ext cx="6485096" cy="2377179"/>
          </a:xfrm>
          <a:prstGeom prst="rect">
            <a:avLst/>
          </a:prstGeom>
        </p:spPr>
        <p:txBody>
          <a:bodyPr vert="horz" lIns="41157" tIns="20579" rIns="41157" bIns="20579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60284" y="3338557"/>
            <a:ext cx="1681322" cy="191775"/>
          </a:xfrm>
          <a:prstGeom prst="rect">
            <a:avLst/>
          </a:prstGeom>
        </p:spPr>
        <p:txBody>
          <a:bodyPr vert="horz" lIns="41157" tIns="20579" rIns="41157" bIns="20579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13C75-1CE2-9743-B4A3-C0FA61585C1A}" type="datetimeFigureOut">
              <a:rPr kumimoji="1" lang="zh-CN" altLang="en-US" smtClean="0"/>
              <a:t>15/7/29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461937" y="3338557"/>
            <a:ext cx="2281793" cy="191775"/>
          </a:xfrm>
          <a:prstGeom prst="rect">
            <a:avLst/>
          </a:prstGeom>
        </p:spPr>
        <p:txBody>
          <a:bodyPr vert="horz" lIns="41157" tIns="20579" rIns="41157" bIns="20579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164057" y="3338557"/>
            <a:ext cx="1681322" cy="191775"/>
          </a:xfrm>
          <a:prstGeom prst="rect">
            <a:avLst/>
          </a:prstGeom>
        </p:spPr>
        <p:txBody>
          <a:bodyPr vert="horz" lIns="41157" tIns="20579" rIns="41157" bIns="20579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FD646-43E8-1C43-8B04-F62ACE9CF0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535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86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39" indent="-154339" algn="l" defTabSz="205786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402" indent="-128616" algn="l" defTabSz="205786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14464" indent="-102893" algn="l" defTabSz="205786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20250" indent="-102893" algn="l" defTabSz="205786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6036" indent="-102893" algn="l" defTabSz="205786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821" indent="-102893" algn="l" defTabSz="20578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607" indent="-102893" algn="l" defTabSz="20578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393" indent="-102893" algn="l" defTabSz="20578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49179" indent="-102893" algn="l" defTabSz="20578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057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86" algn="l" defTabSz="2057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1571" algn="l" defTabSz="2057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17357" algn="l" defTabSz="2057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3143" algn="l" defTabSz="2057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929" algn="l" defTabSz="2057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714" algn="l" defTabSz="2057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500" algn="l" defTabSz="2057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6286" algn="l" defTabSz="2057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 28"/>
          <p:cNvGrpSpPr/>
          <p:nvPr/>
        </p:nvGrpSpPr>
        <p:grpSpPr>
          <a:xfrm>
            <a:off x="26767" y="194219"/>
            <a:ext cx="6101999" cy="3150847"/>
            <a:chOff x="524832" y="217020"/>
            <a:chExt cx="6101999" cy="3150847"/>
          </a:xfrm>
        </p:grpSpPr>
        <p:sp>
          <p:nvSpPr>
            <p:cNvPr id="4" name="矩形 3"/>
            <p:cNvSpPr/>
            <p:nvPr/>
          </p:nvSpPr>
          <p:spPr>
            <a:xfrm>
              <a:off x="578832" y="289020"/>
              <a:ext cx="6047999" cy="3023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838831" y="217020"/>
              <a:ext cx="540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1525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门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30831" y="289020"/>
              <a:ext cx="144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548831" y="3133019"/>
              <a:ext cx="108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78832" y="3169019"/>
              <a:ext cx="108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78832" y="289020"/>
              <a:ext cx="144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90830" y="217020"/>
              <a:ext cx="540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1525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门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72492" y="3259019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816456" y="3259019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860420" y="3259019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59984" y="3259867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876148" y="3259019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992312" y="3259019"/>
              <a:ext cx="504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1430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6200000">
              <a:off x="290832" y="2718459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6200000">
              <a:off x="290832" y="1755818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6200000">
              <a:off x="290832" y="793177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直线连接符 31"/>
          <p:cNvCxnSpPr/>
          <p:nvPr/>
        </p:nvCxnSpPr>
        <p:spPr>
          <a:xfrm>
            <a:off x="73718" y="1460119"/>
            <a:ext cx="1218977" cy="123979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4" name="直线连接符 33"/>
          <p:cNvCxnSpPr/>
          <p:nvPr/>
        </p:nvCxnSpPr>
        <p:spPr>
          <a:xfrm>
            <a:off x="4910877" y="1682026"/>
            <a:ext cx="100685" cy="1608192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3709658" y="1917837"/>
            <a:ext cx="147653" cy="1372381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9" name="直线连接符 68"/>
          <p:cNvCxnSpPr/>
          <p:nvPr/>
        </p:nvCxnSpPr>
        <p:spPr>
          <a:xfrm flipH="1">
            <a:off x="2336321" y="1586330"/>
            <a:ext cx="163552" cy="1692397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1290320" y="1444915"/>
            <a:ext cx="0" cy="150744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7" name="直线连接符 106"/>
          <p:cNvCxnSpPr/>
          <p:nvPr/>
        </p:nvCxnSpPr>
        <p:spPr>
          <a:xfrm>
            <a:off x="1292965" y="266219"/>
            <a:ext cx="0" cy="486328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39" name="组 138"/>
          <p:cNvGrpSpPr/>
          <p:nvPr/>
        </p:nvGrpSpPr>
        <p:grpSpPr>
          <a:xfrm>
            <a:off x="134769" y="1852753"/>
            <a:ext cx="908062" cy="831678"/>
            <a:chOff x="632832" y="507964"/>
            <a:chExt cx="908062" cy="831678"/>
          </a:xfrm>
        </p:grpSpPr>
        <p:grpSp>
          <p:nvGrpSpPr>
            <p:cNvPr id="140" name="组 139"/>
            <p:cNvGrpSpPr/>
            <p:nvPr/>
          </p:nvGrpSpPr>
          <p:grpSpPr>
            <a:xfrm>
              <a:off x="632832" y="507964"/>
              <a:ext cx="504000" cy="418216"/>
              <a:chOff x="632832" y="507964"/>
              <a:chExt cx="504000" cy="418216"/>
            </a:xfrm>
          </p:grpSpPr>
          <p:sp>
            <p:nvSpPr>
              <p:cNvPr id="147" name="矩形 146"/>
              <p:cNvSpPr/>
              <p:nvPr/>
            </p:nvSpPr>
            <p:spPr>
              <a:xfrm>
                <a:off x="632832" y="674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830832" y="5079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1" name="组 140"/>
            <p:cNvGrpSpPr/>
            <p:nvPr/>
          </p:nvGrpSpPr>
          <p:grpSpPr>
            <a:xfrm>
              <a:off x="632833" y="926180"/>
              <a:ext cx="504000" cy="413462"/>
              <a:chOff x="632833" y="926180"/>
              <a:chExt cx="504000" cy="413462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632833" y="926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830833" y="12316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2" name="组 141"/>
            <p:cNvGrpSpPr/>
            <p:nvPr/>
          </p:nvGrpSpPr>
          <p:grpSpPr>
            <a:xfrm>
              <a:off x="1136833" y="674180"/>
              <a:ext cx="404061" cy="504000"/>
              <a:chOff x="1136833" y="674180"/>
              <a:chExt cx="404061" cy="504000"/>
            </a:xfrm>
          </p:grpSpPr>
          <p:sp>
            <p:nvSpPr>
              <p:cNvPr id="143" name="矩形 142"/>
              <p:cNvSpPr/>
              <p:nvPr/>
            </p:nvSpPr>
            <p:spPr>
              <a:xfrm rot="16200000">
                <a:off x="1010833" y="800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1432894" y="87218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9" name="组 148"/>
          <p:cNvGrpSpPr/>
          <p:nvPr/>
        </p:nvGrpSpPr>
        <p:grpSpPr>
          <a:xfrm rot="329336">
            <a:off x="1454655" y="2227615"/>
            <a:ext cx="934396" cy="831678"/>
            <a:chOff x="202437" y="507964"/>
            <a:chExt cx="934396" cy="831678"/>
          </a:xfrm>
        </p:grpSpPr>
        <p:grpSp>
          <p:nvGrpSpPr>
            <p:cNvPr id="150" name="组 149"/>
            <p:cNvGrpSpPr/>
            <p:nvPr/>
          </p:nvGrpSpPr>
          <p:grpSpPr>
            <a:xfrm>
              <a:off x="632832" y="507964"/>
              <a:ext cx="504000" cy="418216"/>
              <a:chOff x="632832" y="507964"/>
              <a:chExt cx="504000" cy="418216"/>
            </a:xfrm>
          </p:grpSpPr>
          <p:sp>
            <p:nvSpPr>
              <p:cNvPr id="157" name="矩形 156"/>
              <p:cNvSpPr/>
              <p:nvPr/>
            </p:nvSpPr>
            <p:spPr>
              <a:xfrm>
                <a:off x="632832" y="674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830832" y="5079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1" name="组 150"/>
            <p:cNvGrpSpPr/>
            <p:nvPr/>
          </p:nvGrpSpPr>
          <p:grpSpPr>
            <a:xfrm>
              <a:off x="632833" y="926180"/>
              <a:ext cx="504000" cy="413462"/>
              <a:chOff x="632833" y="926180"/>
              <a:chExt cx="504000" cy="413462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632833" y="926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830833" y="12316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组 151"/>
            <p:cNvGrpSpPr/>
            <p:nvPr/>
          </p:nvGrpSpPr>
          <p:grpSpPr>
            <a:xfrm>
              <a:off x="202437" y="674179"/>
              <a:ext cx="430396" cy="504000"/>
              <a:chOff x="202437" y="674179"/>
              <a:chExt cx="430396" cy="504000"/>
            </a:xfrm>
          </p:grpSpPr>
          <p:sp>
            <p:nvSpPr>
              <p:cNvPr id="153" name="矩形 152"/>
              <p:cNvSpPr/>
              <p:nvPr/>
            </p:nvSpPr>
            <p:spPr>
              <a:xfrm rot="16200000">
                <a:off x="254833" y="800179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202437" y="872179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9" name="组 158"/>
          <p:cNvGrpSpPr/>
          <p:nvPr/>
        </p:nvGrpSpPr>
        <p:grpSpPr>
          <a:xfrm rot="343542">
            <a:off x="2417032" y="2082033"/>
            <a:ext cx="908062" cy="831678"/>
            <a:chOff x="632832" y="507964"/>
            <a:chExt cx="908062" cy="831678"/>
          </a:xfrm>
        </p:grpSpPr>
        <p:grpSp>
          <p:nvGrpSpPr>
            <p:cNvPr id="160" name="组 159"/>
            <p:cNvGrpSpPr/>
            <p:nvPr/>
          </p:nvGrpSpPr>
          <p:grpSpPr>
            <a:xfrm>
              <a:off x="632832" y="507964"/>
              <a:ext cx="504000" cy="418216"/>
              <a:chOff x="632832" y="507964"/>
              <a:chExt cx="504000" cy="418216"/>
            </a:xfrm>
          </p:grpSpPr>
          <p:sp>
            <p:nvSpPr>
              <p:cNvPr id="167" name="矩形 166"/>
              <p:cNvSpPr/>
              <p:nvPr/>
            </p:nvSpPr>
            <p:spPr>
              <a:xfrm>
                <a:off x="632832" y="674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830832" y="5079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1" name="组 160"/>
            <p:cNvGrpSpPr/>
            <p:nvPr/>
          </p:nvGrpSpPr>
          <p:grpSpPr>
            <a:xfrm>
              <a:off x="632833" y="926180"/>
              <a:ext cx="504000" cy="413462"/>
              <a:chOff x="632833" y="926180"/>
              <a:chExt cx="504000" cy="413462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632833" y="926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830833" y="12316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 161"/>
            <p:cNvGrpSpPr/>
            <p:nvPr/>
          </p:nvGrpSpPr>
          <p:grpSpPr>
            <a:xfrm>
              <a:off x="1136833" y="674180"/>
              <a:ext cx="404061" cy="504000"/>
              <a:chOff x="1136833" y="674180"/>
              <a:chExt cx="404061" cy="504000"/>
            </a:xfrm>
          </p:grpSpPr>
          <p:sp>
            <p:nvSpPr>
              <p:cNvPr id="163" name="矩形 162"/>
              <p:cNvSpPr/>
              <p:nvPr/>
            </p:nvSpPr>
            <p:spPr>
              <a:xfrm rot="16200000">
                <a:off x="1010833" y="800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64" name="椭圆 163"/>
              <p:cNvSpPr/>
              <p:nvPr/>
            </p:nvSpPr>
            <p:spPr>
              <a:xfrm>
                <a:off x="1432894" y="87218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0" name="组 179"/>
          <p:cNvGrpSpPr/>
          <p:nvPr/>
        </p:nvGrpSpPr>
        <p:grpSpPr>
          <a:xfrm rot="21343875">
            <a:off x="4021844" y="2222953"/>
            <a:ext cx="934396" cy="831678"/>
            <a:chOff x="202437" y="507964"/>
            <a:chExt cx="934396" cy="831678"/>
          </a:xfrm>
        </p:grpSpPr>
        <p:grpSp>
          <p:nvGrpSpPr>
            <p:cNvPr id="181" name="组 180"/>
            <p:cNvGrpSpPr/>
            <p:nvPr/>
          </p:nvGrpSpPr>
          <p:grpSpPr>
            <a:xfrm>
              <a:off x="632832" y="507964"/>
              <a:ext cx="504000" cy="418216"/>
              <a:chOff x="632832" y="507964"/>
              <a:chExt cx="504000" cy="418216"/>
            </a:xfrm>
          </p:grpSpPr>
          <p:sp>
            <p:nvSpPr>
              <p:cNvPr id="188" name="矩形 187"/>
              <p:cNvSpPr/>
              <p:nvPr/>
            </p:nvSpPr>
            <p:spPr>
              <a:xfrm>
                <a:off x="632832" y="674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830832" y="5079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2" name="组 181"/>
            <p:cNvGrpSpPr/>
            <p:nvPr/>
          </p:nvGrpSpPr>
          <p:grpSpPr>
            <a:xfrm>
              <a:off x="632833" y="926180"/>
              <a:ext cx="504000" cy="413462"/>
              <a:chOff x="632833" y="926180"/>
              <a:chExt cx="504000" cy="413462"/>
            </a:xfrm>
          </p:grpSpPr>
          <p:sp>
            <p:nvSpPr>
              <p:cNvPr id="186" name="矩形 185"/>
              <p:cNvSpPr/>
              <p:nvPr/>
            </p:nvSpPr>
            <p:spPr>
              <a:xfrm>
                <a:off x="632833" y="926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830833" y="12316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3" name="组 182"/>
            <p:cNvGrpSpPr/>
            <p:nvPr/>
          </p:nvGrpSpPr>
          <p:grpSpPr>
            <a:xfrm>
              <a:off x="202437" y="674179"/>
              <a:ext cx="430396" cy="504000"/>
              <a:chOff x="202437" y="674179"/>
              <a:chExt cx="430396" cy="504000"/>
            </a:xfrm>
          </p:grpSpPr>
          <p:sp>
            <p:nvSpPr>
              <p:cNvPr id="184" name="矩形 183"/>
              <p:cNvSpPr/>
              <p:nvPr/>
            </p:nvSpPr>
            <p:spPr>
              <a:xfrm rot="16200000">
                <a:off x="254833" y="800179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202437" y="872179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0" name="矩形 199"/>
          <p:cNvSpPr/>
          <p:nvPr/>
        </p:nvSpPr>
        <p:spPr>
          <a:xfrm>
            <a:off x="224767" y="267165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sp>
        <p:nvSpPr>
          <p:cNvPr id="202" name="矩形 201"/>
          <p:cNvSpPr/>
          <p:nvPr/>
        </p:nvSpPr>
        <p:spPr>
          <a:xfrm rot="358519">
            <a:off x="152771" y="1505783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grpSp>
        <p:nvGrpSpPr>
          <p:cNvPr id="30" name="组 29"/>
          <p:cNvGrpSpPr/>
          <p:nvPr/>
        </p:nvGrpSpPr>
        <p:grpSpPr>
          <a:xfrm rot="2855676">
            <a:off x="969493" y="1593066"/>
            <a:ext cx="648000" cy="648000"/>
            <a:chOff x="965792" y="1763717"/>
            <a:chExt cx="648000" cy="648000"/>
          </a:xfrm>
        </p:grpSpPr>
        <p:sp>
          <p:nvSpPr>
            <p:cNvPr id="226" name="弧 225"/>
            <p:cNvSpPr/>
            <p:nvPr/>
          </p:nvSpPr>
          <p:spPr>
            <a:xfrm>
              <a:off x="965792" y="1763717"/>
              <a:ext cx="648000" cy="648000"/>
            </a:xfrm>
            <a:prstGeom prst="arc">
              <a:avLst>
                <a:gd name="adj1" fmla="val 8445169"/>
                <a:gd name="adj2" fmla="val 13345921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46" name="直线连接符 245"/>
            <p:cNvCxnSpPr>
              <a:stCxn id="226" idx="0"/>
            </p:cNvCxnSpPr>
            <p:nvPr/>
          </p:nvCxnSpPr>
          <p:spPr>
            <a:xfrm rot="1134809" flipV="1">
              <a:off x="1076956" y="2064103"/>
              <a:ext cx="178461" cy="264666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58" name="矩形 257"/>
          <p:cNvSpPr/>
          <p:nvPr/>
        </p:nvSpPr>
        <p:spPr>
          <a:xfrm rot="16642267">
            <a:off x="927230" y="2871778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sp>
        <p:nvSpPr>
          <p:cNvPr id="259" name="矩形 258"/>
          <p:cNvSpPr/>
          <p:nvPr/>
        </p:nvSpPr>
        <p:spPr>
          <a:xfrm rot="15856069">
            <a:off x="3445295" y="2695525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grpSp>
        <p:nvGrpSpPr>
          <p:cNvPr id="298" name="组 297"/>
          <p:cNvGrpSpPr/>
          <p:nvPr/>
        </p:nvGrpSpPr>
        <p:grpSpPr>
          <a:xfrm>
            <a:off x="5194370" y="2271079"/>
            <a:ext cx="934396" cy="831678"/>
            <a:chOff x="202437" y="507964"/>
            <a:chExt cx="934396" cy="831678"/>
          </a:xfrm>
        </p:grpSpPr>
        <p:grpSp>
          <p:nvGrpSpPr>
            <p:cNvPr id="299" name="组 298"/>
            <p:cNvGrpSpPr/>
            <p:nvPr/>
          </p:nvGrpSpPr>
          <p:grpSpPr>
            <a:xfrm>
              <a:off x="632832" y="507964"/>
              <a:ext cx="504000" cy="418216"/>
              <a:chOff x="632832" y="507964"/>
              <a:chExt cx="504000" cy="418216"/>
            </a:xfrm>
          </p:grpSpPr>
          <p:sp>
            <p:nvSpPr>
              <p:cNvPr id="306" name="矩形 305"/>
              <p:cNvSpPr/>
              <p:nvPr/>
            </p:nvSpPr>
            <p:spPr>
              <a:xfrm>
                <a:off x="632832" y="674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307" name="椭圆 306"/>
              <p:cNvSpPr/>
              <p:nvPr/>
            </p:nvSpPr>
            <p:spPr>
              <a:xfrm>
                <a:off x="830832" y="5079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组 299"/>
            <p:cNvGrpSpPr/>
            <p:nvPr/>
          </p:nvGrpSpPr>
          <p:grpSpPr>
            <a:xfrm>
              <a:off x="632833" y="926180"/>
              <a:ext cx="504000" cy="413462"/>
              <a:chOff x="632833" y="926180"/>
              <a:chExt cx="504000" cy="413462"/>
            </a:xfrm>
          </p:grpSpPr>
          <p:sp>
            <p:nvSpPr>
              <p:cNvPr id="304" name="矩形 303"/>
              <p:cNvSpPr/>
              <p:nvPr/>
            </p:nvSpPr>
            <p:spPr>
              <a:xfrm>
                <a:off x="632833" y="926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305" name="椭圆 304"/>
              <p:cNvSpPr/>
              <p:nvPr/>
            </p:nvSpPr>
            <p:spPr>
              <a:xfrm>
                <a:off x="830833" y="12316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1" name="组 300"/>
            <p:cNvGrpSpPr/>
            <p:nvPr/>
          </p:nvGrpSpPr>
          <p:grpSpPr>
            <a:xfrm>
              <a:off x="202437" y="674179"/>
              <a:ext cx="430396" cy="504000"/>
              <a:chOff x="202437" y="674179"/>
              <a:chExt cx="430396" cy="504000"/>
            </a:xfrm>
          </p:grpSpPr>
          <p:sp>
            <p:nvSpPr>
              <p:cNvPr id="302" name="矩形 301"/>
              <p:cNvSpPr/>
              <p:nvPr/>
            </p:nvSpPr>
            <p:spPr>
              <a:xfrm rot="16200000">
                <a:off x="254833" y="800179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303" name="椭圆 302"/>
              <p:cNvSpPr/>
              <p:nvPr/>
            </p:nvSpPr>
            <p:spPr>
              <a:xfrm>
                <a:off x="202437" y="872179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8" name="矩形 307"/>
          <p:cNvSpPr/>
          <p:nvPr/>
        </p:nvSpPr>
        <p:spPr>
          <a:xfrm rot="5400000">
            <a:off x="5786765" y="1865736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sp>
        <p:nvSpPr>
          <p:cNvPr id="313" name="矩形 312"/>
          <p:cNvSpPr/>
          <p:nvPr/>
        </p:nvSpPr>
        <p:spPr>
          <a:xfrm>
            <a:off x="2450098" y="266219"/>
            <a:ext cx="576000" cy="144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160x40</a:t>
            </a:r>
          </a:p>
        </p:txBody>
      </p:sp>
      <p:sp>
        <p:nvSpPr>
          <p:cNvPr id="314" name="矩形 313"/>
          <p:cNvSpPr/>
          <p:nvPr/>
        </p:nvSpPr>
        <p:spPr>
          <a:xfrm>
            <a:off x="3180640" y="266219"/>
            <a:ext cx="576000" cy="144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160x40</a:t>
            </a:r>
          </a:p>
        </p:txBody>
      </p:sp>
      <p:sp>
        <p:nvSpPr>
          <p:cNvPr id="315" name="文本框 314"/>
          <p:cNvSpPr txBox="1"/>
          <p:nvPr/>
        </p:nvSpPr>
        <p:spPr>
          <a:xfrm>
            <a:off x="1995872" y="264777"/>
            <a:ext cx="526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小吧台</a:t>
            </a:r>
            <a:endParaRPr kumimoji="1"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3695378" y="252741"/>
            <a:ext cx="526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小吧台</a:t>
            </a:r>
            <a:endParaRPr kumimoji="1"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457631" y="368247"/>
            <a:ext cx="526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书架</a:t>
            </a:r>
            <a:endParaRPr kumimoji="1" lang="zh-CN" altLang="en-US" dirty="0"/>
          </a:p>
        </p:txBody>
      </p:sp>
      <p:sp>
        <p:nvSpPr>
          <p:cNvPr id="173" name="矩形 172"/>
          <p:cNvSpPr/>
          <p:nvPr/>
        </p:nvSpPr>
        <p:spPr>
          <a:xfrm rot="4985257">
            <a:off x="3589295" y="2844253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grpSp>
        <p:nvGrpSpPr>
          <p:cNvPr id="26" name="组 25"/>
          <p:cNvGrpSpPr/>
          <p:nvPr/>
        </p:nvGrpSpPr>
        <p:grpSpPr>
          <a:xfrm rot="1054669">
            <a:off x="4609775" y="1350702"/>
            <a:ext cx="648000" cy="648000"/>
            <a:chOff x="4595209" y="1763717"/>
            <a:chExt cx="648000" cy="648000"/>
          </a:xfrm>
        </p:grpSpPr>
        <p:sp>
          <p:nvSpPr>
            <p:cNvPr id="191" name="弧 190"/>
            <p:cNvSpPr/>
            <p:nvPr/>
          </p:nvSpPr>
          <p:spPr>
            <a:xfrm flipH="1">
              <a:off x="4595209" y="1763717"/>
              <a:ext cx="648000" cy="648000"/>
            </a:xfrm>
            <a:prstGeom prst="arc">
              <a:avLst>
                <a:gd name="adj1" fmla="val 7061584"/>
                <a:gd name="adj2" fmla="val 12070033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92" name="直线连接符 191"/>
            <p:cNvCxnSpPr>
              <a:stCxn id="191" idx="0"/>
            </p:cNvCxnSpPr>
            <p:nvPr/>
          </p:nvCxnSpPr>
          <p:spPr>
            <a:xfrm flipH="1" flipV="1">
              <a:off x="4915507" y="2100171"/>
              <a:ext cx="154276" cy="274432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93" name="直线连接符 192"/>
          <p:cNvCxnSpPr/>
          <p:nvPr/>
        </p:nvCxnSpPr>
        <p:spPr>
          <a:xfrm flipV="1">
            <a:off x="5612155" y="1595660"/>
            <a:ext cx="516611" cy="36076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253" name="组 252"/>
          <p:cNvGrpSpPr/>
          <p:nvPr/>
        </p:nvGrpSpPr>
        <p:grpSpPr>
          <a:xfrm>
            <a:off x="5027518" y="3062229"/>
            <a:ext cx="262862" cy="194252"/>
            <a:chOff x="1983301" y="861375"/>
            <a:chExt cx="339661" cy="251006"/>
          </a:xfrm>
        </p:grpSpPr>
        <p:sp>
          <p:nvSpPr>
            <p:cNvPr id="254" name="椭圆 253"/>
            <p:cNvSpPr/>
            <p:nvPr/>
          </p:nvSpPr>
          <p:spPr>
            <a:xfrm>
              <a:off x="2042945" y="913388"/>
              <a:ext cx="198993" cy="19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55" name="组 254"/>
            <p:cNvGrpSpPr/>
            <p:nvPr/>
          </p:nvGrpSpPr>
          <p:grpSpPr>
            <a:xfrm>
              <a:off x="2142966" y="998405"/>
              <a:ext cx="179996" cy="36000"/>
              <a:chOff x="1816456" y="494501"/>
              <a:chExt cx="692380" cy="144654"/>
            </a:xfrm>
          </p:grpSpPr>
          <p:sp>
            <p:nvSpPr>
              <p:cNvPr id="272" name="任意形状 271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3" name="任意形状 272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6" name="组 255"/>
            <p:cNvGrpSpPr/>
            <p:nvPr/>
          </p:nvGrpSpPr>
          <p:grpSpPr>
            <a:xfrm rot="20312322">
              <a:off x="1983301" y="1031112"/>
              <a:ext cx="179996" cy="36000"/>
              <a:chOff x="1816456" y="494501"/>
              <a:chExt cx="692380" cy="144654"/>
            </a:xfrm>
          </p:grpSpPr>
          <p:sp>
            <p:nvSpPr>
              <p:cNvPr id="268" name="任意形状 267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1" name="任意形状 270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7" name="组 256"/>
            <p:cNvGrpSpPr/>
            <p:nvPr/>
          </p:nvGrpSpPr>
          <p:grpSpPr>
            <a:xfrm rot="18731944">
              <a:off x="2117532" y="933373"/>
              <a:ext cx="179996" cy="36000"/>
              <a:chOff x="1816456" y="494501"/>
              <a:chExt cx="692380" cy="144654"/>
            </a:xfrm>
          </p:grpSpPr>
          <p:sp>
            <p:nvSpPr>
              <p:cNvPr id="266" name="任意形状 265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7" name="任意形状 266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61" name="组 260"/>
            <p:cNvGrpSpPr/>
            <p:nvPr/>
          </p:nvGrpSpPr>
          <p:grpSpPr>
            <a:xfrm rot="1214001">
              <a:off x="1990874" y="966227"/>
              <a:ext cx="179996" cy="36000"/>
              <a:chOff x="1816456" y="494501"/>
              <a:chExt cx="692380" cy="144654"/>
            </a:xfrm>
          </p:grpSpPr>
          <p:sp>
            <p:nvSpPr>
              <p:cNvPr id="264" name="任意形状 263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5" name="任意形状 264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274" name="组 273"/>
          <p:cNvGrpSpPr/>
          <p:nvPr/>
        </p:nvGrpSpPr>
        <p:grpSpPr>
          <a:xfrm rot="13548980">
            <a:off x="4490091" y="1859025"/>
            <a:ext cx="286047" cy="211386"/>
            <a:chOff x="1983301" y="861375"/>
            <a:chExt cx="339661" cy="251006"/>
          </a:xfrm>
        </p:grpSpPr>
        <p:sp>
          <p:nvSpPr>
            <p:cNvPr id="275" name="椭圆 274"/>
            <p:cNvSpPr/>
            <p:nvPr/>
          </p:nvSpPr>
          <p:spPr>
            <a:xfrm>
              <a:off x="2042945" y="913388"/>
              <a:ext cx="198993" cy="19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78" name="组 277"/>
            <p:cNvGrpSpPr/>
            <p:nvPr/>
          </p:nvGrpSpPr>
          <p:grpSpPr>
            <a:xfrm>
              <a:off x="2142966" y="998405"/>
              <a:ext cx="179996" cy="36000"/>
              <a:chOff x="1816456" y="494501"/>
              <a:chExt cx="692380" cy="144654"/>
            </a:xfrm>
          </p:grpSpPr>
          <p:sp>
            <p:nvSpPr>
              <p:cNvPr id="288" name="任意形状 287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9" name="任意形状 288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79" name="组 278"/>
            <p:cNvGrpSpPr/>
            <p:nvPr/>
          </p:nvGrpSpPr>
          <p:grpSpPr>
            <a:xfrm rot="20312322">
              <a:off x="1983301" y="1031112"/>
              <a:ext cx="179996" cy="36000"/>
              <a:chOff x="1816456" y="494501"/>
              <a:chExt cx="692380" cy="144654"/>
            </a:xfrm>
          </p:grpSpPr>
          <p:sp>
            <p:nvSpPr>
              <p:cNvPr id="286" name="任意形状 285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7" name="任意形状 286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80" name="组 279"/>
            <p:cNvGrpSpPr/>
            <p:nvPr/>
          </p:nvGrpSpPr>
          <p:grpSpPr>
            <a:xfrm rot="18731944">
              <a:off x="2117532" y="933373"/>
              <a:ext cx="179996" cy="36000"/>
              <a:chOff x="1816456" y="494501"/>
              <a:chExt cx="692380" cy="144654"/>
            </a:xfrm>
          </p:grpSpPr>
          <p:sp>
            <p:nvSpPr>
              <p:cNvPr id="284" name="任意形状 283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5" name="任意形状 284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81" name="组 280"/>
            <p:cNvGrpSpPr/>
            <p:nvPr/>
          </p:nvGrpSpPr>
          <p:grpSpPr>
            <a:xfrm rot="1214001">
              <a:off x="1990874" y="966227"/>
              <a:ext cx="179996" cy="36000"/>
              <a:chOff x="1816456" y="494501"/>
              <a:chExt cx="692380" cy="144654"/>
            </a:xfrm>
          </p:grpSpPr>
          <p:sp>
            <p:nvSpPr>
              <p:cNvPr id="282" name="任意形状 281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3" name="任意形状 282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290" name="组 289"/>
          <p:cNvGrpSpPr/>
          <p:nvPr/>
        </p:nvGrpSpPr>
        <p:grpSpPr>
          <a:xfrm rot="811763">
            <a:off x="2497402" y="1619659"/>
            <a:ext cx="286047" cy="211386"/>
            <a:chOff x="1983301" y="861375"/>
            <a:chExt cx="339661" cy="251006"/>
          </a:xfrm>
        </p:grpSpPr>
        <p:sp>
          <p:nvSpPr>
            <p:cNvPr id="291" name="椭圆 290"/>
            <p:cNvSpPr/>
            <p:nvPr/>
          </p:nvSpPr>
          <p:spPr>
            <a:xfrm>
              <a:off x="2042945" y="913388"/>
              <a:ext cx="198993" cy="19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92" name="组 291"/>
            <p:cNvGrpSpPr/>
            <p:nvPr/>
          </p:nvGrpSpPr>
          <p:grpSpPr>
            <a:xfrm>
              <a:off x="2142966" y="998405"/>
              <a:ext cx="179996" cy="36000"/>
              <a:chOff x="1816456" y="494501"/>
              <a:chExt cx="692380" cy="144654"/>
            </a:xfrm>
          </p:grpSpPr>
          <p:sp>
            <p:nvSpPr>
              <p:cNvPr id="323" name="任意形状 322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1" name="任意形状 330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 rot="20312322">
              <a:off x="1983301" y="1031112"/>
              <a:ext cx="179996" cy="36000"/>
              <a:chOff x="1816456" y="494501"/>
              <a:chExt cx="692380" cy="144654"/>
            </a:xfrm>
          </p:grpSpPr>
          <p:sp>
            <p:nvSpPr>
              <p:cNvPr id="320" name="任意形状 319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1" name="任意形状 320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94" name="组 293"/>
            <p:cNvGrpSpPr/>
            <p:nvPr/>
          </p:nvGrpSpPr>
          <p:grpSpPr>
            <a:xfrm rot="18731944">
              <a:off x="2117532" y="933373"/>
              <a:ext cx="179996" cy="36000"/>
              <a:chOff x="1816456" y="494501"/>
              <a:chExt cx="692380" cy="144654"/>
            </a:xfrm>
          </p:grpSpPr>
          <p:sp>
            <p:nvSpPr>
              <p:cNvPr id="311" name="任意形状 310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9" name="任意形状 318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95" name="组 294"/>
            <p:cNvGrpSpPr/>
            <p:nvPr/>
          </p:nvGrpSpPr>
          <p:grpSpPr>
            <a:xfrm rot="1214001">
              <a:off x="1990874" y="966227"/>
              <a:ext cx="179996" cy="36000"/>
              <a:chOff x="1816456" y="494501"/>
              <a:chExt cx="692380" cy="144654"/>
            </a:xfrm>
          </p:grpSpPr>
          <p:sp>
            <p:nvSpPr>
              <p:cNvPr id="296" name="任意形状 295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7" name="任意形状 296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333" name="组 332"/>
          <p:cNvGrpSpPr/>
          <p:nvPr/>
        </p:nvGrpSpPr>
        <p:grpSpPr>
          <a:xfrm rot="9278086">
            <a:off x="2156640" y="1772459"/>
            <a:ext cx="286047" cy="211386"/>
            <a:chOff x="1983301" y="861375"/>
            <a:chExt cx="339661" cy="251006"/>
          </a:xfrm>
        </p:grpSpPr>
        <p:sp>
          <p:nvSpPr>
            <p:cNvPr id="341" name="椭圆 340"/>
            <p:cNvSpPr/>
            <p:nvPr/>
          </p:nvSpPr>
          <p:spPr>
            <a:xfrm>
              <a:off x="2042945" y="913388"/>
              <a:ext cx="198993" cy="19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42" name="组 341"/>
            <p:cNvGrpSpPr/>
            <p:nvPr/>
          </p:nvGrpSpPr>
          <p:grpSpPr>
            <a:xfrm>
              <a:off x="2142966" y="998405"/>
              <a:ext cx="179996" cy="36000"/>
              <a:chOff x="1816456" y="494501"/>
              <a:chExt cx="692380" cy="144654"/>
            </a:xfrm>
          </p:grpSpPr>
          <p:sp>
            <p:nvSpPr>
              <p:cNvPr id="352" name="任意形状 351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3" name="任意形状 352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43" name="组 342"/>
            <p:cNvGrpSpPr/>
            <p:nvPr/>
          </p:nvGrpSpPr>
          <p:grpSpPr>
            <a:xfrm rot="20312322">
              <a:off x="1983301" y="1031112"/>
              <a:ext cx="179996" cy="36000"/>
              <a:chOff x="1816456" y="494501"/>
              <a:chExt cx="692380" cy="144654"/>
            </a:xfrm>
          </p:grpSpPr>
          <p:sp>
            <p:nvSpPr>
              <p:cNvPr id="350" name="任意形状 349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1" name="任意形状 350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44" name="组 343"/>
            <p:cNvGrpSpPr/>
            <p:nvPr/>
          </p:nvGrpSpPr>
          <p:grpSpPr>
            <a:xfrm rot="18731944">
              <a:off x="2117532" y="933373"/>
              <a:ext cx="179996" cy="36000"/>
              <a:chOff x="1816456" y="494501"/>
              <a:chExt cx="692380" cy="144654"/>
            </a:xfrm>
          </p:grpSpPr>
          <p:sp>
            <p:nvSpPr>
              <p:cNvPr id="348" name="任意形状 347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9" name="任意形状 348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45" name="组 344"/>
            <p:cNvGrpSpPr/>
            <p:nvPr/>
          </p:nvGrpSpPr>
          <p:grpSpPr>
            <a:xfrm rot="1214001">
              <a:off x="1990874" y="966227"/>
              <a:ext cx="179996" cy="36000"/>
              <a:chOff x="1816456" y="494501"/>
              <a:chExt cx="692380" cy="144654"/>
            </a:xfrm>
          </p:grpSpPr>
          <p:sp>
            <p:nvSpPr>
              <p:cNvPr id="346" name="任意形状 345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7" name="任意形状 346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354" name="组 353"/>
          <p:cNvGrpSpPr/>
          <p:nvPr/>
        </p:nvGrpSpPr>
        <p:grpSpPr>
          <a:xfrm rot="19795389">
            <a:off x="834479" y="3014452"/>
            <a:ext cx="286047" cy="211386"/>
            <a:chOff x="1983301" y="861375"/>
            <a:chExt cx="339661" cy="251006"/>
          </a:xfrm>
        </p:grpSpPr>
        <p:sp>
          <p:nvSpPr>
            <p:cNvPr id="355" name="椭圆 354"/>
            <p:cNvSpPr/>
            <p:nvPr/>
          </p:nvSpPr>
          <p:spPr>
            <a:xfrm>
              <a:off x="2042945" y="913388"/>
              <a:ext cx="198993" cy="19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56" name="组 355"/>
            <p:cNvGrpSpPr/>
            <p:nvPr/>
          </p:nvGrpSpPr>
          <p:grpSpPr>
            <a:xfrm>
              <a:off x="2142966" y="998405"/>
              <a:ext cx="179996" cy="36000"/>
              <a:chOff x="1816456" y="494501"/>
              <a:chExt cx="692380" cy="144654"/>
            </a:xfrm>
          </p:grpSpPr>
          <p:sp>
            <p:nvSpPr>
              <p:cNvPr id="366" name="任意形状 365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7" name="任意形状 366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57" name="组 356"/>
            <p:cNvGrpSpPr/>
            <p:nvPr/>
          </p:nvGrpSpPr>
          <p:grpSpPr>
            <a:xfrm rot="20312322">
              <a:off x="1983301" y="1031112"/>
              <a:ext cx="179996" cy="36000"/>
              <a:chOff x="1816456" y="494501"/>
              <a:chExt cx="692380" cy="144654"/>
            </a:xfrm>
          </p:grpSpPr>
          <p:sp>
            <p:nvSpPr>
              <p:cNvPr id="364" name="任意形状 363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5" name="任意形状 364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58" name="组 357"/>
            <p:cNvGrpSpPr/>
            <p:nvPr/>
          </p:nvGrpSpPr>
          <p:grpSpPr>
            <a:xfrm rot="18731944">
              <a:off x="2117532" y="933373"/>
              <a:ext cx="179996" cy="36000"/>
              <a:chOff x="1816456" y="494501"/>
              <a:chExt cx="692380" cy="144654"/>
            </a:xfrm>
          </p:grpSpPr>
          <p:sp>
            <p:nvSpPr>
              <p:cNvPr id="362" name="任意形状 361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3" name="任意形状 362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59" name="组 358"/>
            <p:cNvGrpSpPr/>
            <p:nvPr/>
          </p:nvGrpSpPr>
          <p:grpSpPr>
            <a:xfrm rot="1214001">
              <a:off x="1990874" y="966227"/>
              <a:ext cx="179996" cy="36000"/>
              <a:chOff x="1816456" y="494501"/>
              <a:chExt cx="692380" cy="144654"/>
            </a:xfrm>
          </p:grpSpPr>
          <p:sp>
            <p:nvSpPr>
              <p:cNvPr id="360" name="任意形状 359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1" name="任意形状 360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368" name="组 367"/>
          <p:cNvGrpSpPr/>
          <p:nvPr/>
        </p:nvGrpSpPr>
        <p:grpSpPr>
          <a:xfrm rot="12242153">
            <a:off x="985215" y="293720"/>
            <a:ext cx="286047" cy="211386"/>
            <a:chOff x="1983301" y="861375"/>
            <a:chExt cx="339661" cy="251006"/>
          </a:xfrm>
        </p:grpSpPr>
        <p:sp>
          <p:nvSpPr>
            <p:cNvPr id="369" name="椭圆 368"/>
            <p:cNvSpPr/>
            <p:nvPr/>
          </p:nvSpPr>
          <p:spPr>
            <a:xfrm>
              <a:off x="2042945" y="913388"/>
              <a:ext cx="198993" cy="19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70" name="组 369"/>
            <p:cNvGrpSpPr/>
            <p:nvPr/>
          </p:nvGrpSpPr>
          <p:grpSpPr>
            <a:xfrm>
              <a:off x="2142966" y="998405"/>
              <a:ext cx="179996" cy="36000"/>
              <a:chOff x="1816456" y="494501"/>
              <a:chExt cx="692380" cy="144654"/>
            </a:xfrm>
          </p:grpSpPr>
          <p:sp>
            <p:nvSpPr>
              <p:cNvPr id="392" name="任意形状 391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3" name="任意形状 392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71" name="组 370"/>
            <p:cNvGrpSpPr/>
            <p:nvPr/>
          </p:nvGrpSpPr>
          <p:grpSpPr>
            <a:xfrm rot="20312322">
              <a:off x="1983301" y="1031112"/>
              <a:ext cx="179996" cy="36000"/>
              <a:chOff x="1816456" y="494501"/>
              <a:chExt cx="692380" cy="144654"/>
            </a:xfrm>
          </p:grpSpPr>
          <p:sp>
            <p:nvSpPr>
              <p:cNvPr id="378" name="任意形状 377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1" name="任意形状 390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72" name="组 371"/>
            <p:cNvGrpSpPr/>
            <p:nvPr/>
          </p:nvGrpSpPr>
          <p:grpSpPr>
            <a:xfrm rot="18731944">
              <a:off x="2117532" y="933373"/>
              <a:ext cx="179996" cy="36000"/>
              <a:chOff x="1816456" y="494501"/>
              <a:chExt cx="692380" cy="144654"/>
            </a:xfrm>
          </p:grpSpPr>
          <p:sp>
            <p:nvSpPr>
              <p:cNvPr id="376" name="任意形状 375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7" name="任意形状 376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73" name="组 372"/>
            <p:cNvGrpSpPr/>
            <p:nvPr/>
          </p:nvGrpSpPr>
          <p:grpSpPr>
            <a:xfrm rot="1214001">
              <a:off x="1990874" y="966227"/>
              <a:ext cx="179996" cy="36000"/>
              <a:chOff x="1816456" y="494501"/>
              <a:chExt cx="692380" cy="144654"/>
            </a:xfrm>
          </p:grpSpPr>
          <p:sp>
            <p:nvSpPr>
              <p:cNvPr id="374" name="任意形状 373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5" name="任意形状 374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4" name="组 43"/>
          <p:cNvGrpSpPr/>
          <p:nvPr/>
        </p:nvGrpSpPr>
        <p:grpSpPr>
          <a:xfrm flipH="1">
            <a:off x="964993" y="1109129"/>
            <a:ext cx="648000" cy="648000"/>
            <a:chOff x="1618576" y="1222417"/>
            <a:chExt cx="648000" cy="648000"/>
          </a:xfrm>
        </p:grpSpPr>
        <p:sp>
          <p:nvSpPr>
            <p:cNvPr id="422" name="弧 421"/>
            <p:cNvSpPr/>
            <p:nvPr/>
          </p:nvSpPr>
          <p:spPr>
            <a:xfrm flipH="1">
              <a:off x="1618576" y="1222417"/>
              <a:ext cx="648000" cy="648000"/>
            </a:xfrm>
            <a:prstGeom prst="arc">
              <a:avLst>
                <a:gd name="adj1" fmla="val 9992881"/>
                <a:gd name="adj2" fmla="val 1622838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23" name="直线连接符 422"/>
            <p:cNvCxnSpPr>
              <a:stCxn id="422" idx="0"/>
            </p:cNvCxnSpPr>
            <p:nvPr/>
          </p:nvCxnSpPr>
          <p:spPr>
            <a:xfrm flipH="1" flipV="1">
              <a:off x="1938874" y="1558872"/>
              <a:ext cx="318813" cy="62917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10" name="直线连接符 309"/>
          <p:cNvCxnSpPr/>
          <p:nvPr/>
        </p:nvCxnSpPr>
        <p:spPr>
          <a:xfrm>
            <a:off x="6228628" y="720485"/>
            <a:ext cx="234136" cy="0"/>
          </a:xfrm>
          <a:prstGeom prst="lin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12" name="直线连接符 311"/>
          <p:cNvCxnSpPr/>
          <p:nvPr/>
        </p:nvCxnSpPr>
        <p:spPr>
          <a:xfrm>
            <a:off x="6228628" y="962168"/>
            <a:ext cx="234136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18" name="直线连接符 317"/>
          <p:cNvCxnSpPr/>
          <p:nvPr/>
        </p:nvCxnSpPr>
        <p:spPr>
          <a:xfrm>
            <a:off x="6228628" y="475969"/>
            <a:ext cx="234136" cy="0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09" name="直线连接符 308"/>
          <p:cNvCxnSpPr/>
          <p:nvPr/>
        </p:nvCxnSpPr>
        <p:spPr>
          <a:xfrm flipV="1">
            <a:off x="1880766" y="1584101"/>
            <a:ext cx="619106" cy="173028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36" name="直线连接符 335"/>
          <p:cNvCxnSpPr/>
          <p:nvPr/>
        </p:nvCxnSpPr>
        <p:spPr>
          <a:xfrm flipV="1">
            <a:off x="1609204" y="1757129"/>
            <a:ext cx="283193" cy="80294"/>
          </a:xfrm>
          <a:prstGeom prst="lin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37" name="直线连接符 336"/>
          <p:cNvCxnSpPr/>
          <p:nvPr/>
        </p:nvCxnSpPr>
        <p:spPr>
          <a:xfrm flipH="1">
            <a:off x="1095194" y="1930650"/>
            <a:ext cx="191578" cy="1359568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38" name="直线连接符 337"/>
          <p:cNvCxnSpPr/>
          <p:nvPr/>
        </p:nvCxnSpPr>
        <p:spPr>
          <a:xfrm flipV="1">
            <a:off x="1293494" y="752548"/>
            <a:ext cx="0" cy="359828"/>
          </a:xfrm>
          <a:prstGeom prst="lin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37" name="组 36"/>
          <p:cNvGrpSpPr/>
          <p:nvPr/>
        </p:nvGrpSpPr>
        <p:grpSpPr>
          <a:xfrm rot="900000">
            <a:off x="2478678" y="1463268"/>
            <a:ext cx="1564182" cy="648000"/>
            <a:chOff x="2471284" y="1528291"/>
            <a:chExt cx="1564182" cy="648000"/>
          </a:xfrm>
        </p:grpSpPr>
        <p:cxnSp>
          <p:nvCxnSpPr>
            <p:cNvPr id="115" name="直线连接符 114"/>
            <p:cNvCxnSpPr/>
            <p:nvPr/>
          </p:nvCxnSpPr>
          <p:spPr>
            <a:xfrm rot="20700000">
              <a:off x="2471284" y="1815712"/>
              <a:ext cx="277003" cy="7422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" name="组 11"/>
            <p:cNvGrpSpPr/>
            <p:nvPr/>
          </p:nvGrpSpPr>
          <p:grpSpPr>
            <a:xfrm>
              <a:off x="3387466" y="1528291"/>
              <a:ext cx="648000" cy="648000"/>
              <a:chOff x="3387466" y="1528291"/>
              <a:chExt cx="648000" cy="648000"/>
            </a:xfrm>
          </p:grpSpPr>
          <p:sp>
            <p:nvSpPr>
              <p:cNvPr id="269" name="弧 268"/>
              <p:cNvSpPr/>
              <p:nvPr/>
            </p:nvSpPr>
            <p:spPr>
              <a:xfrm>
                <a:off x="3387466" y="1528291"/>
                <a:ext cx="648000" cy="648000"/>
              </a:xfrm>
              <a:prstGeom prst="arc">
                <a:avLst>
                  <a:gd name="adj1" fmla="val 5987325"/>
                  <a:gd name="adj2" fmla="val 10781240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70" name="直线连接符 269"/>
              <p:cNvCxnSpPr>
                <a:endCxn id="269" idx="0"/>
              </p:cNvCxnSpPr>
              <p:nvPr/>
            </p:nvCxnSpPr>
            <p:spPr>
              <a:xfrm flipH="1">
                <a:off x="3656381" y="1850219"/>
                <a:ext cx="53277" cy="321355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39" name="直线连接符 338"/>
            <p:cNvCxnSpPr/>
            <p:nvPr/>
          </p:nvCxnSpPr>
          <p:spPr>
            <a:xfrm>
              <a:off x="2753172" y="1853920"/>
              <a:ext cx="33588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0" name="直线连接符 339"/>
            <p:cNvCxnSpPr/>
            <p:nvPr/>
          </p:nvCxnSpPr>
          <p:spPr>
            <a:xfrm>
              <a:off x="3079146" y="1853920"/>
              <a:ext cx="308075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组 12"/>
          <p:cNvGrpSpPr/>
          <p:nvPr/>
        </p:nvGrpSpPr>
        <p:grpSpPr>
          <a:xfrm rot="20944362">
            <a:off x="3398017" y="1584376"/>
            <a:ext cx="643259" cy="648000"/>
            <a:chOff x="3387221" y="1528291"/>
            <a:chExt cx="648000" cy="648000"/>
          </a:xfrm>
        </p:grpSpPr>
        <p:sp>
          <p:nvSpPr>
            <p:cNvPr id="276" name="弧 275"/>
            <p:cNvSpPr/>
            <p:nvPr/>
          </p:nvSpPr>
          <p:spPr>
            <a:xfrm>
              <a:off x="3387221" y="1528291"/>
              <a:ext cx="648000" cy="648000"/>
            </a:xfrm>
            <a:prstGeom prst="arc">
              <a:avLst>
                <a:gd name="adj1" fmla="val 21585598"/>
                <a:gd name="adj2" fmla="val 4786621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77" name="直线连接符 276"/>
            <p:cNvCxnSpPr>
              <a:endCxn id="276" idx="2"/>
            </p:cNvCxnSpPr>
            <p:nvPr/>
          </p:nvCxnSpPr>
          <p:spPr>
            <a:xfrm>
              <a:off x="3709658" y="1850219"/>
              <a:ext cx="59066" cy="320928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79" name="直线连接符 378"/>
          <p:cNvCxnSpPr/>
          <p:nvPr/>
        </p:nvCxnSpPr>
        <p:spPr>
          <a:xfrm flipV="1">
            <a:off x="4354434" y="1682027"/>
            <a:ext cx="556443" cy="104027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0" name="直线连接符 379"/>
          <p:cNvCxnSpPr/>
          <p:nvPr/>
        </p:nvCxnSpPr>
        <p:spPr>
          <a:xfrm flipV="1">
            <a:off x="4055330" y="1787385"/>
            <a:ext cx="295401" cy="55477"/>
          </a:xfrm>
          <a:prstGeom prst="lin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54" name="图片 53" descr="rdn_552c7f163f22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2"/>
          <a:stretch/>
        </p:blipFill>
        <p:spPr>
          <a:xfrm>
            <a:off x="6170607" y="1806440"/>
            <a:ext cx="999970" cy="1108940"/>
          </a:xfrm>
          <a:prstGeom prst="rect">
            <a:avLst/>
          </a:prstGeom>
        </p:spPr>
      </p:pic>
      <p:cxnSp>
        <p:nvCxnSpPr>
          <p:cNvPr id="56" name="直线箭头连接符 55"/>
          <p:cNvCxnSpPr/>
          <p:nvPr/>
        </p:nvCxnSpPr>
        <p:spPr>
          <a:xfrm flipH="1">
            <a:off x="6575763" y="570725"/>
            <a:ext cx="118482" cy="1387494"/>
          </a:xfrm>
          <a:prstGeom prst="straightConnector1">
            <a:avLst/>
          </a:prstGeom>
          <a:solidFill>
            <a:schemeClr val="bg1"/>
          </a:solidFill>
          <a:ln w="38100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2" name="直线箭头连接符 381"/>
          <p:cNvCxnSpPr/>
          <p:nvPr/>
        </p:nvCxnSpPr>
        <p:spPr>
          <a:xfrm flipH="1">
            <a:off x="6868266" y="795306"/>
            <a:ext cx="25918" cy="1188991"/>
          </a:xfrm>
          <a:prstGeom prst="straightConnector1">
            <a:avLst/>
          </a:prstGeom>
          <a:solidFill>
            <a:schemeClr val="bg1"/>
          </a:solidFill>
          <a:ln w="38100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" name="文本框 4"/>
          <p:cNvSpPr txBox="1"/>
          <p:nvPr/>
        </p:nvSpPr>
        <p:spPr>
          <a:xfrm>
            <a:off x="6462764" y="124065"/>
            <a:ext cx="723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图例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软木板隔断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玻璃隔断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普通隔断</a:t>
            </a:r>
            <a:endParaRPr kumimoji="1" lang="zh-CN" altLang="en-US" dirty="0"/>
          </a:p>
        </p:txBody>
      </p:sp>
      <p:grpSp>
        <p:nvGrpSpPr>
          <p:cNvPr id="383" name="组 382"/>
          <p:cNvGrpSpPr/>
          <p:nvPr/>
        </p:nvGrpSpPr>
        <p:grpSpPr>
          <a:xfrm>
            <a:off x="134769" y="536828"/>
            <a:ext cx="908062" cy="831678"/>
            <a:chOff x="632832" y="507964"/>
            <a:chExt cx="908062" cy="831678"/>
          </a:xfrm>
        </p:grpSpPr>
        <p:grpSp>
          <p:nvGrpSpPr>
            <p:cNvPr id="384" name="组 383"/>
            <p:cNvGrpSpPr/>
            <p:nvPr/>
          </p:nvGrpSpPr>
          <p:grpSpPr>
            <a:xfrm>
              <a:off x="632832" y="507964"/>
              <a:ext cx="504000" cy="418216"/>
              <a:chOff x="632832" y="507964"/>
              <a:chExt cx="504000" cy="418216"/>
            </a:xfrm>
          </p:grpSpPr>
          <p:sp>
            <p:nvSpPr>
              <p:cNvPr id="424" name="矩形 423"/>
              <p:cNvSpPr/>
              <p:nvPr/>
            </p:nvSpPr>
            <p:spPr>
              <a:xfrm>
                <a:off x="632832" y="674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425" name="椭圆 424"/>
              <p:cNvSpPr/>
              <p:nvPr/>
            </p:nvSpPr>
            <p:spPr>
              <a:xfrm>
                <a:off x="830832" y="5079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5" name="组 384"/>
            <p:cNvGrpSpPr/>
            <p:nvPr/>
          </p:nvGrpSpPr>
          <p:grpSpPr>
            <a:xfrm>
              <a:off x="632833" y="926180"/>
              <a:ext cx="504000" cy="413462"/>
              <a:chOff x="632833" y="926180"/>
              <a:chExt cx="504000" cy="413462"/>
            </a:xfrm>
          </p:grpSpPr>
          <p:sp>
            <p:nvSpPr>
              <p:cNvPr id="389" name="矩形 388"/>
              <p:cNvSpPr/>
              <p:nvPr/>
            </p:nvSpPr>
            <p:spPr>
              <a:xfrm>
                <a:off x="632833" y="926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390" name="椭圆 389"/>
              <p:cNvSpPr/>
              <p:nvPr/>
            </p:nvSpPr>
            <p:spPr>
              <a:xfrm>
                <a:off x="830833" y="12316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6" name="组 385"/>
            <p:cNvGrpSpPr/>
            <p:nvPr/>
          </p:nvGrpSpPr>
          <p:grpSpPr>
            <a:xfrm>
              <a:off x="1136833" y="674180"/>
              <a:ext cx="404061" cy="504000"/>
              <a:chOff x="1136833" y="674180"/>
              <a:chExt cx="404061" cy="504000"/>
            </a:xfrm>
          </p:grpSpPr>
          <p:sp>
            <p:nvSpPr>
              <p:cNvPr id="387" name="矩形 386"/>
              <p:cNvSpPr/>
              <p:nvPr/>
            </p:nvSpPr>
            <p:spPr>
              <a:xfrm rot="16200000">
                <a:off x="1010833" y="800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388" name="椭圆 387"/>
              <p:cNvSpPr/>
              <p:nvPr/>
            </p:nvSpPr>
            <p:spPr>
              <a:xfrm>
                <a:off x="1432894" y="87218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26" name="组 425"/>
          <p:cNvGrpSpPr/>
          <p:nvPr/>
        </p:nvGrpSpPr>
        <p:grpSpPr>
          <a:xfrm>
            <a:off x="2120311" y="568710"/>
            <a:ext cx="594522" cy="608211"/>
            <a:chOff x="1947186" y="547869"/>
            <a:chExt cx="594522" cy="608211"/>
          </a:xfrm>
        </p:grpSpPr>
        <p:sp>
          <p:nvSpPr>
            <p:cNvPr id="427" name="椭圆 426"/>
            <p:cNvSpPr/>
            <p:nvPr/>
          </p:nvSpPr>
          <p:spPr>
            <a:xfrm rot="10800000">
              <a:off x="2116577" y="709379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8" name="圆角矩形 427"/>
            <p:cNvSpPr/>
            <p:nvPr/>
          </p:nvSpPr>
          <p:spPr>
            <a:xfrm rot="19800000">
              <a:off x="2009786" y="547869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9" name="圆角矩形 428"/>
            <p:cNvSpPr/>
            <p:nvPr/>
          </p:nvSpPr>
          <p:spPr>
            <a:xfrm rot="3600000">
              <a:off x="2379709" y="661811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0" name="圆角矩形 429"/>
            <p:cNvSpPr/>
            <p:nvPr/>
          </p:nvSpPr>
          <p:spPr>
            <a:xfrm rot="9900000">
              <a:off x="2221751" y="1012081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1" name="圆角矩形 430"/>
            <p:cNvSpPr/>
            <p:nvPr/>
          </p:nvSpPr>
          <p:spPr>
            <a:xfrm rot="14400000">
              <a:off x="1929186" y="889695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2" name="组 431"/>
          <p:cNvGrpSpPr/>
          <p:nvPr/>
        </p:nvGrpSpPr>
        <p:grpSpPr>
          <a:xfrm>
            <a:off x="3474940" y="589551"/>
            <a:ext cx="594522" cy="608211"/>
            <a:chOff x="1947186" y="547869"/>
            <a:chExt cx="594522" cy="608211"/>
          </a:xfrm>
        </p:grpSpPr>
        <p:sp>
          <p:nvSpPr>
            <p:cNvPr id="433" name="椭圆 432"/>
            <p:cNvSpPr/>
            <p:nvPr/>
          </p:nvSpPr>
          <p:spPr>
            <a:xfrm rot="10800000">
              <a:off x="2116577" y="709379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4" name="圆角矩形 433"/>
            <p:cNvSpPr/>
            <p:nvPr/>
          </p:nvSpPr>
          <p:spPr>
            <a:xfrm rot="19800000">
              <a:off x="2009786" y="547869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5" name="圆角矩形 434"/>
            <p:cNvSpPr/>
            <p:nvPr/>
          </p:nvSpPr>
          <p:spPr>
            <a:xfrm rot="3600000">
              <a:off x="2379709" y="661811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6" name="圆角矩形 435"/>
            <p:cNvSpPr/>
            <p:nvPr/>
          </p:nvSpPr>
          <p:spPr>
            <a:xfrm rot="9900000">
              <a:off x="2221751" y="1012081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7" name="圆角矩形 436"/>
            <p:cNvSpPr/>
            <p:nvPr/>
          </p:nvSpPr>
          <p:spPr>
            <a:xfrm rot="14400000">
              <a:off x="1929186" y="889695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8" name="矩形 437"/>
          <p:cNvSpPr/>
          <p:nvPr/>
        </p:nvSpPr>
        <p:spPr>
          <a:xfrm rot="5400000">
            <a:off x="2817511" y="685197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sp>
        <p:nvSpPr>
          <p:cNvPr id="439" name="文本框 438"/>
          <p:cNvSpPr txBox="1"/>
          <p:nvPr/>
        </p:nvSpPr>
        <p:spPr>
          <a:xfrm>
            <a:off x="2841643" y="996364"/>
            <a:ext cx="526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书架</a:t>
            </a:r>
            <a:endParaRPr kumimoji="1" lang="zh-CN" altLang="en-US" dirty="0"/>
          </a:p>
        </p:txBody>
      </p:sp>
      <p:sp>
        <p:nvSpPr>
          <p:cNvPr id="440" name="矩形 439"/>
          <p:cNvSpPr/>
          <p:nvPr/>
        </p:nvSpPr>
        <p:spPr>
          <a:xfrm>
            <a:off x="5474669" y="270985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sp>
        <p:nvSpPr>
          <p:cNvPr id="441" name="矩形 440"/>
          <p:cNvSpPr/>
          <p:nvPr/>
        </p:nvSpPr>
        <p:spPr>
          <a:xfrm rot="5400000">
            <a:off x="5781832" y="666485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grpSp>
        <p:nvGrpSpPr>
          <p:cNvPr id="442" name="组 441"/>
          <p:cNvGrpSpPr/>
          <p:nvPr/>
        </p:nvGrpSpPr>
        <p:grpSpPr>
          <a:xfrm>
            <a:off x="5196986" y="589551"/>
            <a:ext cx="594522" cy="608211"/>
            <a:chOff x="1947186" y="547869"/>
            <a:chExt cx="594522" cy="608211"/>
          </a:xfrm>
        </p:grpSpPr>
        <p:sp>
          <p:nvSpPr>
            <p:cNvPr id="443" name="椭圆 442"/>
            <p:cNvSpPr/>
            <p:nvPr/>
          </p:nvSpPr>
          <p:spPr>
            <a:xfrm rot="10800000">
              <a:off x="2116577" y="709379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4" name="圆角矩形 443"/>
            <p:cNvSpPr/>
            <p:nvPr/>
          </p:nvSpPr>
          <p:spPr>
            <a:xfrm rot="19800000">
              <a:off x="2009786" y="547869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5" name="圆角矩形 444"/>
            <p:cNvSpPr/>
            <p:nvPr/>
          </p:nvSpPr>
          <p:spPr>
            <a:xfrm rot="3600000">
              <a:off x="2379709" y="661811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6" name="圆角矩形 445"/>
            <p:cNvSpPr/>
            <p:nvPr/>
          </p:nvSpPr>
          <p:spPr>
            <a:xfrm rot="9900000">
              <a:off x="2221751" y="1012081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7" name="圆角矩形 446"/>
            <p:cNvSpPr/>
            <p:nvPr/>
          </p:nvSpPr>
          <p:spPr>
            <a:xfrm rot="14400000">
              <a:off x="1929186" y="889695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48" name="文本框 447"/>
          <p:cNvSpPr txBox="1"/>
          <p:nvPr/>
        </p:nvSpPr>
        <p:spPr>
          <a:xfrm>
            <a:off x="5579954" y="380000"/>
            <a:ext cx="526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书架</a:t>
            </a:r>
            <a:endParaRPr kumimoji="1" lang="zh-CN" altLang="en-US" dirty="0"/>
          </a:p>
        </p:txBody>
      </p:sp>
      <p:grpSp>
        <p:nvGrpSpPr>
          <p:cNvPr id="449" name="组 448"/>
          <p:cNvGrpSpPr/>
          <p:nvPr/>
        </p:nvGrpSpPr>
        <p:grpSpPr>
          <a:xfrm rot="19563908">
            <a:off x="5823996" y="1199729"/>
            <a:ext cx="286047" cy="211386"/>
            <a:chOff x="1983301" y="861375"/>
            <a:chExt cx="339661" cy="251006"/>
          </a:xfrm>
        </p:grpSpPr>
        <p:sp>
          <p:nvSpPr>
            <p:cNvPr id="450" name="椭圆 449"/>
            <p:cNvSpPr/>
            <p:nvPr/>
          </p:nvSpPr>
          <p:spPr>
            <a:xfrm>
              <a:off x="2042945" y="913388"/>
              <a:ext cx="198993" cy="19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51" name="组 450"/>
            <p:cNvGrpSpPr/>
            <p:nvPr/>
          </p:nvGrpSpPr>
          <p:grpSpPr>
            <a:xfrm>
              <a:off x="2142966" y="998405"/>
              <a:ext cx="179996" cy="36000"/>
              <a:chOff x="1816456" y="494501"/>
              <a:chExt cx="692380" cy="144654"/>
            </a:xfrm>
          </p:grpSpPr>
          <p:sp>
            <p:nvSpPr>
              <p:cNvPr id="461" name="任意形状 460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2" name="任意形状 461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52" name="组 451"/>
            <p:cNvGrpSpPr/>
            <p:nvPr/>
          </p:nvGrpSpPr>
          <p:grpSpPr>
            <a:xfrm rot="20312322">
              <a:off x="1983301" y="1031112"/>
              <a:ext cx="179996" cy="36000"/>
              <a:chOff x="1816456" y="494501"/>
              <a:chExt cx="692380" cy="144654"/>
            </a:xfrm>
          </p:grpSpPr>
          <p:sp>
            <p:nvSpPr>
              <p:cNvPr id="459" name="任意形状 458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0" name="任意形状 459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53" name="组 452"/>
            <p:cNvGrpSpPr/>
            <p:nvPr/>
          </p:nvGrpSpPr>
          <p:grpSpPr>
            <a:xfrm rot="18731944">
              <a:off x="2117532" y="933373"/>
              <a:ext cx="179996" cy="36000"/>
              <a:chOff x="1816456" y="494501"/>
              <a:chExt cx="692380" cy="144654"/>
            </a:xfrm>
          </p:grpSpPr>
          <p:sp>
            <p:nvSpPr>
              <p:cNvPr id="457" name="任意形状 456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8" name="任意形状 457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54" name="组 453"/>
            <p:cNvGrpSpPr/>
            <p:nvPr/>
          </p:nvGrpSpPr>
          <p:grpSpPr>
            <a:xfrm rot="1214001">
              <a:off x="1990874" y="966227"/>
              <a:ext cx="179996" cy="36000"/>
              <a:chOff x="1816456" y="494501"/>
              <a:chExt cx="692380" cy="144654"/>
            </a:xfrm>
          </p:grpSpPr>
          <p:sp>
            <p:nvSpPr>
              <p:cNvPr id="455" name="任意形状 454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6" name="任意形状 455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463" name="矩形 462"/>
          <p:cNvSpPr/>
          <p:nvPr/>
        </p:nvSpPr>
        <p:spPr>
          <a:xfrm>
            <a:off x="5011562" y="272224"/>
            <a:ext cx="290808" cy="137392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1630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4" name="直线连接符 463"/>
          <p:cNvCxnSpPr/>
          <p:nvPr/>
        </p:nvCxnSpPr>
        <p:spPr>
          <a:xfrm flipV="1">
            <a:off x="5258152" y="1631736"/>
            <a:ext cx="354003" cy="31301"/>
          </a:xfrm>
          <a:prstGeom prst="lin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65" name="弧 464"/>
          <p:cNvSpPr/>
          <p:nvPr/>
        </p:nvSpPr>
        <p:spPr>
          <a:xfrm rot="21108659">
            <a:off x="983613" y="1611037"/>
            <a:ext cx="643259" cy="648000"/>
          </a:xfrm>
          <a:prstGeom prst="arc">
            <a:avLst>
              <a:gd name="adj1" fmla="val 21076533"/>
              <a:gd name="adj2" fmla="val 4786621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6" name="直线连接符 465"/>
          <p:cNvCxnSpPr>
            <a:endCxn id="465" idx="2"/>
          </p:cNvCxnSpPr>
          <p:nvPr/>
        </p:nvCxnSpPr>
        <p:spPr>
          <a:xfrm>
            <a:off x="1303208" y="1933437"/>
            <a:ext cx="104345" cy="308943"/>
          </a:xfrm>
          <a:prstGeom prst="lin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2418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 28"/>
          <p:cNvGrpSpPr/>
          <p:nvPr/>
        </p:nvGrpSpPr>
        <p:grpSpPr>
          <a:xfrm>
            <a:off x="26767" y="194219"/>
            <a:ext cx="6101999" cy="3150847"/>
            <a:chOff x="524832" y="217020"/>
            <a:chExt cx="6101999" cy="3150847"/>
          </a:xfrm>
        </p:grpSpPr>
        <p:sp>
          <p:nvSpPr>
            <p:cNvPr id="4" name="矩形 3"/>
            <p:cNvSpPr/>
            <p:nvPr/>
          </p:nvSpPr>
          <p:spPr>
            <a:xfrm>
              <a:off x="578832" y="289020"/>
              <a:ext cx="6047999" cy="3023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838831" y="217020"/>
              <a:ext cx="540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1525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门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30831" y="289020"/>
              <a:ext cx="144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548831" y="3133019"/>
              <a:ext cx="108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78832" y="3169019"/>
              <a:ext cx="108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78832" y="289020"/>
              <a:ext cx="144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90830" y="217020"/>
              <a:ext cx="540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1525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门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72492" y="3259019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816456" y="3259019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860420" y="3259019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59984" y="3259867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876148" y="3259019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992312" y="3259019"/>
              <a:ext cx="504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1430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6200000">
              <a:off x="290832" y="2718459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6200000">
              <a:off x="290832" y="1755818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6200000">
              <a:off x="290832" y="793177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509627" y="295025"/>
              <a:ext cx="290808" cy="1373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直线连接符 31"/>
          <p:cNvCxnSpPr/>
          <p:nvPr/>
        </p:nvCxnSpPr>
        <p:spPr>
          <a:xfrm>
            <a:off x="80767" y="1488461"/>
            <a:ext cx="337623" cy="0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4" name="直线连接符 33"/>
          <p:cNvCxnSpPr/>
          <p:nvPr/>
        </p:nvCxnSpPr>
        <p:spPr>
          <a:xfrm>
            <a:off x="5119841" y="1490218"/>
            <a:ext cx="0" cy="1800000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4109063" y="1485456"/>
            <a:ext cx="0" cy="1804762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3101989" y="1485456"/>
            <a:ext cx="0" cy="1624762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43" name="组 42"/>
          <p:cNvGrpSpPr/>
          <p:nvPr/>
        </p:nvGrpSpPr>
        <p:grpSpPr>
          <a:xfrm>
            <a:off x="134767" y="2224005"/>
            <a:ext cx="504000" cy="831678"/>
            <a:chOff x="583605" y="2219251"/>
            <a:chExt cx="504000" cy="831678"/>
          </a:xfrm>
        </p:grpSpPr>
        <p:grpSp>
          <p:nvGrpSpPr>
            <p:cNvPr id="140" name="组 139"/>
            <p:cNvGrpSpPr/>
            <p:nvPr/>
          </p:nvGrpSpPr>
          <p:grpSpPr>
            <a:xfrm>
              <a:off x="583605" y="2219251"/>
              <a:ext cx="504000" cy="418216"/>
              <a:chOff x="632832" y="507964"/>
              <a:chExt cx="504000" cy="418216"/>
            </a:xfrm>
          </p:grpSpPr>
          <p:sp>
            <p:nvSpPr>
              <p:cNvPr id="147" name="矩形 146"/>
              <p:cNvSpPr/>
              <p:nvPr/>
            </p:nvSpPr>
            <p:spPr>
              <a:xfrm>
                <a:off x="632832" y="674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830832" y="5079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1" name="组 140"/>
            <p:cNvGrpSpPr/>
            <p:nvPr/>
          </p:nvGrpSpPr>
          <p:grpSpPr>
            <a:xfrm>
              <a:off x="583605" y="2637467"/>
              <a:ext cx="504000" cy="413462"/>
              <a:chOff x="632833" y="926180"/>
              <a:chExt cx="504000" cy="413462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632833" y="926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830833" y="12316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2" name="组 41"/>
          <p:cNvGrpSpPr/>
          <p:nvPr/>
        </p:nvGrpSpPr>
        <p:grpSpPr>
          <a:xfrm>
            <a:off x="1590914" y="2221628"/>
            <a:ext cx="504001" cy="831678"/>
            <a:chOff x="1689872" y="1969628"/>
            <a:chExt cx="504001" cy="831678"/>
          </a:xfrm>
        </p:grpSpPr>
        <p:grpSp>
          <p:nvGrpSpPr>
            <p:cNvPr id="150" name="组 149"/>
            <p:cNvGrpSpPr/>
            <p:nvPr/>
          </p:nvGrpSpPr>
          <p:grpSpPr>
            <a:xfrm>
              <a:off x="1689872" y="1969628"/>
              <a:ext cx="504000" cy="418216"/>
              <a:chOff x="632832" y="507964"/>
              <a:chExt cx="504000" cy="418216"/>
            </a:xfrm>
          </p:grpSpPr>
          <p:sp>
            <p:nvSpPr>
              <p:cNvPr id="157" name="矩形 156"/>
              <p:cNvSpPr/>
              <p:nvPr/>
            </p:nvSpPr>
            <p:spPr>
              <a:xfrm>
                <a:off x="632832" y="674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830832" y="5079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1" name="组 150"/>
            <p:cNvGrpSpPr/>
            <p:nvPr/>
          </p:nvGrpSpPr>
          <p:grpSpPr>
            <a:xfrm>
              <a:off x="1689873" y="2387844"/>
              <a:ext cx="504000" cy="413462"/>
              <a:chOff x="632833" y="926180"/>
              <a:chExt cx="504000" cy="413462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632833" y="926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830833" y="12316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2" name="组 151"/>
          <p:cNvGrpSpPr/>
          <p:nvPr/>
        </p:nvGrpSpPr>
        <p:grpSpPr>
          <a:xfrm rot="10800000">
            <a:off x="1087841" y="1567581"/>
            <a:ext cx="430396" cy="504000"/>
            <a:chOff x="202437" y="674179"/>
            <a:chExt cx="430396" cy="504000"/>
          </a:xfrm>
        </p:grpSpPr>
        <p:sp>
          <p:nvSpPr>
            <p:cNvPr id="153" name="矩形 152"/>
            <p:cNvSpPr/>
            <p:nvPr/>
          </p:nvSpPr>
          <p:spPr>
            <a:xfrm rot="16200000">
              <a:off x="254833" y="800179"/>
              <a:ext cx="5040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140x70</a:t>
              </a:r>
            </a:p>
          </p:txBody>
        </p:sp>
        <p:sp>
          <p:nvSpPr>
            <p:cNvPr id="154" name="椭圆 153"/>
            <p:cNvSpPr/>
            <p:nvPr/>
          </p:nvSpPr>
          <p:spPr>
            <a:xfrm>
              <a:off x="202437" y="8721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8" name="矩形 257"/>
          <p:cNvSpPr/>
          <p:nvPr/>
        </p:nvSpPr>
        <p:spPr>
          <a:xfrm rot="16200000">
            <a:off x="859997" y="2583467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sp>
        <p:nvSpPr>
          <p:cNvPr id="313" name="矩形 312"/>
          <p:cNvSpPr/>
          <p:nvPr/>
        </p:nvSpPr>
        <p:spPr>
          <a:xfrm>
            <a:off x="2450098" y="266219"/>
            <a:ext cx="576000" cy="144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160x40</a:t>
            </a:r>
          </a:p>
        </p:txBody>
      </p:sp>
      <p:sp>
        <p:nvSpPr>
          <p:cNvPr id="314" name="矩形 313"/>
          <p:cNvSpPr/>
          <p:nvPr/>
        </p:nvSpPr>
        <p:spPr>
          <a:xfrm>
            <a:off x="3180640" y="266219"/>
            <a:ext cx="576000" cy="144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160x40</a:t>
            </a:r>
          </a:p>
        </p:txBody>
      </p:sp>
      <p:sp>
        <p:nvSpPr>
          <p:cNvPr id="315" name="文本框 314"/>
          <p:cNvSpPr txBox="1"/>
          <p:nvPr/>
        </p:nvSpPr>
        <p:spPr>
          <a:xfrm>
            <a:off x="2450098" y="368247"/>
            <a:ext cx="526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小吧台</a:t>
            </a:r>
            <a:endParaRPr kumimoji="1"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3391181" y="370089"/>
            <a:ext cx="526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小吧台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1757470" y="1164177"/>
            <a:ext cx="648000" cy="648000"/>
            <a:chOff x="2178929" y="1528291"/>
            <a:chExt cx="648000" cy="648000"/>
          </a:xfrm>
        </p:grpSpPr>
        <p:sp>
          <p:nvSpPr>
            <p:cNvPr id="174" name="弧 173"/>
            <p:cNvSpPr/>
            <p:nvPr/>
          </p:nvSpPr>
          <p:spPr>
            <a:xfrm>
              <a:off x="2178929" y="1528291"/>
              <a:ext cx="648000" cy="648000"/>
            </a:xfrm>
            <a:prstGeom prst="arc">
              <a:avLst>
                <a:gd name="adj1" fmla="val 5987325"/>
                <a:gd name="adj2" fmla="val 10781240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5" name="直线连接符 174"/>
            <p:cNvCxnSpPr>
              <a:endCxn id="174" idx="0"/>
            </p:cNvCxnSpPr>
            <p:nvPr/>
          </p:nvCxnSpPr>
          <p:spPr>
            <a:xfrm flipH="1">
              <a:off x="2447844" y="1850219"/>
              <a:ext cx="53277" cy="321355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09" name="直线连接符 308"/>
          <p:cNvCxnSpPr/>
          <p:nvPr/>
        </p:nvCxnSpPr>
        <p:spPr>
          <a:xfrm>
            <a:off x="1087588" y="1488461"/>
            <a:ext cx="335886" cy="0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10" name="直线连接符 309"/>
          <p:cNvCxnSpPr/>
          <p:nvPr/>
        </p:nvCxnSpPr>
        <p:spPr>
          <a:xfrm>
            <a:off x="6228628" y="720485"/>
            <a:ext cx="234136" cy="0"/>
          </a:xfrm>
          <a:prstGeom prst="lin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12" name="直线连接符 311"/>
          <p:cNvCxnSpPr/>
          <p:nvPr/>
        </p:nvCxnSpPr>
        <p:spPr>
          <a:xfrm>
            <a:off x="6228628" y="962168"/>
            <a:ext cx="234136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18" name="直线连接符 317"/>
          <p:cNvCxnSpPr/>
          <p:nvPr/>
        </p:nvCxnSpPr>
        <p:spPr>
          <a:xfrm>
            <a:off x="6228628" y="475969"/>
            <a:ext cx="234136" cy="0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36" name="直线连接符 335"/>
          <p:cNvCxnSpPr/>
          <p:nvPr/>
        </p:nvCxnSpPr>
        <p:spPr>
          <a:xfrm>
            <a:off x="1423474" y="1488461"/>
            <a:ext cx="308075" cy="0"/>
          </a:xfrm>
          <a:prstGeom prst="lin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37" name="直线连接符 336"/>
          <p:cNvCxnSpPr/>
          <p:nvPr/>
        </p:nvCxnSpPr>
        <p:spPr>
          <a:xfrm>
            <a:off x="2094915" y="1499017"/>
            <a:ext cx="0" cy="1791201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6" name="直线箭头连接符 55"/>
          <p:cNvCxnSpPr/>
          <p:nvPr/>
        </p:nvCxnSpPr>
        <p:spPr>
          <a:xfrm flipH="1">
            <a:off x="5624766" y="688659"/>
            <a:ext cx="554822" cy="766410"/>
          </a:xfrm>
          <a:prstGeom prst="straightConnector1">
            <a:avLst/>
          </a:prstGeom>
          <a:solidFill>
            <a:schemeClr val="bg1"/>
          </a:solidFill>
          <a:ln w="38100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2" name="直线箭头连接符 381"/>
          <p:cNvCxnSpPr/>
          <p:nvPr/>
        </p:nvCxnSpPr>
        <p:spPr>
          <a:xfrm flipH="1">
            <a:off x="4292765" y="480221"/>
            <a:ext cx="1886823" cy="974848"/>
          </a:xfrm>
          <a:prstGeom prst="straightConnector1">
            <a:avLst/>
          </a:prstGeom>
          <a:solidFill>
            <a:schemeClr val="bg1"/>
          </a:solidFill>
          <a:ln w="38100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5" name="直线连接符 384"/>
          <p:cNvCxnSpPr/>
          <p:nvPr/>
        </p:nvCxnSpPr>
        <p:spPr>
          <a:xfrm>
            <a:off x="1087841" y="1490218"/>
            <a:ext cx="0" cy="1800000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6" name="直线连接符 385"/>
          <p:cNvCxnSpPr/>
          <p:nvPr/>
        </p:nvCxnSpPr>
        <p:spPr>
          <a:xfrm>
            <a:off x="418390" y="1490218"/>
            <a:ext cx="324000" cy="0"/>
          </a:xfrm>
          <a:prstGeom prst="lin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87" name="矩形 386"/>
          <p:cNvSpPr/>
          <p:nvPr/>
        </p:nvSpPr>
        <p:spPr>
          <a:xfrm rot="5400000">
            <a:off x="740590" y="2584519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grpSp>
        <p:nvGrpSpPr>
          <p:cNvPr id="388" name="组 387"/>
          <p:cNvGrpSpPr/>
          <p:nvPr/>
        </p:nvGrpSpPr>
        <p:grpSpPr>
          <a:xfrm>
            <a:off x="2765058" y="1164177"/>
            <a:ext cx="648000" cy="648000"/>
            <a:chOff x="2178929" y="1528291"/>
            <a:chExt cx="648000" cy="648000"/>
          </a:xfrm>
        </p:grpSpPr>
        <p:sp>
          <p:nvSpPr>
            <p:cNvPr id="389" name="弧 388"/>
            <p:cNvSpPr/>
            <p:nvPr/>
          </p:nvSpPr>
          <p:spPr>
            <a:xfrm>
              <a:off x="2178929" y="1528291"/>
              <a:ext cx="648000" cy="648000"/>
            </a:xfrm>
            <a:prstGeom prst="arc">
              <a:avLst>
                <a:gd name="adj1" fmla="val 5987325"/>
                <a:gd name="adj2" fmla="val 10781240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90" name="直线连接符 389"/>
            <p:cNvCxnSpPr>
              <a:endCxn id="389" idx="0"/>
            </p:cNvCxnSpPr>
            <p:nvPr/>
          </p:nvCxnSpPr>
          <p:spPr>
            <a:xfrm flipH="1">
              <a:off x="2447844" y="1850219"/>
              <a:ext cx="53277" cy="321355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24" name="直线连接符 423"/>
          <p:cNvCxnSpPr/>
          <p:nvPr/>
        </p:nvCxnSpPr>
        <p:spPr>
          <a:xfrm>
            <a:off x="2095176" y="1488461"/>
            <a:ext cx="335886" cy="0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25" name="直线连接符 424"/>
          <p:cNvCxnSpPr/>
          <p:nvPr/>
        </p:nvCxnSpPr>
        <p:spPr>
          <a:xfrm>
            <a:off x="2431062" y="1488461"/>
            <a:ext cx="308075" cy="0"/>
          </a:xfrm>
          <a:prstGeom prst="lin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426" name="组 425"/>
          <p:cNvGrpSpPr/>
          <p:nvPr/>
        </p:nvGrpSpPr>
        <p:grpSpPr>
          <a:xfrm>
            <a:off x="2598249" y="2221628"/>
            <a:ext cx="504001" cy="831678"/>
            <a:chOff x="1689872" y="1969628"/>
            <a:chExt cx="504001" cy="831678"/>
          </a:xfrm>
        </p:grpSpPr>
        <p:grpSp>
          <p:nvGrpSpPr>
            <p:cNvPr id="427" name="组 426"/>
            <p:cNvGrpSpPr/>
            <p:nvPr/>
          </p:nvGrpSpPr>
          <p:grpSpPr>
            <a:xfrm>
              <a:off x="1689872" y="1969628"/>
              <a:ext cx="504000" cy="418216"/>
              <a:chOff x="632832" y="507964"/>
              <a:chExt cx="504000" cy="418216"/>
            </a:xfrm>
          </p:grpSpPr>
          <p:sp>
            <p:nvSpPr>
              <p:cNvPr id="431" name="矩形 430"/>
              <p:cNvSpPr/>
              <p:nvPr/>
            </p:nvSpPr>
            <p:spPr>
              <a:xfrm>
                <a:off x="632832" y="674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432" name="椭圆 431"/>
              <p:cNvSpPr/>
              <p:nvPr/>
            </p:nvSpPr>
            <p:spPr>
              <a:xfrm>
                <a:off x="830832" y="5079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8" name="组 427"/>
            <p:cNvGrpSpPr/>
            <p:nvPr/>
          </p:nvGrpSpPr>
          <p:grpSpPr>
            <a:xfrm>
              <a:off x="1689873" y="2387844"/>
              <a:ext cx="504000" cy="413462"/>
              <a:chOff x="632833" y="926180"/>
              <a:chExt cx="504000" cy="413462"/>
            </a:xfrm>
          </p:grpSpPr>
          <p:sp>
            <p:nvSpPr>
              <p:cNvPr id="429" name="矩形 428"/>
              <p:cNvSpPr/>
              <p:nvPr/>
            </p:nvSpPr>
            <p:spPr>
              <a:xfrm>
                <a:off x="632833" y="926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430" name="椭圆 429"/>
              <p:cNvSpPr/>
              <p:nvPr/>
            </p:nvSpPr>
            <p:spPr>
              <a:xfrm>
                <a:off x="830833" y="12316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3" name="组 432"/>
          <p:cNvGrpSpPr/>
          <p:nvPr/>
        </p:nvGrpSpPr>
        <p:grpSpPr>
          <a:xfrm rot="10800000">
            <a:off x="2095176" y="1567581"/>
            <a:ext cx="430396" cy="504000"/>
            <a:chOff x="202437" y="674179"/>
            <a:chExt cx="430396" cy="504000"/>
          </a:xfrm>
        </p:grpSpPr>
        <p:sp>
          <p:nvSpPr>
            <p:cNvPr id="434" name="矩形 433"/>
            <p:cNvSpPr/>
            <p:nvPr/>
          </p:nvSpPr>
          <p:spPr>
            <a:xfrm rot="16200000">
              <a:off x="254833" y="800179"/>
              <a:ext cx="5040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140x70</a:t>
              </a:r>
            </a:p>
          </p:txBody>
        </p:sp>
        <p:sp>
          <p:nvSpPr>
            <p:cNvPr id="435" name="椭圆 434"/>
            <p:cNvSpPr/>
            <p:nvPr/>
          </p:nvSpPr>
          <p:spPr>
            <a:xfrm>
              <a:off x="202437" y="8721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6" name="矩形 435"/>
          <p:cNvSpPr/>
          <p:nvPr/>
        </p:nvSpPr>
        <p:spPr>
          <a:xfrm rot="16200000">
            <a:off x="1867332" y="2583467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cxnSp>
        <p:nvCxnSpPr>
          <p:cNvPr id="466" name="直线连接符 465"/>
          <p:cNvCxnSpPr/>
          <p:nvPr/>
        </p:nvCxnSpPr>
        <p:spPr>
          <a:xfrm>
            <a:off x="3106126" y="1488461"/>
            <a:ext cx="337623" cy="0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67" name="直线连接符 466"/>
          <p:cNvCxnSpPr/>
          <p:nvPr/>
        </p:nvCxnSpPr>
        <p:spPr>
          <a:xfrm>
            <a:off x="3443749" y="1490218"/>
            <a:ext cx="324000" cy="0"/>
          </a:xfrm>
          <a:prstGeom prst="lin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68" name="直线连接符 467"/>
          <p:cNvCxnSpPr/>
          <p:nvPr/>
        </p:nvCxnSpPr>
        <p:spPr>
          <a:xfrm>
            <a:off x="4109522" y="1488461"/>
            <a:ext cx="337623" cy="0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69" name="直线连接符 468"/>
          <p:cNvCxnSpPr/>
          <p:nvPr/>
        </p:nvCxnSpPr>
        <p:spPr>
          <a:xfrm>
            <a:off x="4447145" y="1490218"/>
            <a:ext cx="324000" cy="0"/>
          </a:xfrm>
          <a:prstGeom prst="lin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70" name="直线连接符 469"/>
          <p:cNvCxnSpPr/>
          <p:nvPr/>
        </p:nvCxnSpPr>
        <p:spPr>
          <a:xfrm>
            <a:off x="5789353" y="1488461"/>
            <a:ext cx="337623" cy="0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71" name="直线连接符 470"/>
          <p:cNvCxnSpPr/>
          <p:nvPr/>
        </p:nvCxnSpPr>
        <p:spPr>
          <a:xfrm>
            <a:off x="5465353" y="1490218"/>
            <a:ext cx="324000" cy="0"/>
          </a:xfrm>
          <a:prstGeom prst="lin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472" name="组 471"/>
          <p:cNvGrpSpPr/>
          <p:nvPr/>
        </p:nvGrpSpPr>
        <p:grpSpPr>
          <a:xfrm>
            <a:off x="3605521" y="2221628"/>
            <a:ext cx="504001" cy="831678"/>
            <a:chOff x="1689872" y="1969628"/>
            <a:chExt cx="504001" cy="831678"/>
          </a:xfrm>
        </p:grpSpPr>
        <p:grpSp>
          <p:nvGrpSpPr>
            <p:cNvPr id="473" name="组 472"/>
            <p:cNvGrpSpPr/>
            <p:nvPr/>
          </p:nvGrpSpPr>
          <p:grpSpPr>
            <a:xfrm>
              <a:off x="1689872" y="1969628"/>
              <a:ext cx="504000" cy="418216"/>
              <a:chOff x="632832" y="507964"/>
              <a:chExt cx="504000" cy="418216"/>
            </a:xfrm>
          </p:grpSpPr>
          <p:sp>
            <p:nvSpPr>
              <p:cNvPr id="477" name="矩形 476"/>
              <p:cNvSpPr/>
              <p:nvPr/>
            </p:nvSpPr>
            <p:spPr>
              <a:xfrm>
                <a:off x="632832" y="674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478" name="椭圆 477"/>
              <p:cNvSpPr/>
              <p:nvPr/>
            </p:nvSpPr>
            <p:spPr>
              <a:xfrm>
                <a:off x="830832" y="5079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4" name="组 473"/>
            <p:cNvGrpSpPr/>
            <p:nvPr/>
          </p:nvGrpSpPr>
          <p:grpSpPr>
            <a:xfrm>
              <a:off x="1689873" y="2387844"/>
              <a:ext cx="504000" cy="413462"/>
              <a:chOff x="632833" y="926180"/>
              <a:chExt cx="504000" cy="413462"/>
            </a:xfrm>
          </p:grpSpPr>
          <p:sp>
            <p:nvSpPr>
              <p:cNvPr id="475" name="矩形 474"/>
              <p:cNvSpPr/>
              <p:nvPr/>
            </p:nvSpPr>
            <p:spPr>
              <a:xfrm>
                <a:off x="632833" y="926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476" name="椭圆 475"/>
              <p:cNvSpPr/>
              <p:nvPr/>
            </p:nvSpPr>
            <p:spPr>
              <a:xfrm>
                <a:off x="830833" y="12316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79" name="组 478"/>
          <p:cNvGrpSpPr/>
          <p:nvPr/>
        </p:nvGrpSpPr>
        <p:grpSpPr>
          <a:xfrm rot="10800000">
            <a:off x="3102448" y="1567581"/>
            <a:ext cx="430396" cy="504000"/>
            <a:chOff x="202437" y="674179"/>
            <a:chExt cx="430396" cy="504000"/>
          </a:xfrm>
        </p:grpSpPr>
        <p:sp>
          <p:nvSpPr>
            <p:cNvPr id="480" name="矩形 479"/>
            <p:cNvSpPr/>
            <p:nvPr/>
          </p:nvSpPr>
          <p:spPr>
            <a:xfrm rot="16200000">
              <a:off x="254833" y="800179"/>
              <a:ext cx="5040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140x70</a:t>
              </a:r>
            </a:p>
          </p:txBody>
        </p:sp>
        <p:sp>
          <p:nvSpPr>
            <p:cNvPr id="481" name="椭圆 480"/>
            <p:cNvSpPr/>
            <p:nvPr/>
          </p:nvSpPr>
          <p:spPr>
            <a:xfrm>
              <a:off x="202437" y="8721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82" name="矩形 481"/>
          <p:cNvSpPr/>
          <p:nvPr/>
        </p:nvSpPr>
        <p:spPr>
          <a:xfrm rot="16200000">
            <a:off x="2874604" y="2583467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grpSp>
        <p:nvGrpSpPr>
          <p:cNvPr id="483" name="组 482"/>
          <p:cNvGrpSpPr/>
          <p:nvPr/>
        </p:nvGrpSpPr>
        <p:grpSpPr>
          <a:xfrm>
            <a:off x="4615840" y="2221628"/>
            <a:ext cx="504001" cy="831678"/>
            <a:chOff x="1689872" y="1969628"/>
            <a:chExt cx="504001" cy="831678"/>
          </a:xfrm>
        </p:grpSpPr>
        <p:grpSp>
          <p:nvGrpSpPr>
            <p:cNvPr id="484" name="组 483"/>
            <p:cNvGrpSpPr/>
            <p:nvPr/>
          </p:nvGrpSpPr>
          <p:grpSpPr>
            <a:xfrm>
              <a:off x="1689872" y="1969628"/>
              <a:ext cx="504000" cy="418216"/>
              <a:chOff x="632832" y="507964"/>
              <a:chExt cx="504000" cy="418216"/>
            </a:xfrm>
          </p:grpSpPr>
          <p:sp>
            <p:nvSpPr>
              <p:cNvPr id="488" name="矩形 487"/>
              <p:cNvSpPr/>
              <p:nvPr/>
            </p:nvSpPr>
            <p:spPr>
              <a:xfrm>
                <a:off x="632832" y="674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489" name="椭圆 488"/>
              <p:cNvSpPr/>
              <p:nvPr/>
            </p:nvSpPr>
            <p:spPr>
              <a:xfrm>
                <a:off x="830832" y="5079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5" name="组 484"/>
            <p:cNvGrpSpPr/>
            <p:nvPr/>
          </p:nvGrpSpPr>
          <p:grpSpPr>
            <a:xfrm>
              <a:off x="1689873" y="2387844"/>
              <a:ext cx="504000" cy="413462"/>
              <a:chOff x="632833" y="926180"/>
              <a:chExt cx="504000" cy="413462"/>
            </a:xfrm>
          </p:grpSpPr>
          <p:sp>
            <p:nvSpPr>
              <p:cNvPr id="486" name="矩形 485"/>
              <p:cNvSpPr/>
              <p:nvPr/>
            </p:nvSpPr>
            <p:spPr>
              <a:xfrm>
                <a:off x="632833" y="926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487" name="椭圆 486"/>
              <p:cNvSpPr/>
              <p:nvPr/>
            </p:nvSpPr>
            <p:spPr>
              <a:xfrm>
                <a:off x="830833" y="12316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90" name="组 489"/>
          <p:cNvGrpSpPr/>
          <p:nvPr/>
        </p:nvGrpSpPr>
        <p:grpSpPr>
          <a:xfrm rot="10800000">
            <a:off x="4112767" y="1567581"/>
            <a:ext cx="430396" cy="504000"/>
            <a:chOff x="202437" y="674179"/>
            <a:chExt cx="430396" cy="504000"/>
          </a:xfrm>
        </p:grpSpPr>
        <p:sp>
          <p:nvSpPr>
            <p:cNvPr id="491" name="矩形 490"/>
            <p:cNvSpPr/>
            <p:nvPr/>
          </p:nvSpPr>
          <p:spPr>
            <a:xfrm rot="16200000">
              <a:off x="254833" y="800179"/>
              <a:ext cx="5040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140x70</a:t>
              </a:r>
            </a:p>
          </p:txBody>
        </p:sp>
        <p:sp>
          <p:nvSpPr>
            <p:cNvPr id="492" name="椭圆 491"/>
            <p:cNvSpPr/>
            <p:nvPr/>
          </p:nvSpPr>
          <p:spPr>
            <a:xfrm>
              <a:off x="202437" y="8721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3" name="矩形 492"/>
          <p:cNvSpPr/>
          <p:nvPr/>
        </p:nvSpPr>
        <p:spPr>
          <a:xfrm rot="16200000">
            <a:off x="3884923" y="2583467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grpSp>
        <p:nvGrpSpPr>
          <p:cNvPr id="494" name="组 493"/>
          <p:cNvGrpSpPr/>
          <p:nvPr/>
        </p:nvGrpSpPr>
        <p:grpSpPr>
          <a:xfrm>
            <a:off x="5121652" y="2221628"/>
            <a:ext cx="504001" cy="831678"/>
            <a:chOff x="1689872" y="1969628"/>
            <a:chExt cx="504001" cy="831678"/>
          </a:xfrm>
        </p:grpSpPr>
        <p:grpSp>
          <p:nvGrpSpPr>
            <p:cNvPr id="495" name="组 494"/>
            <p:cNvGrpSpPr/>
            <p:nvPr/>
          </p:nvGrpSpPr>
          <p:grpSpPr>
            <a:xfrm>
              <a:off x="1689872" y="1969628"/>
              <a:ext cx="504000" cy="418216"/>
              <a:chOff x="632832" y="507964"/>
              <a:chExt cx="504000" cy="418216"/>
            </a:xfrm>
          </p:grpSpPr>
          <p:sp>
            <p:nvSpPr>
              <p:cNvPr id="499" name="矩形 498"/>
              <p:cNvSpPr/>
              <p:nvPr/>
            </p:nvSpPr>
            <p:spPr>
              <a:xfrm>
                <a:off x="632832" y="674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500" name="椭圆 499"/>
              <p:cNvSpPr/>
              <p:nvPr/>
            </p:nvSpPr>
            <p:spPr>
              <a:xfrm>
                <a:off x="830832" y="5079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6" name="组 495"/>
            <p:cNvGrpSpPr/>
            <p:nvPr/>
          </p:nvGrpSpPr>
          <p:grpSpPr>
            <a:xfrm>
              <a:off x="1689873" y="2387844"/>
              <a:ext cx="504000" cy="413462"/>
              <a:chOff x="632833" y="926180"/>
              <a:chExt cx="504000" cy="413462"/>
            </a:xfrm>
          </p:grpSpPr>
          <p:sp>
            <p:nvSpPr>
              <p:cNvPr id="497" name="矩形 496"/>
              <p:cNvSpPr/>
              <p:nvPr/>
            </p:nvSpPr>
            <p:spPr>
              <a:xfrm>
                <a:off x="632833" y="926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498" name="椭圆 497"/>
              <p:cNvSpPr/>
              <p:nvPr/>
            </p:nvSpPr>
            <p:spPr>
              <a:xfrm>
                <a:off x="830833" y="12316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01" name="组 500"/>
          <p:cNvGrpSpPr/>
          <p:nvPr/>
        </p:nvGrpSpPr>
        <p:grpSpPr>
          <a:xfrm>
            <a:off x="5694814" y="1567581"/>
            <a:ext cx="430396" cy="504000"/>
            <a:chOff x="202437" y="674179"/>
            <a:chExt cx="430396" cy="504000"/>
          </a:xfrm>
        </p:grpSpPr>
        <p:sp>
          <p:nvSpPr>
            <p:cNvPr id="502" name="矩形 501"/>
            <p:cNvSpPr/>
            <p:nvPr/>
          </p:nvSpPr>
          <p:spPr>
            <a:xfrm rot="16200000">
              <a:off x="254833" y="800179"/>
              <a:ext cx="5040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140x70</a:t>
              </a:r>
            </a:p>
          </p:txBody>
        </p:sp>
        <p:sp>
          <p:nvSpPr>
            <p:cNvPr id="503" name="椭圆 502"/>
            <p:cNvSpPr/>
            <p:nvPr/>
          </p:nvSpPr>
          <p:spPr>
            <a:xfrm>
              <a:off x="202437" y="8721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04" name="矩形 503"/>
          <p:cNvSpPr/>
          <p:nvPr/>
        </p:nvSpPr>
        <p:spPr>
          <a:xfrm rot="16200000">
            <a:off x="5783210" y="2583467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grpSp>
        <p:nvGrpSpPr>
          <p:cNvPr id="505" name="组 504"/>
          <p:cNvGrpSpPr/>
          <p:nvPr/>
        </p:nvGrpSpPr>
        <p:grpSpPr>
          <a:xfrm>
            <a:off x="3772201" y="1164177"/>
            <a:ext cx="648000" cy="648000"/>
            <a:chOff x="2178929" y="1528291"/>
            <a:chExt cx="648000" cy="648000"/>
          </a:xfrm>
        </p:grpSpPr>
        <p:sp>
          <p:nvSpPr>
            <p:cNvPr id="506" name="弧 505"/>
            <p:cNvSpPr/>
            <p:nvPr/>
          </p:nvSpPr>
          <p:spPr>
            <a:xfrm>
              <a:off x="2178929" y="1528291"/>
              <a:ext cx="648000" cy="648000"/>
            </a:xfrm>
            <a:prstGeom prst="arc">
              <a:avLst>
                <a:gd name="adj1" fmla="val 5987325"/>
                <a:gd name="adj2" fmla="val 10781240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07" name="直线连接符 506"/>
            <p:cNvCxnSpPr>
              <a:endCxn id="506" idx="0"/>
            </p:cNvCxnSpPr>
            <p:nvPr/>
          </p:nvCxnSpPr>
          <p:spPr>
            <a:xfrm flipH="1">
              <a:off x="2447844" y="1850219"/>
              <a:ext cx="53277" cy="321355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8" name="组 507"/>
          <p:cNvGrpSpPr/>
          <p:nvPr/>
        </p:nvGrpSpPr>
        <p:grpSpPr>
          <a:xfrm>
            <a:off x="4782130" y="1164177"/>
            <a:ext cx="648000" cy="648000"/>
            <a:chOff x="2178929" y="1528291"/>
            <a:chExt cx="648000" cy="648000"/>
          </a:xfrm>
        </p:grpSpPr>
        <p:sp>
          <p:nvSpPr>
            <p:cNvPr id="509" name="弧 508"/>
            <p:cNvSpPr/>
            <p:nvPr/>
          </p:nvSpPr>
          <p:spPr>
            <a:xfrm>
              <a:off x="2178929" y="1528291"/>
              <a:ext cx="648000" cy="648000"/>
            </a:xfrm>
            <a:prstGeom prst="arc">
              <a:avLst>
                <a:gd name="adj1" fmla="val 5987325"/>
                <a:gd name="adj2" fmla="val 10781240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10" name="直线连接符 509"/>
            <p:cNvCxnSpPr>
              <a:endCxn id="509" idx="0"/>
            </p:cNvCxnSpPr>
            <p:nvPr/>
          </p:nvCxnSpPr>
          <p:spPr>
            <a:xfrm flipH="1">
              <a:off x="2447844" y="1850219"/>
              <a:ext cx="53277" cy="321355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11" name="组 510"/>
          <p:cNvGrpSpPr/>
          <p:nvPr/>
        </p:nvGrpSpPr>
        <p:grpSpPr>
          <a:xfrm flipH="1">
            <a:off x="4811825" y="1164177"/>
            <a:ext cx="648000" cy="648000"/>
            <a:chOff x="2178929" y="1528291"/>
            <a:chExt cx="648000" cy="648000"/>
          </a:xfrm>
        </p:grpSpPr>
        <p:sp>
          <p:nvSpPr>
            <p:cNvPr id="512" name="弧 511"/>
            <p:cNvSpPr/>
            <p:nvPr/>
          </p:nvSpPr>
          <p:spPr>
            <a:xfrm>
              <a:off x="2178929" y="1528291"/>
              <a:ext cx="648000" cy="648000"/>
            </a:xfrm>
            <a:prstGeom prst="arc">
              <a:avLst>
                <a:gd name="adj1" fmla="val 5987325"/>
                <a:gd name="adj2" fmla="val 10781240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13" name="直线连接符 512"/>
            <p:cNvCxnSpPr>
              <a:endCxn id="512" idx="0"/>
            </p:cNvCxnSpPr>
            <p:nvPr/>
          </p:nvCxnSpPr>
          <p:spPr>
            <a:xfrm flipH="1">
              <a:off x="2447844" y="1850219"/>
              <a:ext cx="53277" cy="321355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14" name="组 513"/>
          <p:cNvGrpSpPr/>
          <p:nvPr/>
        </p:nvGrpSpPr>
        <p:grpSpPr>
          <a:xfrm>
            <a:off x="746093" y="1164177"/>
            <a:ext cx="648000" cy="648000"/>
            <a:chOff x="2178929" y="1528291"/>
            <a:chExt cx="648000" cy="648000"/>
          </a:xfrm>
        </p:grpSpPr>
        <p:sp>
          <p:nvSpPr>
            <p:cNvPr id="515" name="弧 514"/>
            <p:cNvSpPr/>
            <p:nvPr/>
          </p:nvSpPr>
          <p:spPr>
            <a:xfrm>
              <a:off x="2178929" y="1528291"/>
              <a:ext cx="648000" cy="648000"/>
            </a:xfrm>
            <a:prstGeom prst="arc">
              <a:avLst>
                <a:gd name="adj1" fmla="val 5987325"/>
                <a:gd name="adj2" fmla="val 10781240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16" name="直线连接符 515"/>
            <p:cNvCxnSpPr>
              <a:endCxn id="515" idx="0"/>
            </p:cNvCxnSpPr>
            <p:nvPr/>
          </p:nvCxnSpPr>
          <p:spPr>
            <a:xfrm flipH="1">
              <a:off x="2447844" y="1850219"/>
              <a:ext cx="53277" cy="321355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7" name="组 56"/>
          <p:cNvGrpSpPr/>
          <p:nvPr/>
        </p:nvGrpSpPr>
        <p:grpSpPr>
          <a:xfrm>
            <a:off x="2120311" y="568710"/>
            <a:ext cx="594522" cy="608211"/>
            <a:chOff x="1947186" y="547869"/>
            <a:chExt cx="594522" cy="608211"/>
          </a:xfrm>
        </p:grpSpPr>
        <p:sp>
          <p:nvSpPr>
            <p:cNvPr id="517" name="椭圆 516"/>
            <p:cNvSpPr/>
            <p:nvPr/>
          </p:nvSpPr>
          <p:spPr>
            <a:xfrm rot="10800000">
              <a:off x="2116577" y="709379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8" name="圆角矩形 517"/>
            <p:cNvSpPr/>
            <p:nvPr/>
          </p:nvSpPr>
          <p:spPr>
            <a:xfrm rot="19800000">
              <a:off x="2009786" y="547869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9" name="圆角矩形 518"/>
            <p:cNvSpPr/>
            <p:nvPr/>
          </p:nvSpPr>
          <p:spPr>
            <a:xfrm rot="3600000">
              <a:off x="2379709" y="661811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0" name="圆角矩形 519"/>
            <p:cNvSpPr/>
            <p:nvPr/>
          </p:nvSpPr>
          <p:spPr>
            <a:xfrm rot="9900000">
              <a:off x="2221751" y="1012081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1" name="圆角矩形 520"/>
            <p:cNvSpPr/>
            <p:nvPr/>
          </p:nvSpPr>
          <p:spPr>
            <a:xfrm rot="14400000">
              <a:off x="1929186" y="889695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2" name="组 521"/>
          <p:cNvGrpSpPr/>
          <p:nvPr/>
        </p:nvGrpSpPr>
        <p:grpSpPr>
          <a:xfrm>
            <a:off x="3474940" y="589551"/>
            <a:ext cx="594522" cy="608211"/>
            <a:chOff x="1947186" y="547869"/>
            <a:chExt cx="594522" cy="608211"/>
          </a:xfrm>
        </p:grpSpPr>
        <p:sp>
          <p:nvSpPr>
            <p:cNvPr id="523" name="椭圆 522"/>
            <p:cNvSpPr/>
            <p:nvPr/>
          </p:nvSpPr>
          <p:spPr>
            <a:xfrm rot="10800000">
              <a:off x="2116577" y="709379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4" name="圆角矩形 523"/>
            <p:cNvSpPr/>
            <p:nvPr/>
          </p:nvSpPr>
          <p:spPr>
            <a:xfrm rot="19800000">
              <a:off x="2009786" y="547869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5" name="圆角矩形 524"/>
            <p:cNvSpPr/>
            <p:nvPr/>
          </p:nvSpPr>
          <p:spPr>
            <a:xfrm rot="3600000">
              <a:off x="2379709" y="661811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6" name="圆角矩形 525"/>
            <p:cNvSpPr/>
            <p:nvPr/>
          </p:nvSpPr>
          <p:spPr>
            <a:xfrm rot="9900000">
              <a:off x="2221751" y="1012081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7" name="圆角矩形 526"/>
            <p:cNvSpPr/>
            <p:nvPr/>
          </p:nvSpPr>
          <p:spPr>
            <a:xfrm rot="14400000">
              <a:off x="1929186" y="889695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8" name="组 527"/>
          <p:cNvGrpSpPr/>
          <p:nvPr/>
        </p:nvGrpSpPr>
        <p:grpSpPr>
          <a:xfrm>
            <a:off x="420486" y="568710"/>
            <a:ext cx="594522" cy="608211"/>
            <a:chOff x="1947186" y="547869"/>
            <a:chExt cx="594522" cy="608211"/>
          </a:xfrm>
        </p:grpSpPr>
        <p:sp>
          <p:nvSpPr>
            <p:cNvPr id="529" name="椭圆 528"/>
            <p:cNvSpPr/>
            <p:nvPr/>
          </p:nvSpPr>
          <p:spPr>
            <a:xfrm rot="10800000">
              <a:off x="2116577" y="709379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0" name="圆角矩形 529"/>
            <p:cNvSpPr/>
            <p:nvPr/>
          </p:nvSpPr>
          <p:spPr>
            <a:xfrm rot="19800000">
              <a:off x="2009786" y="547869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1" name="圆角矩形 530"/>
            <p:cNvSpPr/>
            <p:nvPr/>
          </p:nvSpPr>
          <p:spPr>
            <a:xfrm rot="3600000">
              <a:off x="2379709" y="661811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2" name="圆角矩形 531"/>
            <p:cNvSpPr/>
            <p:nvPr/>
          </p:nvSpPr>
          <p:spPr>
            <a:xfrm rot="9900000">
              <a:off x="2221751" y="1012081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3" name="圆角矩形 532"/>
            <p:cNvSpPr/>
            <p:nvPr/>
          </p:nvSpPr>
          <p:spPr>
            <a:xfrm rot="14400000">
              <a:off x="1929186" y="889695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4" name="矩形 533"/>
          <p:cNvSpPr/>
          <p:nvPr/>
        </p:nvSpPr>
        <p:spPr>
          <a:xfrm>
            <a:off x="224767" y="270985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sp>
        <p:nvSpPr>
          <p:cNvPr id="535" name="矩形 534"/>
          <p:cNvSpPr/>
          <p:nvPr/>
        </p:nvSpPr>
        <p:spPr>
          <a:xfrm>
            <a:off x="5474669" y="270985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sp>
        <p:nvSpPr>
          <p:cNvPr id="536" name="矩形 535"/>
          <p:cNvSpPr/>
          <p:nvPr/>
        </p:nvSpPr>
        <p:spPr>
          <a:xfrm rot="5400000">
            <a:off x="5781832" y="666485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sp>
        <p:nvSpPr>
          <p:cNvPr id="537" name="矩形 536"/>
          <p:cNvSpPr/>
          <p:nvPr/>
        </p:nvSpPr>
        <p:spPr>
          <a:xfrm rot="5400000">
            <a:off x="2817511" y="685197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grpSp>
        <p:nvGrpSpPr>
          <p:cNvPr id="538" name="组 537"/>
          <p:cNvGrpSpPr/>
          <p:nvPr/>
        </p:nvGrpSpPr>
        <p:grpSpPr>
          <a:xfrm>
            <a:off x="5196986" y="589551"/>
            <a:ext cx="594522" cy="608211"/>
            <a:chOff x="1947186" y="547869"/>
            <a:chExt cx="594522" cy="608211"/>
          </a:xfrm>
        </p:grpSpPr>
        <p:sp>
          <p:nvSpPr>
            <p:cNvPr id="539" name="椭圆 538"/>
            <p:cNvSpPr/>
            <p:nvPr/>
          </p:nvSpPr>
          <p:spPr>
            <a:xfrm rot="10800000">
              <a:off x="2116577" y="709379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0" name="圆角矩形 539"/>
            <p:cNvSpPr/>
            <p:nvPr/>
          </p:nvSpPr>
          <p:spPr>
            <a:xfrm rot="19800000">
              <a:off x="2009786" y="547869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1" name="圆角矩形 540"/>
            <p:cNvSpPr/>
            <p:nvPr/>
          </p:nvSpPr>
          <p:spPr>
            <a:xfrm rot="3600000">
              <a:off x="2379709" y="661811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2" name="圆角矩形 541"/>
            <p:cNvSpPr/>
            <p:nvPr/>
          </p:nvSpPr>
          <p:spPr>
            <a:xfrm rot="9900000">
              <a:off x="2221751" y="1012081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3" name="圆角矩形 542"/>
            <p:cNvSpPr/>
            <p:nvPr/>
          </p:nvSpPr>
          <p:spPr>
            <a:xfrm rot="14400000">
              <a:off x="1929186" y="889695"/>
              <a:ext cx="179999" cy="143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44" name="文本框 543"/>
          <p:cNvSpPr txBox="1"/>
          <p:nvPr/>
        </p:nvSpPr>
        <p:spPr>
          <a:xfrm>
            <a:off x="711478" y="263128"/>
            <a:ext cx="526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书架</a:t>
            </a:r>
            <a:endParaRPr kumimoji="1" lang="zh-CN" altLang="en-US" dirty="0"/>
          </a:p>
        </p:txBody>
      </p:sp>
      <p:sp>
        <p:nvSpPr>
          <p:cNvPr id="545" name="文本框 544"/>
          <p:cNvSpPr txBox="1"/>
          <p:nvPr/>
        </p:nvSpPr>
        <p:spPr>
          <a:xfrm>
            <a:off x="5579954" y="380000"/>
            <a:ext cx="526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书架</a:t>
            </a:r>
            <a:endParaRPr kumimoji="1" lang="zh-CN" altLang="en-US" dirty="0"/>
          </a:p>
        </p:txBody>
      </p:sp>
      <p:grpSp>
        <p:nvGrpSpPr>
          <p:cNvPr id="546" name="组 545"/>
          <p:cNvGrpSpPr/>
          <p:nvPr/>
        </p:nvGrpSpPr>
        <p:grpSpPr>
          <a:xfrm rot="601098">
            <a:off x="115806" y="1188340"/>
            <a:ext cx="286047" cy="211386"/>
            <a:chOff x="1983301" y="861375"/>
            <a:chExt cx="339661" cy="251006"/>
          </a:xfrm>
        </p:grpSpPr>
        <p:sp>
          <p:nvSpPr>
            <p:cNvPr id="547" name="椭圆 546"/>
            <p:cNvSpPr/>
            <p:nvPr/>
          </p:nvSpPr>
          <p:spPr>
            <a:xfrm>
              <a:off x="2042945" y="913388"/>
              <a:ext cx="198993" cy="19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48" name="组 547"/>
            <p:cNvGrpSpPr/>
            <p:nvPr/>
          </p:nvGrpSpPr>
          <p:grpSpPr>
            <a:xfrm>
              <a:off x="2142966" y="998405"/>
              <a:ext cx="179996" cy="36000"/>
              <a:chOff x="1816456" y="494501"/>
              <a:chExt cx="692380" cy="144654"/>
            </a:xfrm>
          </p:grpSpPr>
          <p:sp>
            <p:nvSpPr>
              <p:cNvPr id="558" name="任意形状 557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59" name="任意形状 558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549" name="组 548"/>
            <p:cNvGrpSpPr/>
            <p:nvPr/>
          </p:nvGrpSpPr>
          <p:grpSpPr>
            <a:xfrm rot="20312322">
              <a:off x="1983301" y="1031112"/>
              <a:ext cx="179996" cy="36000"/>
              <a:chOff x="1816456" y="494501"/>
              <a:chExt cx="692380" cy="144654"/>
            </a:xfrm>
          </p:grpSpPr>
          <p:sp>
            <p:nvSpPr>
              <p:cNvPr id="556" name="任意形状 555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57" name="任意形状 556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550" name="组 549"/>
            <p:cNvGrpSpPr/>
            <p:nvPr/>
          </p:nvGrpSpPr>
          <p:grpSpPr>
            <a:xfrm rot="18731944">
              <a:off x="2117532" y="933373"/>
              <a:ext cx="179996" cy="36000"/>
              <a:chOff x="1816456" y="494501"/>
              <a:chExt cx="692380" cy="144654"/>
            </a:xfrm>
          </p:grpSpPr>
          <p:sp>
            <p:nvSpPr>
              <p:cNvPr id="554" name="任意形状 553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55" name="任意形状 554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551" name="组 550"/>
            <p:cNvGrpSpPr/>
            <p:nvPr/>
          </p:nvGrpSpPr>
          <p:grpSpPr>
            <a:xfrm rot="1214001">
              <a:off x="1990874" y="966227"/>
              <a:ext cx="179996" cy="36000"/>
              <a:chOff x="1816456" y="494501"/>
              <a:chExt cx="692380" cy="144654"/>
            </a:xfrm>
          </p:grpSpPr>
          <p:sp>
            <p:nvSpPr>
              <p:cNvPr id="552" name="任意形状 551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53" name="任意形状 552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pic>
        <p:nvPicPr>
          <p:cNvPr id="560" name="图片 559" descr="rdn_552c7f163f22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2"/>
          <a:stretch/>
        </p:blipFill>
        <p:spPr>
          <a:xfrm>
            <a:off x="6170607" y="1806440"/>
            <a:ext cx="999970" cy="1108940"/>
          </a:xfrm>
          <a:prstGeom prst="rect">
            <a:avLst/>
          </a:prstGeom>
        </p:spPr>
      </p:pic>
      <p:cxnSp>
        <p:nvCxnSpPr>
          <p:cNvPr id="561" name="直线箭头连接符 560"/>
          <p:cNvCxnSpPr/>
          <p:nvPr/>
        </p:nvCxnSpPr>
        <p:spPr>
          <a:xfrm flipH="1">
            <a:off x="6575763" y="570725"/>
            <a:ext cx="118482" cy="1387494"/>
          </a:xfrm>
          <a:prstGeom prst="straightConnector1">
            <a:avLst/>
          </a:prstGeom>
          <a:solidFill>
            <a:schemeClr val="bg1"/>
          </a:solidFill>
          <a:ln w="38100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62" name="直线箭头连接符 561"/>
          <p:cNvCxnSpPr/>
          <p:nvPr/>
        </p:nvCxnSpPr>
        <p:spPr>
          <a:xfrm flipH="1">
            <a:off x="6868266" y="795306"/>
            <a:ext cx="25918" cy="1188991"/>
          </a:xfrm>
          <a:prstGeom prst="straightConnector1">
            <a:avLst/>
          </a:prstGeom>
          <a:solidFill>
            <a:schemeClr val="bg1"/>
          </a:solidFill>
          <a:ln w="38100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" name="文本框 4"/>
          <p:cNvSpPr txBox="1"/>
          <p:nvPr/>
        </p:nvSpPr>
        <p:spPr>
          <a:xfrm>
            <a:off x="6462764" y="124065"/>
            <a:ext cx="723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图例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软木板隔断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玻璃隔断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普通隔断</a:t>
            </a:r>
            <a:endParaRPr kumimoji="1" lang="zh-CN" altLang="en-US" dirty="0"/>
          </a:p>
        </p:txBody>
      </p:sp>
      <p:grpSp>
        <p:nvGrpSpPr>
          <p:cNvPr id="563" name="组 562"/>
          <p:cNvGrpSpPr/>
          <p:nvPr/>
        </p:nvGrpSpPr>
        <p:grpSpPr>
          <a:xfrm rot="9022370">
            <a:off x="171204" y="1555903"/>
            <a:ext cx="286047" cy="211386"/>
            <a:chOff x="1983301" y="861375"/>
            <a:chExt cx="339661" cy="251006"/>
          </a:xfrm>
        </p:grpSpPr>
        <p:sp>
          <p:nvSpPr>
            <p:cNvPr id="564" name="椭圆 563"/>
            <p:cNvSpPr/>
            <p:nvPr/>
          </p:nvSpPr>
          <p:spPr>
            <a:xfrm>
              <a:off x="2042945" y="913388"/>
              <a:ext cx="198993" cy="19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65" name="组 564"/>
            <p:cNvGrpSpPr/>
            <p:nvPr/>
          </p:nvGrpSpPr>
          <p:grpSpPr>
            <a:xfrm>
              <a:off x="2142966" y="998405"/>
              <a:ext cx="179996" cy="36000"/>
              <a:chOff x="1816456" y="494501"/>
              <a:chExt cx="692380" cy="144654"/>
            </a:xfrm>
          </p:grpSpPr>
          <p:sp>
            <p:nvSpPr>
              <p:cNvPr id="575" name="任意形状 574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6" name="任意形状 575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566" name="组 565"/>
            <p:cNvGrpSpPr/>
            <p:nvPr/>
          </p:nvGrpSpPr>
          <p:grpSpPr>
            <a:xfrm rot="20312322">
              <a:off x="1983301" y="1031112"/>
              <a:ext cx="179996" cy="36000"/>
              <a:chOff x="1816456" y="494501"/>
              <a:chExt cx="692380" cy="144654"/>
            </a:xfrm>
          </p:grpSpPr>
          <p:sp>
            <p:nvSpPr>
              <p:cNvPr id="573" name="任意形状 572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4" name="任意形状 573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567" name="组 566"/>
            <p:cNvGrpSpPr/>
            <p:nvPr/>
          </p:nvGrpSpPr>
          <p:grpSpPr>
            <a:xfrm rot="18731944">
              <a:off x="2117532" y="933373"/>
              <a:ext cx="179996" cy="36000"/>
              <a:chOff x="1816456" y="494501"/>
              <a:chExt cx="692380" cy="144654"/>
            </a:xfrm>
          </p:grpSpPr>
          <p:sp>
            <p:nvSpPr>
              <p:cNvPr id="571" name="任意形状 570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2" name="任意形状 571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568" name="组 567"/>
            <p:cNvGrpSpPr/>
            <p:nvPr/>
          </p:nvGrpSpPr>
          <p:grpSpPr>
            <a:xfrm rot="1214001">
              <a:off x="1990874" y="966227"/>
              <a:ext cx="179996" cy="36000"/>
              <a:chOff x="1816456" y="494501"/>
              <a:chExt cx="692380" cy="144654"/>
            </a:xfrm>
          </p:grpSpPr>
          <p:sp>
            <p:nvSpPr>
              <p:cNvPr id="569" name="任意形状 568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0" name="任意形状 569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77" name="组 576"/>
          <p:cNvGrpSpPr/>
          <p:nvPr/>
        </p:nvGrpSpPr>
        <p:grpSpPr>
          <a:xfrm rot="601098">
            <a:off x="1121325" y="2970953"/>
            <a:ext cx="286047" cy="211386"/>
            <a:chOff x="1983301" y="861375"/>
            <a:chExt cx="339661" cy="251006"/>
          </a:xfrm>
        </p:grpSpPr>
        <p:sp>
          <p:nvSpPr>
            <p:cNvPr id="578" name="椭圆 577"/>
            <p:cNvSpPr/>
            <p:nvPr/>
          </p:nvSpPr>
          <p:spPr>
            <a:xfrm>
              <a:off x="2042945" y="913388"/>
              <a:ext cx="198993" cy="19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79" name="组 578"/>
            <p:cNvGrpSpPr/>
            <p:nvPr/>
          </p:nvGrpSpPr>
          <p:grpSpPr>
            <a:xfrm>
              <a:off x="2142966" y="998405"/>
              <a:ext cx="179996" cy="36000"/>
              <a:chOff x="1816456" y="494501"/>
              <a:chExt cx="692380" cy="144654"/>
            </a:xfrm>
          </p:grpSpPr>
          <p:sp>
            <p:nvSpPr>
              <p:cNvPr id="589" name="任意形状 588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0" name="任意形状 589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580" name="组 579"/>
            <p:cNvGrpSpPr/>
            <p:nvPr/>
          </p:nvGrpSpPr>
          <p:grpSpPr>
            <a:xfrm rot="20312322">
              <a:off x="1983301" y="1031112"/>
              <a:ext cx="179996" cy="36000"/>
              <a:chOff x="1816456" y="494501"/>
              <a:chExt cx="692380" cy="144654"/>
            </a:xfrm>
          </p:grpSpPr>
          <p:sp>
            <p:nvSpPr>
              <p:cNvPr id="587" name="任意形状 586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8" name="任意形状 587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581" name="组 580"/>
            <p:cNvGrpSpPr/>
            <p:nvPr/>
          </p:nvGrpSpPr>
          <p:grpSpPr>
            <a:xfrm rot="18731944">
              <a:off x="2117532" y="933373"/>
              <a:ext cx="179996" cy="36000"/>
              <a:chOff x="1816456" y="494501"/>
              <a:chExt cx="692380" cy="144654"/>
            </a:xfrm>
          </p:grpSpPr>
          <p:sp>
            <p:nvSpPr>
              <p:cNvPr id="585" name="任意形状 584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6" name="任意形状 585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582" name="组 581"/>
            <p:cNvGrpSpPr/>
            <p:nvPr/>
          </p:nvGrpSpPr>
          <p:grpSpPr>
            <a:xfrm rot="1214001">
              <a:off x="1990874" y="966227"/>
              <a:ext cx="179996" cy="36000"/>
              <a:chOff x="1816456" y="494501"/>
              <a:chExt cx="692380" cy="144654"/>
            </a:xfrm>
          </p:grpSpPr>
          <p:sp>
            <p:nvSpPr>
              <p:cNvPr id="583" name="任意形状 582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4" name="任意形状 583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1" name="组 590"/>
          <p:cNvGrpSpPr/>
          <p:nvPr/>
        </p:nvGrpSpPr>
        <p:grpSpPr>
          <a:xfrm rot="601098">
            <a:off x="2146678" y="2992423"/>
            <a:ext cx="286047" cy="211386"/>
            <a:chOff x="1983301" y="861375"/>
            <a:chExt cx="339661" cy="251006"/>
          </a:xfrm>
        </p:grpSpPr>
        <p:sp>
          <p:nvSpPr>
            <p:cNvPr id="592" name="椭圆 591"/>
            <p:cNvSpPr/>
            <p:nvPr/>
          </p:nvSpPr>
          <p:spPr>
            <a:xfrm>
              <a:off x="2042945" y="913388"/>
              <a:ext cx="198993" cy="19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93" name="组 592"/>
            <p:cNvGrpSpPr/>
            <p:nvPr/>
          </p:nvGrpSpPr>
          <p:grpSpPr>
            <a:xfrm>
              <a:off x="2142966" y="998405"/>
              <a:ext cx="179996" cy="36000"/>
              <a:chOff x="1816456" y="494501"/>
              <a:chExt cx="692380" cy="144654"/>
            </a:xfrm>
          </p:grpSpPr>
          <p:sp>
            <p:nvSpPr>
              <p:cNvPr id="603" name="任意形状 602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4" name="任意形状 603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594" name="组 593"/>
            <p:cNvGrpSpPr/>
            <p:nvPr/>
          </p:nvGrpSpPr>
          <p:grpSpPr>
            <a:xfrm rot="20312322">
              <a:off x="1983301" y="1031112"/>
              <a:ext cx="179996" cy="36000"/>
              <a:chOff x="1816456" y="494501"/>
              <a:chExt cx="692380" cy="144654"/>
            </a:xfrm>
          </p:grpSpPr>
          <p:sp>
            <p:nvSpPr>
              <p:cNvPr id="601" name="任意形状 600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2" name="任意形状 601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595" name="组 594"/>
            <p:cNvGrpSpPr/>
            <p:nvPr/>
          </p:nvGrpSpPr>
          <p:grpSpPr>
            <a:xfrm rot="18731944">
              <a:off x="2117532" y="933373"/>
              <a:ext cx="179996" cy="36000"/>
              <a:chOff x="1816456" y="494501"/>
              <a:chExt cx="692380" cy="144654"/>
            </a:xfrm>
          </p:grpSpPr>
          <p:sp>
            <p:nvSpPr>
              <p:cNvPr id="599" name="任意形状 598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0" name="任意形状 599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596" name="组 595"/>
            <p:cNvGrpSpPr/>
            <p:nvPr/>
          </p:nvGrpSpPr>
          <p:grpSpPr>
            <a:xfrm rot="1214001">
              <a:off x="1990874" y="966227"/>
              <a:ext cx="179996" cy="36000"/>
              <a:chOff x="1816456" y="494501"/>
              <a:chExt cx="692380" cy="144654"/>
            </a:xfrm>
          </p:grpSpPr>
          <p:sp>
            <p:nvSpPr>
              <p:cNvPr id="597" name="任意形状 596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8" name="任意形状 597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05" name="组 604"/>
          <p:cNvGrpSpPr/>
          <p:nvPr/>
        </p:nvGrpSpPr>
        <p:grpSpPr>
          <a:xfrm rot="601098">
            <a:off x="3197629" y="2966123"/>
            <a:ext cx="286047" cy="211386"/>
            <a:chOff x="1983301" y="861375"/>
            <a:chExt cx="339661" cy="251006"/>
          </a:xfrm>
        </p:grpSpPr>
        <p:sp>
          <p:nvSpPr>
            <p:cNvPr id="606" name="椭圆 605"/>
            <p:cNvSpPr/>
            <p:nvPr/>
          </p:nvSpPr>
          <p:spPr>
            <a:xfrm>
              <a:off x="2042945" y="913388"/>
              <a:ext cx="198993" cy="19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07" name="组 606"/>
            <p:cNvGrpSpPr/>
            <p:nvPr/>
          </p:nvGrpSpPr>
          <p:grpSpPr>
            <a:xfrm>
              <a:off x="2142966" y="998405"/>
              <a:ext cx="179996" cy="36000"/>
              <a:chOff x="1816456" y="494501"/>
              <a:chExt cx="692380" cy="144654"/>
            </a:xfrm>
          </p:grpSpPr>
          <p:sp>
            <p:nvSpPr>
              <p:cNvPr id="617" name="任意形状 616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8" name="任意形状 617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08" name="组 607"/>
            <p:cNvGrpSpPr/>
            <p:nvPr/>
          </p:nvGrpSpPr>
          <p:grpSpPr>
            <a:xfrm rot="20312322">
              <a:off x="1983301" y="1031112"/>
              <a:ext cx="179996" cy="36000"/>
              <a:chOff x="1816456" y="494501"/>
              <a:chExt cx="692380" cy="144654"/>
            </a:xfrm>
          </p:grpSpPr>
          <p:sp>
            <p:nvSpPr>
              <p:cNvPr id="615" name="任意形状 614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6" name="任意形状 615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09" name="组 608"/>
            <p:cNvGrpSpPr/>
            <p:nvPr/>
          </p:nvGrpSpPr>
          <p:grpSpPr>
            <a:xfrm rot="18731944">
              <a:off x="2117532" y="933373"/>
              <a:ext cx="179996" cy="36000"/>
              <a:chOff x="1816456" y="494501"/>
              <a:chExt cx="692380" cy="144654"/>
            </a:xfrm>
          </p:grpSpPr>
          <p:sp>
            <p:nvSpPr>
              <p:cNvPr id="613" name="任意形状 612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4" name="任意形状 613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10" name="组 609"/>
            <p:cNvGrpSpPr/>
            <p:nvPr/>
          </p:nvGrpSpPr>
          <p:grpSpPr>
            <a:xfrm rot="1214001">
              <a:off x="1990874" y="966227"/>
              <a:ext cx="179996" cy="36000"/>
              <a:chOff x="1816456" y="494501"/>
              <a:chExt cx="692380" cy="144654"/>
            </a:xfrm>
          </p:grpSpPr>
          <p:sp>
            <p:nvSpPr>
              <p:cNvPr id="611" name="任意形状 610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2" name="任意形状 611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19" name="组 618"/>
          <p:cNvGrpSpPr/>
          <p:nvPr/>
        </p:nvGrpSpPr>
        <p:grpSpPr>
          <a:xfrm rot="601098">
            <a:off x="4149742" y="2974192"/>
            <a:ext cx="286047" cy="211386"/>
            <a:chOff x="1983301" y="861375"/>
            <a:chExt cx="339661" cy="251006"/>
          </a:xfrm>
        </p:grpSpPr>
        <p:sp>
          <p:nvSpPr>
            <p:cNvPr id="620" name="椭圆 619"/>
            <p:cNvSpPr/>
            <p:nvPr/>
          </p:nvSpPr>
          <p:spPr>
            <a:xfrm>
              <a:off x="2042945" y="913388"/>
              <a:ext cx="198993" cy="19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21" name="组 620"/>
            <p:cNvGrpSpPr/>
            <p:nvPr/>
          </p:nvGrpSpPr>
          <p:grpSpPr>
            <a:xfrm>
              <a:off x="2142966" y="998405"/>
              <a:ext cx="179996" cy="36000"/>
              <a:chOff x="1816456" y="494501"/>
              <a:chExt cx="692380" cy="144654"/>
            </a:xfrm>
          </p:grpSpPr>
          <p:sp>
            <p:nvSpPr>
              <p:cNvPr id="631" name="任意形状 630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32" name="任意形状 631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22" name="组 621"/>
            <p:cNvGrpSpPr/>
            <p:nvPr/>
          </p:nvGrpSpPr>
          <p:grpSpPr>
            <a:xfrm rot="20312322">
              <a:off x="1983301" y="1031112"/>
              <a:ext cx="179996" cy="36000"/>
              <a:chOff x="1816456" y="494501"/>
              <a:chExt cx="692380" cy="144654"/>
            </a:xfrm>
          </p:grpSpPr>
          <p:sp>
            <p:nvSpPr>
              <p:cNvPr id="629" name="任意形状 628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30" name="任意形状 629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23" name="组 622"/>
            <p:cNvGrpSpPr/>
            <p:nvPr/>
          </p:nvGrpSpPr>
          <p:grpSpPr>
            <a:xfrm rot="18731944">
              <a:off x="2117532" y="933373"/>
              <a:ext cx="179996" cy="36000"/>
              <a:chOff x="1816456" y="494501"/>
              <a:chExt cx="692380" cy="144654"/>
            </a:xfrm>
          </p:grpSpPr>
          <p:sp>
            <p:nvSpPr>
              <p:cNvPr id="627" name="任意形状 626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8" name="任意形状 627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24" name="组 623"/>
            <p:cNvGrpSpPr/>
            <p:nvPr/>
          </p:nvGrpSpPr>
          <p:grpSpPr>
            <a:xfrm rot="1214001">
              <a:off x="1990874" y="966227"/>
              <a:ext cx="179996" cy="36000"/>
              <a:chOff x="1816456" y="494501"/>
              <a:chExt cx="692380" cy="144654"/>
            </a:xfrm>
          </p:grpSpPr>
          <p:sp>
            <p:nvSpPr>
              <p:cNvPr id="625" name="任意形状 624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6" name="任意形状 625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33" name="组 632"/>
          <p:cNvGrpSpPr/>
          <p:nvPr/>
        </p:nvGrpSpPr>
        <p:grpSpPr>
          <a:xfrm rot="601098">
            <a:off x="5818776" y="2980974"/>
            <a:ext cx="286047" cy="211386"/>
            <a:chOff x="1983301" y="861375"/>
            <a:chExt cx="339661" cy="251006"/>
          </a:xfrm>
        </p:grpSpPr>
        <p:sp>
          <p:nvSpPr>
            <p:cNvPr id="634" name="椭圆 633"/>
            <p:cNvSpPr/>
            <p:nvPr/>
          </p:nvSpPr>
          <p:spPr>
            <a:xfrm>
              <a:off x="2042945" y="913388"/>
              <a:ext cx="198993" cy="19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35" name="组 634"/>
            <p:cNvGrpSpPr/>
            <p:nvPr/>
          </p:nvGrpSpPr>
          <p:grpSpPr>
            <a:xfrm>
              <a:off x="2142966" y="998405"/>
              <a:ext cx="179996" cy="36000"/>
              <a:chOff x="1816456" y="494501"/>
              <a:chExt cx="692380" cy="144654"/>
            </a:xfrm>
          </p:grpSpPr>
          <p:sp>
            <p:nvSpPr>
              <p:cNvPr id="645" name="任意形状 644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6" name="任意形状 645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36" name="组 635"/>
            <p:cNvGrpSpPr/>
            <p:nvPr/>
          </p:nvGrpSpPr>
          <p:grpSpPr>
            <a:xfrm rot="20312322">
              <a:off x="1983301" y="1031112"/>
              <a:ext cx="179996" cy="36000"/>
              <a:chOff x="1816456" y="494501"/>
              <a:chExt cx="692380" cy="144654"/>
            </a:xfrm>
          </p:grpSpPr>
          <p:sp>
            <p:nvSpPr>
              <p:cNvPr id="643" name="任意形状 642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4" name="任意形状 643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37" name="组 636"/>
            <p:cNvGrpSpPr/>
            <p:nvPr/>
          </p:nvGrpSpPr>
          <p:grpSpPr>
            <a:xfrm rot="18731944">
              <a:off x="2117532" y="933373"/>
              <a:ext cx="179996" cy="36000"/>
              <a:chOff x="1816456" y="494501"/>
              <a:chExt cx="692380" cy="144654"/>
            </a:xfrm>
          </p:grpSpPr>
          <p:sp>
            <p:nvSpPr>
              <p:cNvPr id="641" name="任意形状 640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2" name="任意形状 641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38" name="组 637"/>
            <p:cNvGrpSpPr/>
            <p:nvPr/>
          </p:nvGrpSpPr>
          <p:grpSpPr>
            <a:xfrm rot="1214001">
              <a:off x="1990874" y="966227"/>
              <a:ext cx="179996" cy="36000"/>
              <a:chOff x="1816456" y="494501"/>
              <a:chExt cx="692380" cy="144654"/>
            </a:xfrm>
          </p:grpSpPr>
          <p:sp>
            <p:nvSpPr>
              <p:cNvPr id="639" name="任意形状 638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0" name="任意形状 639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647" name="文本框 646"/>
          <p:cNvSpPr txBox="1"/>
          <p:nvPr/>
        </p:nvSpPr>
        <p:spPr>
          <a:xfrm>
            <a:off x="2841643" y="996364"/>
            <a:ext cx="526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书架</a:t>
            </a:r>
            <a:endParaRPr kumimoji="1" lang="zh-CN" altLang="en-US" dirty="0"/>
          </a:p>
        </p:txBody>
      </p:sp>
      <p:grpSp>
        <p:nvGrpSpPr>
          <p:cNvPr id="648" name="组 647"/>
          <p:cNvGrpSpPr/>
          <p:nvPr/>
        </p:nvGrpSpPr>
        <p:grpSpPr>
          <a:xfrm rot="10800000">
            <a:off x="3928028" y="321970"/>
            <a:ext cx="286047" cy="211386"/>
            <a:chOff x="1983301" y="861375"/>
            <a:chExt cx="339661" cy="251006"/>
          </a:xfrm>
        </p:grpSpPr>
        <p:sp>
          <p:nvSpPr>
            <p:cNvPr id="649" name="椭圆 648"/>
            <p:cNvSpPr/>
            <p:nvPr/>
          </p:nvSpPr>
          <p:spPr>
            <a:xfrm>
              <a:off x="2042945" y="913388"/>
              <a:ext cx="198993" cy="19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50" name="组 649"/>
            <p:cNvGrpSpPr/>
            <p:nvPr/>
          </p:nvGrpSpPr>
          <p:grpSpPr>
            <a:xfrm>
              <a:off x="2142966" y="998405"/>
              <a:ext cx="179996" cy="36000"/>
              <a:chOff x="1816456" y="494501"/>
              <a:chExt cx="692380" cy="144654"/>
            </a:xfrm>
          </p:grpSpPr>
          <p:sp>
            <p:nvSpPr>
              <p:cNvPr id="660" name="任意形状 659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1" name="任意形状 660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51" name="组 650"/>
            <p:cNvGrpSpPr/>
            <p:nvPr/>
          </p:nvGrpSpPr>
          <p:grpSpPr>
            <a:xfrm rot="20312322">
              <a:off x="1983301" y="1031112"/>
              <a:ext cx="179996" cy="36000"/>
              <a:chOff x="1816456" y="494501"/>
              <a:chExt cx="692380" cy="144654"/>
            </a:xfrm>
          </p:grpSpPr>
          <p:sp>
            <p:nvSpPr>
              <p:cNvPr id="658" name="任意形状 657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9" name="任意形状 658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52" name="组 651"/>
            <p:cNvGrpSpPr/>
            <p:nvPr/>
          </p:nvGrpSpPr>
          <p:grpSpPr>
            <a:xfrm rot="18731944">
              <a:off x="2117532" y="933373"/>
              <a:ext cx="179996" cy="36000"/>
              <a:chOff x="1816456" y="494501"/>
              <a:chExt cx="692380" cy="144654"/>
            </a:xfrm>
          </p:grpSpPr>
          <p:sp>
            <p:nvSpPr>
              <p:cNvPr id="656" name="任意形状 655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7" name="任意形状 656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53" name="组 652"/>
            <p:cNvGrpSpPr/>
            <p:nvPr/>
          </p:nvGrpSpPr>
          <p:grpSpPr>
            <a:xfrm rot="1214001">
              <a:off x="1990874" y="966227"/>
              <a:ext cx="179996" cy="36000"/>
              <a:chOff x="1816456" y="494501"/>
              <a:chExt cx="692380" cy="144654"/>
            </a:xfrm>
          </p:grpSpPr>
          <p:sp>
            <p:nvSpPr>
              <p:cNvPr id="654" name="任意形状 653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5" name="任意形状 654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62" name="组 661"/>
          <p:cNvGrpSpPr/>
          <p:nvPr/>
        </p:nvGrpSpPr>
        <p:grpSpPr>
          <a:xfrm rot="12044488">
            <a:off x="1969802" y="309711"/>
            <a:ext cx="286047" cy="211386"/>
            <a:chOff x="1983301" y="861375"/>
            <a:chExt cx="339661" cy="251006"/>
          </a:xfrm>
        </p:grpSpPr>
        <p:sp>
          <p:nvSpPr>
            <p:cNvPr id="663" name="椭圆 662"/>
            <p:cNvSpPr/>
            <p:nvPr/>
          </p:nvSpPr>
          <p:spPr>
            <a:xfrm>
              <a:off x="2042945" y="913388"/>
              <a:ext cx="198993" cy="19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64" name="组 663"/>
            <p:cNvGrpSpPr/>
            <p:nvPr/>
          </p:nvGrpSpPr>
          <p:grpSpPr>
            <a:xfrm>
              <a:off x="2142966" y="998405"/>
              <a:ext cx="179996" cy="36000"/>
              <a:chOff x="1816456" y="494501"/>
              <a:chExt cx="692380" cy="144654"/>
            </a:xfrm>
          </p:grpSpPr>
          <p:sp>
            <p:nvSpPr>
              <p:cNvPr id="674" name="任意形状 673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5" name="任意形状 674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65" name="组 664"/>
            <p:cNvGrpSpPr/>
            <p:nvPr/>
          </p:nvGrpSpPr>
          <p:grpSpPr>
            <a:xfrm rot="20312322">
              <a:off x="1983301" y="1031112"/>
              <a:ext cx="179996" cy="36000"/>
              <a:chOff x="1816456" y="494501"/>
              <a:chExt cx="692380" cy="144654"/>
            </a:xfrm>
          </p:grpSpPr>
          <p:sp>
            <p:nvSpPr>
              <p:cNvPr id="672" name="任意形状 671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3" name="任意形状 672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66" name="组 665"/>
            <p:cNvGrpSpPr/>
            <p:nvPr/>
          </p:nvGrpSpPr>
          <p:grpSpPr>
            <a:xfrm rot="18731944">
              <a:off x="2117532" y="933373"/>
              <a:ext cx="179996" cy="36000"/>
              <a:chOff x="1816456" y="494501"/>
              <a:chExt cx="692380" cy="144654"/>
            </a:xfrm>
          </p:grpSpPr>
          <p:sp>
            <p:nvSpPr>
              <p:cNvPr id="670" name="任意形状 669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1" name="任意形状 670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67" name="组 666"/>
            <p:cNvGrpSpPr/>
            <p:nvPr/>
          </p:nvGrpSpPr>
          <p:grpSpPr>
            <a:xfrm rot="1214001">
              <a:off x="1990874" y="966227"/>
              <a:ext cx="179996" cy="36000"/>
              <a:chOff x="1816456" y="494501"/>
              <a:chExt cx="692380" cy="144654"/>
            </a:xfrm>
          </p:grpSpPr>
          <p:sp>
            <p:nvSpPr>
              <p:cNvPr id="668" name="任意形状 667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9" name="任意形状 668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76" name="组 675"/>
          <p:cNvGrpSpPr/>
          <p:nvPr/>
        </p:nvGrpSpPr>
        <p:grpSpPr>
          <a:xfrm rot="19563908">
            <a:off x="5823996" y="1199729"/>
            <a:ext cx="286047" cy="211386"/>
            <a:chOff x="1983301" y="861375"/>
            <a:chExt cx="339661" cy="251006"/>
          </a:xfrm>
        </p:grpSpPr>
        <p:sp>
          <p:nvSpPr>
            <p:cNvPr id="677" name="椭圆 676"/>
            <p:cNvSpPr/>
            <p:nvPr/>
          </p:nvSpPr>
          <p:spPr>
            <a:xfrm>
              <a:off x="2042945" y="913388"/>
              <a:ext cx="198993" cy="19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78" name="组 677"/>
            <p:cNvGrpSpPr/>
            <p:nvPr/>
          </p:nvGrpSpPr>
          <p:grpSpPr>
            <a:xfrm>
              <a:off x="2142966" y="998405"/>
              <a:ext cx="179996" cy="36000"/>
              <a:chOff x="1816456" y="494501"/>
              <a:chExt cx="692380" cy="144654"/>
            </a:xfrm>
          </p:grpSpPr>
          <p:sp>
            <p:nvSpPr>
              <p:cNvPr id="688" name="任意形状 687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89" name="任意形状 688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79" name="组 678"/>
            <p:cNvGrpSpPr/>
            <p:nvPr/>
          </p:nvGrpSpPr>
          <p:grpSpPr>
            <a:xfrm rot="20312322">
              <a:off x="1983301" y="1031112"/>
              <a:ext cx="179996" cy="36000"/>
              <a:chOff x="1816456" y="494501"/>
              <a:chExt cx="692380" cy="144654"/>
            </a:xfrm>
          </p:grpSpPr>
          <p:sp>
            <p:nvSpPr>
              <p:cNvPr id="686" name="任意形状 685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87" name="任意形状 686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80" name="组 679"/>
            <p:cNvGrpSpPr/>
            <p:nvPr/>
          </p:nvGrpSpPr>
          <p:grpSpPr>
            <a:xfrm rot="18731944">
              <a:off x="2117532" y="933373"/>
              <a:ext cx="179996" cy="36000"/>
              <a:chOff x="1816456" y="494501"/>
              <a:chExt cx="692380" cy="144654"/>
            </a:xfrm>
          </p:grpSpPr>
          <p:sp>
            <p:nvSpPr>
              <p:cNvPr id="684" name="任意形状 683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85" name="任意形状 684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81" name="组 680"/>
            <p:cNvGrpSpPr/>
            <p:nvPr/>
          </p:nvGrpSpPr>
          <p:grpSpPr>
            <a:xfrm rot="1214001">
              <a:off x="1990874" y="966227"/>
              <a:ext cx="179996" cy="36000"/>
              <a:chOff x="1816456" y="494501"/>
              <a:chExt cx="692380" cy="144654"/>
            </a:xfrm>
          </p:grpSpPr>
          <p:sp>
            <p:nvSpPr>
              <p:cNvPr id="682" name="任意形状 681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83" name="任意形状 682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843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 28"/>
          <p:cNvGrpSpPr/>
          <p:nvPr/>
        </p:nvGrpSpPr>
        <p:grpSpPr>
          <a:xfrm>
            <a:off x="26767" y="194219"/>
            <a:ext cx="6101999" cy="3150847"/>
            <a:chOff x="524832" y="217020"/>
            <a:chExt cx="6101999" cy="3150847"/>
          </a:xfrm>
        </p:grpSpPr>
        <p:sp>
          <p:nvSpPr>
            <p:cNvPr id="4" name="矩形 3"/>
            <p:cNvSpPr/>
            <p:nvPr/>
          </p:nvSpPr>
          <p:spPr>
            <a:xfrm>
              <a:off x="578832" y="289020"/>
              <a:ext cx="6047999" cy="3023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838831" y="217020"/>
              <a:ext cx="540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1525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门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30831" y="289020"/>
              <a:ext cx="144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548831" y="3133019"/>
              <a:ext cx="108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78832" y="3169019"/>
              <a:ext cx="108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78832" y="289020"/>
              <a:ext cx="144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90830" y="217020"/>
              <a:ext cx="540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1525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门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72492" y="3259019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816456" y="3259019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860420" y="3259019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59984" y="3259867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876148" y="3259019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992312" y="3259019"/>
              <a:ext cx="504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1430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6200000">
              <a:off x="290832" y="2718459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6200000">
              <a:off x="290832" y="1755818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6200000">
              <a:off x="290832" y="793177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直线连接符 31"/>
          <p:cNvCxnSpPr/>
          <p:nvPr/>
        </p:nvCxnSpPr>
        <p:spPr>
          <a:xfrm>
            <a:off x="134770" y="1850219"/>
            <a:ext cx="908060" cy="0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4" name="直线连接符 33"/>
          <p:cNvCxnSpPr/>
          <p:nvPr/>
        </p:nvCxnSpPr>
        <p:spPr>
          <a:xfrm>
            <a:off x="4915507" y="2100171"/>
            <a:ext cx="3704" cy="1136895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3709658" y="1850218"/>
            <a:ext cx="0" cy="1386000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2499873" y="1850218"/>
            <a:ext cx="0" cy="1386848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1290320" y="1554865"/>
            <a:ext cx="0" cy="40794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7" name="直线连接符 106"/>
          <p:cNvCxnSpPr/>
          <p:nvPr/>
        </p:nvCxnSpPr>
        <p:spPr>
          <a:xfrm>
            <a:off x="1292965" y="266219"/>
            <a:ext cx="0" cy="486328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11" name="直线连接符 110"/>
          <p:cNvCxnSpPr/>
          <p:nvPr/>
        </p:nvCxnSpPr>
        <p:spPr>
          <a:xfrm>
            <a:off x="1035762" y="1845612"/>
            <a:ext cx="11075" cy="3254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13" name="直线连接符 112"/>
          <p:cNvCxnSpPr/>
          <p:nvPr/>
        </p:nvCxnSpPr>
        <p:spPr>
          <a:xfrm rot="2700000">
            <a:off x="1163041" y="1542939"/>
            <a:ext cx="0" cy="36000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14" name="直线连接符 113"/>
          <p:cNvCxnSpPr/>
          <p:nvPr/>
        </p:nvCxnSpPr>
        <p:spPr>
          <a:xfrm rot="2700000">
            <a:off x="1417600" y="1797498"/>
            <a:ext cx="0" cy="36000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15" name="直线连接符 114"/>
          <p:cNvCxnSpPr/>
          <p:nvPr/>
        </p:nvCxnSpPr>
        <p:spPr>
          <a:xfrm>
            <a:off x="2499872" y="1852823"/>
            <a:ext cx="253300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39" name="组 138"/>
          <p:cNvGrpSpPr/>
          <p:nvPr/>
        </p:nvGrpSpPr>
        <p:grpSpPr>
          <a:xfrm>
            <a:off x="134769" y="2219251"/>
            <a:ext cx="908062" cy="831678"/>
            <a:chOff x="632832" y="507964"/>
            <a:chExt cx="908062" cy="831678"/>
          </a:xfrm>
        </p:grpSpPr>
        <p:grpSp>
          <p:nvGrpSpPr>
            <p:cNvPr id="140" name="组 139"/>
            <p:cNvGrpSpPr/>
            <p:nvPr/>
          </p:nvGrpSpPr>
          <p:grpSpPr>
            <a:xfrm>
              <a:off x="632832" y="507964"/>
              <a:ext cx="504000" cy="418216"/>
              <a:chOff x="632832" y="507964"/>
              <a:chExt cx="504000" cy="418216"/>
            </a:xfrm>
          </p:grpSpPr>
          <p:sp>
            <p:nvSpPr>
              <p:cNvPr id="147" name="矩形 146"/>
              <p:cNvSpPr/>
              <p:nvPr/>
            </p:nvSpPr>
            <p:spPr>
              <a:xfrm>
                <a:off x="632832" y="674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830832" y="5079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1" name="组 140"/>
            <p:cNvGrpSpPr/>
            <p:nvPr/>
          </p:nvGrpSpPr>
          <p:grpSpPr>
            <a:xfrm>
              <a:off x="632833" y="926180"/>
              <a:ext cx="504000" cy="413462"/>
              <a:chOff x="632833" y="926180"/>
              <a:chExt cx="504000" cy="413462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632833" y="926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830833" y="12316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2" name="组 141"/>
            <p:cNvGrpSpPr/>
            <p:nvPr/>
          </p:nvGrpSpPr>
          <p:grpSpPr>
            <a:xfrm>
              <a:off x="1136833" y="674180"/>
              <a:ext cx="404061" cy="504000"/>
              <a:chOff x="1136833" y="674180"/>
              <a:chExt cx="404061" cy="504000"/>
            </a:xfrm>
          </p:grpSpPr>
          <p:sp>
            <p:nvSpPr>
              <p:cNvPr id="143" name="矩形 142"/>
              <p:cNvSpPr/>
              <p:nvPr/>
            </p:nvSpPr>
            <p:spPr>
              <a:xfrm rot="16200000">
                <a:off x="1010833" y="800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1432894" y="87218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9" name="组 148"/>
          <p:cNvGrpSpPr/>
          <p:nvPr/>
        </p:nvGrpSpPr>
        <p:grpSpPr>
          <a:xfrm>
            <a:off x="1565477" y="2219251"/>
            <a:ext cx="934396" cy="831678"/>
            <a:chOff x="202437" y="507964"/>
            <a:chExt cx="934396" cy="831678"/>
          </a:xfrm>
        </p:grpSpPr>
        <p:grpSp>
          <p:nvGrpSpPr>
            <p:cNvPr id="150" name="组 149"/>
            <p:cNvGrpSpPr/>
            <p:nvPr/>
          </p:nvGrpSpPr>
          <p:grpSpPr>
            <a:xfrm>
              <a:off x="632832" y="507964"/>
              <a:ext cx="504000" cy="418216"/>
              <a:chOff x="632832" y="507964"/>
              <a:chExt cx="504000" cy="418216"/>
            </a:xfrm>
          </p:grpSpPr>
          <p:sp>
            <p:nvSpPr>
              <p:cNvPr id="157" name="矩形 156"/>
              <p:cNvSpPr/>
              <p:nvPr/>
            </p:nvSpPr>
            <p:spPr>
              <a:xfrm>
                <a:off x="632832" y="674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830832" y="5079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1" name="组 150"/>
            <p:cNvGrpSpPr/>
            <p:nvPr/>
          </p:nvGrpSpPr>
          <p:grpSpPr>
            <a:xfrm>
              <a:off x="632833" y="926180"/>
              <a:ext cx="504000" cy="413462"/>
              <a:chOff x="632833" y="926180"/>
              <a:chExt cx="504000" cy="413462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632833" y="926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830833" y="12316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组 151"/>
            <p:cNvGrpSpPr/>
            <p:nvPr/>
          </p:nvGrpSpPr>
          <p:grpSpPr>
            <a:xfrm>
              <a:off x="202437" y="674179"/>
              <a:ext cx="430396" cy="504000"/>
              <a:chOff x="202437" y="674179"/>
              <a:chExt cx="430396" cy="504000"/>
            </a:xfrm>
          </p:grpSpPr>
          <p:sp>
            <p:nvSpPr>
              <p:cNvPr id="153" name="矩形 152"/>
              <p:cNvSpPr/>
              <p:nvPr/>
            </p:nvSpPr>
            <p:spPr>
              <a:xfrm rot="16200000">
                <a:off x="254833" y="800179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202437" y="872179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9" name="组 158"/>
          <p:cNvGrpSpPr/>
          <p:nvPr/>
        </p:nvGrpSpPr>
        <p:grpSpPr>
          <a:xfrm>
            <a:off x="2499872" y="2219251"/>
            <a:ext cx="908062" cy="831678"/>
            <a:chOff x="632832" y="507964"/>
            <a:chExt cx="908062" cy="831678"/>
          </a:xfrm>
        </p:grpSpPr>
        <p:grpSp>
          <p:nvGrpSpPr>
            <p:cNvPr id="160" name="组 159"/>
            <p:cNvGrpSpPr/>
            <p:nvPr/>
          </p:nvGrpSpPr>
          <p:grpSpPr>
            <a:xfrm>
              <a:off x="632832" y="507964"/>
              <a:ext cx="504000" cy="418216"/>
              <a:chOff x="632832" y="507964"/>
              <a:chExt cx="504000" cy="418216"/>
            </a:xfrm>
          </p:grpSpPr>
          <p:sp>
            <p:nvSpPr>
              <p:cNvPr id="167" name="矩形 166"/>
              <p:cNvSpPr/>
              <p:nvPr/>
            </p:nvSpPr>
            <p:spPr>
              <a:xfrm>
                <a:off x="632832" y="674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830832" y="5079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1" name="组 160"/>
            <p:cNvGrpSpPr/>
            <p:nvPr/>
          </p:nvGrpSpPr>
          <p:grpSpPr>
            <a:xfrm>
              <a:off x="632833" y="926180"/>
              <a:ext cx="504000" cy="413462"/>
              <a:chOff x="632833" y="926180"/>
              <a:chExt cx="504000" cy="413462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632833" y="926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830833" y="12316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 161"/>
            <p:cNvGrpSpPr/>
            <p:nvPr/>
          </p:nvGrpSpPr>
          <p:grpSpPr>
            <a:xfrm>
              <a:off x="1136833" y="674180"/>
              <a:ext cx="404061" cy="504000"/>
              <a:chOff x="1136833" y="674180"/>
              <a:chExt cx="404061" cy="504000"/>
            </a:xfrm>
          </p:grpSpPr>
          <p:sp>
            <p:nvSpPr>
              <p:cNvPr id="163" name="矩形 162"/>
              <p:cNvSpPr/>
              <p:nvPr/>
            </p:nvSpPr>
            <p:spPr>
              <a:xfrm rot="16200000">
                <a:off x="1010833" y="800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64" name="椭圆 163"/>
              <p:cNvSpPr/>
              <p:nvPr/>
            </p:nvSpPr>
            <p:spPr>
              <a:xfrm>
                <a:off x="1432894" y="87218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0" name="组 179"/>
          <p:cNvGrpSpPr/>
          <p:nvPr/>
        </p:nvGrpSpPr>
        <p:grpSpPr>
          <a:xfrm>
            <a:off x="3984814" y="2219251"/>
            <a:ext cx="934396" cy="831678"/>
            <a:chOff x="202437" y="507964"/>
            <a:chExt cx="934396" cy="831678"/>
          </a:xfrm>
        </p:grpSpPr>
        <p:grpSp>
          <p:nvGrpSpPr>
            <p:cNvPr id="181" name="组 180"/>
            <p:cNvGrpSpPr/>
            <p:nvPr/>
          </p:nvGrpSpPr>
          <p:grpSpPr>
            <a:xfrm>
              <a:off x="632832" y="507964"/>
              <a:ext cx="504000" cy="418216"/>
              <a:chOff x="632832" y="507964"/>
              <a:chExt cx="504000" cy="418216"/>
            </a:xfrm>
          </p:grpSpPr>
          <p:sp>
            <p:nvSpPr>
              <p:cNvPr id="188" name="矩形 187"/>
              <p:cNvSpPr/>
              <p:nvPr/>
            </p:nvSpPr>
            <p:spPr>
              <a:xfrm>
                <a:off x="632832" y="674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830832" y="5079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2" name="组 181"/>
            <p:cNvGrpSpPr/>
            <p:nvPr/>
          </p:nvGrpSpPr>
          <p:grpSpPr>
            <a:xfrm>
              <a:off x="632833" y="926180"/>
              <a:ext cx="504000" cy="413462"/>
              <a:chOff x="632833" y="926180"/>
              <a:chExt cx="504000" cy="413462"/>
            </a:xfrm>
          </p:grpSpPr>
          <p:sp>
            <p:nvSpPr>
              <p:cNvPr id="186" name="矩形 185"/>
              <p:cNvSpPr/>
              <p:nvPr/>
            </p:nvSpPr>
            <p:spPr>
              <a:xfrm>
                <a:off x="632833" y="926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830833" y="12316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3" name="组 182"/>
            <p:cNvGrpSpPr/>
            <p:nvPr/>
          </p:nvGrpSpPr>
          <p:grpSpPr>
            <a:xfrm>
              <a:off x="202437" y="674179"/>
              <a:ext cx="430396" cy="504000"/>
              <a:chOff x="202437" y="674179"/>
              <a:chExt cx="430396" cy="504000"/>
            </a:xfrm>
          </p:grpSpPr>
          <p:sp>
            <p:nvSpPr>
              <p:cNvPr id="184" name="矩形 183"/>
              <p:cNvSpPr/>
              <p:nvPr/>
            </p:nvSpPr>
            <p:spPr>
              <a:xfrm rot="16200000">
                <a:off x="254833" y="800179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202437" y="872179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0" name="矩形 199"/>
          <p:cNvSpPr/>
          <p:nvPr/>
        </p:nvSpPr>
        <p:spPr>
          <a:xfrm>
            <a:off x="224767" y="267165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sp>
        <p:nvSpPr>
          <p:cNvPr id="202" name="矩形 201"/>
          <p:cNvSpPr/>
          <p:nvPr/>
        </p:nvSpPr>
        <p:spPr>
          <a:xfrm>
            <a:off x="314770" y="1850219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grpSp>
        <p:nvGrpSpPr>
          <p:cNvPr id="30" name="组 29"/>
          <p:cNvGrpSpPr/>
          <p:nvPr/>
        </p:nvGrpSpPr>
        <p:grpSpPr>
          <a:xfrm>
            <a:off x="965792" y="1763717"/>
            <a:ext cx="648000" cy="648000"/>
            <a:chOff x="965792" y="1763717"/>
            <a:chExt cx="648000" cy="648000"/>
          </a:xfrm>
        </p:grpSpPr>
        <p:sp>
          <p:nvSpPr>
            <p:cNvPr id="226" name="弧 225"/>
            <p:cNvSpPr/>
            <p:nvPr/>
          </p:nvSpPr>
          <p:spPr>
            <a:xfrm>
              <a:off x="965792" y="1763717"/>
              <a:ext cx="648000" cy="648000"/>
            </a:xfrm>
            <a:prstGeom prst="arc">
              <a:avLst>
                <a:gd name="adj1" fmla="val 7061584"/>
                <a:gd name="adj2" fmla="val 13345921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46" name="直线连接符 245"/>
            <p:cNvCxnSpPr>
              <a:stCxn id="226" idx="0"/>
            </p:cNvCxnSpPr>
            <p:nvPr/>
          </p:nvCxnSpPr>
          <p:spPr>
            <a:xfrm flipV="1">
              <a:off x="1139218" y="2100171"/>
              <a:ext cx="154276" cy="27443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58" name="矩形 257"/>
          <p:cNvSpPr/>
          <p:nvPr/>
        </p:nvSpPr>
        <p:spPr>
          <a:xfrm rot="16200000">
            <a:off x="1056321" y="2835467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sp>
        <p:nvSpPr>
          <p:cNvPr id="259" name="矩形 258"/>
          <p:cNvSpPr/>
          <p:nvPr/>
        </p:nvSpPr>
        <p:spPr>
          <a:xfrm rot="5400000">
            <a:off x="3359032" y="2835466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grpSp>
        <p:nvGrpSpPr>
          <p:cNvPr id="12" name="组 11"/>
          <p:cNvGrpSpPr/>
          <p:nvPr/>
        </p:nvGrpSpPr>
        <p:grpSpPr>
          <a:xfrm>
            <a:off x="3387466" y="1528291"/>
            <a:ext cx="648000" cy="648000"/>
            <a:chOff x="3387466" y="1528291"/>
            <a:chExt cx="648000" cy="648000"/>
          </a:xfrm>
        </p:grpSpPr>
        <p:sp>
          <p:nvSpPr>
            <p:cNvPr id="269" name="弧 268"/>
            <p:cNvSpPr/>
            <p:nvPr/>
          </p:nvSpPr>
          <p:spPr>
            <a:xfrm>
              <a:off x="3387466" y="1528291"/>
              <a:ext cx="648000" cy="648000"/>
            </a:xfrm>
            <a:prstGeom prst="arc">
              <a:avLst>
                <a:gd name="adj1" fmla="val 5987325"/>
                <a:gd name="adj2" fmla="val 10781240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70" name="直线连接符 269"/>
            <p:cNvCxnSpPr>
              <a:endCxn id="269" idx="0"/>
            </p:cNvCxnSpPr>
            <p:nvPr/>
          </p:nvCxnSpPr>
          <p:spPr>
            <a:xfrm flipH="1">
              <a:off x="3656381" y="1850219"/>
              <a:ext cx="53277" cy="321355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组 12"/>
          <p:cNvGrpSpPr/>
          <p:nvPr/>
        </p:nvGrpSpPr>
        <p:grpSpPr>
          <a:xfrm>
            <a:off x="3387221" y="1528291"/>
            <a:ext cx="648000" cy="648000"/>
            <a:chOff x="3387221" y="1528291"/>
            <a:chExt cx="648000" cy="648000"/>
          </a:xfrm>
        </p:grpSpPr>
        <p:sp>
          <p:nvSpPr>
            <p:cNvPr id="276" name="弧 275"/>
            <p:cNvSpPr/>
            <p:nvPr/>
          </p:nvSpPr>
          <p:spPr>
            <a:xfrm>
              <a:off x="3387221" y="1528291"/>
              <a:ext cx="648000" cy="648000"/>
            </a:xfrm>
            <a:prstGeom prst="arc">
              <a:avLst>
                <a:gd name="adj1" fmla="val 21585598"/>
                <a:gd name="adj2" fmla="val 4786621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77" name="直线连接符 276"/>
            <p:cNvCxnSpPr>
              <a:endCxn id="276" idx="2"/>
            </p:cNvCxnSpPr>
            <p:nvPr/>
          </p:nvCxnSpPr>
          <p:spPr>
            <a:xfrm>
              <a:off x="3709658" y="1850219"/>
              <a:ext cx="59066" cy="320928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98" name="组 297"/>
          <p:cNvGrpSpPr/>
          <p:nvPr/>
        </p:nvGrpSpPr>
        <p:grpSpPr>
          <a:xfrm>
            <a:off x="5194370" y="2219251"/>
            <a:ext cx="934396" cy="831678"/>
            <a:chOff x="202437" y="507964"/>
            <a:chExt cx="934396" cy="831678"/>
          </a:xfrm>
        </p:grpSpPr>
        <p:grpSp>
          <p:nvGrpSpPr>
            <p:cNvPr id="299" name="组 298"/>
            <p:cNvGrpSpPr/>
            <p:nvPr/>
          </p:nvGrpSpPr>
          <p:grpSpPr>
            <a:xfrm>
              <a:off x="632832" y="507964"/>
              <a:ext cx="504000" cy="418216"/>
              <a:chOff x="632832" y="507964"/>
              <a:chExt cx="504000" cy="418216"/>
            </a:xfrm>
          </p:grpSpPr>
          <p:sp>
            <p:nvSpPr>
              <p:cNvPr id="306" name="矩形 305"/>
              <p:cNvSpPr/>
              <p:nvPr/>
            </p:nvSpPr>
            <p:spPr>
              <a:xfrm>
                <a:off x="632832" y="674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307" name="椭圆 306"/>
              <p:cNvSpPr/>
              <p:nvPr/>
            </p:nvSpPr>
            <p:spPr>
              <a:xfrm>
                <a:off x="830832" y="5079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组 299"/>
            <p:cNvGrpSpPr/>
            <p:nvPr/>
          </p:nvGrpSpPr>
          <p:grpSpPr>
            <a:xfrm>
              <a:off x="632833" y="926180"/>
              <a:ext cx="504000" cy="413462"/>
              <a:chOff x="632833" y="926180"/>
              <a:chExt cx="504000" cy="413462"/>
            </a:xfrm>
          </p:grpSpPr>
          <p:sp>
            <p:nvSpPr>
              <p:cNvPr id="304" name="矩形 303"/>
              <p:cNvSpPr/>
              <p:nvPr/>
            </p:nvSpPr>
            <p:spPr>
              <a:xfrm>
                <a:off x="632833" y="926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305" name="椭圆 304"/>
              <p:cNvSpPr/>
              <p:nvPr/>
            </p:nvSpPr>
            <p:spPr>
              <a:xfrm>
                <a:off x="830833" y="12316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1" name="组 300"/>
            <p:cNvGrpSpPr/>
            <p:nvPr/>
          </p:nvGrpSpPr>
          <p:grpSpPr>
            <a:xfrm>
              <a:off x="202437" y="674179"/>
              <a:ext cx="430396" cy="504000"/>
              <a:chOff x="202437" y="674179"/>
              <a:chExt cx="430396" cy="504000"/>
            </a:xfrm>
          </p:grpSpPr>
          <p:sp>
            <p:nvSpPr>
              <p:cNvPr id="302" name="矩形 301"/>
              <p:cNvSpPr/>
              <p:nvPr/>
            </p:nvSpPr>
            <p:spPr>
              <a:xfrm rot="16200000">
                <a:off x="254833" y="800179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303" name="椭圆 302"/>
              <p:cNvSpPr/>
              <p:nvPr/>
            </p:nvSpPr>
            <p:spPr>
              <a:xfrm>
                <a:off x="202437" y="872179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8" name="矩形 307"/>
          <p:cNvSpPr/>
          <p:nvPr/>
        </p:nvSpPr>
        <p:spPr>
          <a:xfrm>
            <a:off x="5552766" y="1850219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sp>
        <p:nvSpPr>
          <p:cNvPr id="313" name="矩形 312"/>
          <p:cNvSpPr/>
          <p:nvPr/>
        </p:nvSpPr>
        <p:spPr>
          <a:xfrm>
            <a:off x="2450098" y="266219"/>
            <a:ext cx="576000" cy="144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160x40</a:t>
            </a:r>
          </a:p>
        </p:txBody>
      </p:sp>
      <p:sp>
        <p:nvSpPr>
          <p:cNvPr id="314" name="矩形 313"/>
          <p:cNvSpPr/>
          <p:nvPr/>
        </p:nvSpPr>
        <p:spPr>
          <a:xfrm>
            <a:off x="3180640" y="266219"/>
            <a:ext cx="576000" cy="144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160x40</a:t>
            </a:r>
          </a:p>
        </p:txBody>
      </p:sp>
      <p:sp>
        <p:nvSpPr>
          <p:cNvPr id="315" name="文本框 314"/>
          <p:cNvSpPr txBox="1"/>
          <p:nvPr/>
        </p:nvSpPr>
        <p:spPr>
          <a:xfrm>
            <a:off x="1995872" y="264777"/>
            <a:ext cx="526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小吧台</a:t>
            </a:r>
            <a:endParaRPr kumimoji="1"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3695378" y="252741"/>
            <a:ext cx="526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小吧台</a:t>
            </a:r>
            <a:endParaRPr kumimoji="1"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457631" y="368247"/>
            <a:ext cx="526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书架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2201258" y="648293"/>
            <a:ext cx="1816883" cy="855395"/>
            <a:chOff x="2588163" y="757749"/>
            <a:chExt cx="1816883" cy="855395"/>
          </a:xfrm>
        </p:grpSpPr>
        <p:sp>
          <p:nvSpPr>
            <p:cNvPr id="322" name="矩形 321"/>
            <p:cNvSpPr/>
            <p:nvPr/>
          </p:nvSpPr>
          <p:spPr>
            <a:xfrm>
              <a:off x="3192122" y="785120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160x80</a:t>
              </a:r>
            </a:p>
          </p:txBody>
        </p:sp>
        <p:grpSp>
          <p:nvGrpSpPr>
            <p:cNvPr id="328" name="组 327"/>
            <p:cNvGrpSpPr/>
            <p:nvPr/>
          </p:nvGrpSpPr>
          <p:grpSpPr>
            <a:xfrm rot="5400000">
              <a:off x="3300660" y="983144"/>
              <a:ext cx="360000" cy="900000"/>
              <a:chOff x="6201130" y="614482"/>
              <a:chExt cx="360000" cy="900000"/>
            </a:xfrm>
          </p:grpSpPr>
          <p:sp>
            <p:nvSpPr>
              <p:cNvPr id="327" name="圆角矩形 326"/>
              <p:cNvSpPr/>
              <p:nvPr/>
            </p:nvSpPr>
            <p:spPr>
              <a:xfrm>
                <a:off x="6201130" y="614482"/>
                <a:ext cx="360000" cy="900000"/>
              </a:xfrm>
              <a:prstGeom prst="roundRect">
                <a:avLst>
                  <a:gd name="adj" fmla="val 10496"/>
                </a:avLst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圆角矩形 323"/>
              <p:cNvSpPr/>
              <p:nvPr/>
            </p:nvSpPr>
            <p:spPr>
              <a:xfrm>
                <a:off x="6453564" y="647317"/>
                <a:ext cx="7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圆角矩形 324"/>
              <p:cNvSpPr/>
              <p:nvPr/>
            </p:nvSpPr>
            <p:spPr>
              <a:xfrm>
                <a:off x="6453564" y="938212"/>
                <a:ext cx="7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圆角矩形 325"/>
              <p:cNvSpPr/>
              <p:nvPr/>
            </p:nvSpPr>
            <p:spPr>
              <a:xfrm>
                <a:off x="6453564" y="1229106"/>
                <a:ext cx="7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9" name="组 328"/>
            <p:cNvGrpSpPr/>
            <p:nvPr/>
          </p:nvGrpSpPr>
          <p:grpSpPr>
            <a:xfrm>
              <a:off x="4045046" y="757749"/>
              <a:ext cx="360000" cy="345096"/>
              <a:chOff x="6201130" y="891934"/>
              <a:chExt cx="360000" cy="345096"/>
            </a:xfrm>
          </p:grpSpPr>
          <p:sp>
            <p:nvSpPr>
              <p:cNvPr id="330" name="圆角矩形 329"/>
              <p:cNvSpPr/>
              <p:nvPr/>
            </p:nvSpPr>
            <p:spPr>
              <a:xfrm>
                <a:off x="6201130" y="891934"/>
                <a:ext cx="360000" cy="345096"/>
              </a:xfrm>
              <a:prstGeom prst="roundRect">
                <a:avLst>
                  <a:gd name="adj" fmla="val 10496"/>
                </a:avLst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圆角矩形 331"/>
              <p:cNvSpPr/>
              <p:nvPr/>
            </p:nvSpPr>
            <p:spPr>
              <a:xfrm>
                <a:off x="6453564" y="938212"/>
                <a:ext cx="7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5" name="矩形 334"/>
            <p:cNvSpPr/>
            <p:nvPr/>
          </p:nvSpPr>
          <p:spPr>
            <a:xfrm>
              <a:off x="4055696" y="1260326"/>
              <a:ext cx="288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80x80</a:t>
              </a:r>
            </a:p>
          </p:txBody>
        </p:sp>
        <p:sp>
          <p:nvSpPr>
            <p:cNvPr id="334" name="文本框 333"/>
            <p:cNvSpPr txBox="1"/>
            <p:nvPr/>
          </p:nvSpPr>
          <p:spPr>
            <a:xfrm>
              <a:off x="3183518" y="1262608"/>
              <a:ext cx="6113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 smtClean="0"/>
                <a:t>沙发茶几</a:t>
              </a:r>
              <a:endParaRPr kumimoji="1" lang="zh-CN" altLang="en-US" dirty="0"/>
            </a:p>
          </p:txBody>
        </p:sp>
        <p:grpSp>
          <p:nvGrpSpPr>
            <p:cNvPr id="169" name="组 168"/>
            <p:cNvGrpSpPr/>
            <p:nvPr/>
          </p:nvGrpSpPr>
          <p:grpSpPr>
            <a:xfrm>
              <a:off x="2588163" y="757749"/>
              <a:ext cx="360000" cy="345096"/>
              <a:chOff x="6201130" y="891934"/>
              <a:chExt cx="360000" cy="345096"/>
            </a:xfrm>
          </p:grpSpPr>
          <p:sp>
            <p:nvSpPr>
              <p:cNvPr id="170" name="圆角矩形 169"/>
              <p:cNvSpPr/>
              <p:nvPr/>
            </p:nvSpPr>
            <p:spPr>
              <a:xfrm>
                <a:off x="6201130" y="891934"/>
                <a:ext cx="360000" cy="345096"/>
              </a:xfrm>
              <a:prstGeom prst="roundRect">
                <a:avLst>
                  <a:gd name="adj" fmla="val 10496"/>
                </a:avLst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圆角矩形 170"/>
              <p:cNvSpPr/>
              <p:nvPr/>
            </p:nvSpPr>
            <p:spPr>
              <a:xfrm>
                <a:off x="6232904" y="938212"/>
                <a:ext cx="7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2" name="矩形 171"/>
            <p:cNvSpPr/>
            <p:nvPr/>
          </p:nvSpPr>
          <p:spPr>
            <a:xfrm>
              <a:off x="2619937" y="1260326"/>
              <a:ext cx="288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80x80</a:t>
              </a:r>
            </a:p>
          </p:txBody>
        </p:sp>
      </p:grpSp>
      <p:sp>
        <p:nvSpPr>
          <p:cNvPr id="173" name="矩形 172"/>
          <p:cNvSpPr/>
          <p:nvPr/>
        </p:nvSpPr>
        <p:spPr>
          <a:xfrm rot="16200000">
            <a:off x="3482514" y="2835467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2178929" y="1528291"/>
            <a:ext cx="648000" cy="648000"/>
            <a:chOff x="2178929" y="1528291"/>
            <a:chExt cx="648000" cy="648000"/>
          </a:xfrm>
        </p:grpSpPr>
        <p:sp>
          <p:nvSpPr>
            <p:cNvPr id="174" name="弧 173"/>
            <p:cNvSpPr/>
            <p:nvPr/>
          </p:nvSpPr>
          <p:spPr>
            <a:xfrm>
              <a:off x="2178929" y="1528291"/>
              <a:ext cx="648000" cy="648000"/>
            </a:xfrm>
            <a:prstGeom prst="arc">
              <a:avLst>
                <a:gd name="adj1" fmla="val 5987325"/>
                <a:gd name="adj2" fmla="val 10781240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5" name="直线连接符 174"/>
            <p:cNvCxnSpPr>
              <a:endCxn id="174" idx="0"/>
            </p:cNvCxnSpPr>
            <p:nvPr/>
          </p:nvCxnSpPr>
          <p:spPr>
            <a:xfrm flipH="1">
              <a:off x="2447844" y="1850219"/>
              <a:ext cx="53277" cy="321355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6" name="直线连接符 175"/>
          <p:cNvCxnSpPr/>
          <p:nvPr/>
        </p:nvCxnSpPr>
        <p:spPr>
          <a:xfrm rot="2700000" flipH="1">
            <a:off x="5045960" y="1792891"/>
            <a:ext cx="0" cy="36000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77" name="直线连接符 176"/>
          <p:cNvCxnSpPr/>
          <p:nvPr/>
        </p:nvCxnSpPr>
        <p:spPr>
          <a:xfrm rot="18900000" flipH="1">
            <a:off x="5045960" y="1542939"/>
            <a:ext cx="0" cy="36000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78" name="直线连接符 177"/>
          <p:cNvCxnSpPr/>
          <p:nvPr/>
        </p:nvCxnSpPr>
        <p:spPr>
          <a:xfrm rot="18900000" flipH="1">
            <a:off x="4791401" y="1797498"/>
            <a:ext cx="0" cy="36000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26" name="组 25"/>
          <p:cNvGrpSpPr/>
          <p:nvPr/>
        </p:nvGrpSpPr>
        <p:grpSpPr>
          <a:xfrm>
            <a:off x="4595209" y="1763717"/>
            <a:ext cx="648000" cy="648000"/>
            <a:chOff x="4595209" y="1763717"/>
            <a:chExt cx="648000" cy="648000"/>
          </a:xfrm>
        </p:grpSpPr>
        <p:sp>
          <p:nvSpPr>
            <p:cNvPr id="191" name="弧 190"/>
            <p:cNvSpPr/>
            <p:nvPr/>
          </p:nvSpPr>
          <p:spPr>
            <a:xfrm flipH="1">
              <a:off x="4595209" y="1763717"/>
              <a:ext cx="648000" cy="648000"/>
            </a:xfrm>
            <a:prstGeom prst="arc">
              <a:avLst>
                <a:gd name="adj1" fmla="val 7061584"/>
                <a:gd name="adj2" fmla="val 13345921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92" name="直线连接符 191"/>
            <p:cNvCxnSpPr>
              <a:stCxn id="191" idx="0"/>
            </p:cNvCxnSpPr>
            <p:nvPr/>
          </p:nvCxnSpPr>
          <p:spPr>
            <a:xfrm flipH="1" flipV="1">
              <a:off x="4915507" y="2100171"/>
              <a:ext cx="154276" cy="274432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93" name="直线连接符 192"/>
          <p:cNvCxnSpPr/>
          <p:nvPr/>
        </p:nvCxnSpPr>
        <p:spPr>
          <a:xfrm>
            <a:off x="5173240" y="1850219"/>
            <a:ext cx="949874" cy="0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94" name="直线连接符 193"/>
          <p:cNvCxnSpPr/>
          <p:nvPr/>
        </p:nvCxnSpPr>
        <p:spPr>
          <a:xfrm>
            <a:off x="4919211" y="1551097"/>
            <a:ext cx="0" cy="5207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28" name="组 27"/>
          <p:cNvGrpSpPr/>
          <p:nvPr/>
        </p:nvGrpSpPr>
        <p:grpSpPr>
          <a:xfrm>
            <a:off x="4597582" y="1214643"/>
            <a:ext cx="648000" cy="648000"/>
            <a:chOff x="4597582" y="1214643"/>
            <a:chExt cx="648000" cy="648000"/>
          </a:xfrm>
        </p:grpSpPr>
        <p:sp>
          <p:nvSpPr>
            <p:cNvPr id="195" name="弧 194"/>
            <p:cNvSpPr/>
            <p:nvPr/>
          </p:nvSpPr>
          <p:spPr>
            <a:xfrm flipH="1">
              <a:off x="4597582" y="1214643"/>
              <a:ext cx="648000" cy="648000"/>
            </a:xfrm>
            <a:prstGeom prst="arc">
              <a:avLst>
                <a:gd name="adj1" fmla="val 8357981"/>
                <a:gd name="adj2" fmla="val 1622838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96" name="直线连接符 195"/>
            <p:cNvCxnSpPr>
              <a:stCxn id="195" idx="0"/>
            </p:cNvCxnSpPr>
            <p:nvPr/>
          </p:nvCxnSpPr>
          <p:spPr>
            <a:xfrm flipH="1" flipV="1">
              <a:off x="4917880" y="1551097"/>
              <a:ext cx="249336" cy="198827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1" name="组 30"/>
          <p:cNvGrpSpPr/>
          <p:nvPr/>
        </p:nvGrpSpPr>
        <p:grpSpPr>
          <a:xfrm>
            <a:off x="5197936" y="354898"/>
            <a:ext cx="853658" cy="1144119"/>
            <a:chOff x="5642654" y="368364"/>
            <a:chExt cx="853658" cy="1144119"/>
          </a:xfrm>
        </p:grpSpPr>
        <p:sp>
          <p:nvSpPr>
            <p:cNvPr id="208" name="矩形 207"/>
            <p:cNvSpPr/>
            <p:nvPr/>
          </p:nvSpPr>
          <p:spPr>
            <a:xfrm>
              <a:off x="5853346" y="584191"/>
              <a:ext cx="431999" cy="7199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200x</a:t>
              </a:r>
            </a:p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120</a:t>
              </a:r>
            </a:p>
          </p:txBody>
        </p:sp>
        <p:sp>
          <p:nvSpPr>
            <p:cNvPr id="210" name="圆角矩形 209"/>
            <p:cNvSpPr/>
            <p:nvPr/>
          </p:nvSpPr>
          <p:spPr>
            <a:xfrm rot="16200000">
              <a:off x="5870831" y="368364"/>
              <a:ext cx="179999" cy="179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1" name="圆角矩形 210"/>
            <p:cNvSpPr/>
            <p:nvPr/>
          </p:nvSpPr>
          <p:spPr>
            <a:xfrm rot="16200000">
              <a:off x="6086831" y="368364"/>
              <a:ext cx="179999" cy="179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5" name="圆角矩形 214"/>
            <p:cNvSpPr/>
            <p:nvPr/>
          </p:nvSpPr>
          <p:spPr>
            <a:xfrm rot="16200000">
              <a:off x="5870831" y="1332484"/>
              <a:ext cx="179999" cy="179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6" name="圆角矩形 215"/>
            <p:cNvSpPr/>
            <p:nvPr/>
          </p:nvSpPr>
          <p:spPr>
            <a:xfrm rot="16200000">
              <a:off x="6086831" y="1331899"/>
              <a:ext cx="179999" cy="179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7" name="圆角矩形 216"/>
            <p:cNvSpPr/>
            <p:nvPr/>
          </p:nvSpPr>
          <p:spPr>
            <a:xfrm rot="16200000">
              <a:off x="5642654" y="1103046"/>
              <a:ext cx="179999" cy="179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8" name="圆角矩形 217"/>
            <p:cNvSpPr/>
            <p:nvPr/>
          </p:nvSpPr>
          <p:spPr>
            <a:xfrm rot="16200000">
              <a:off x="5642654" y="853905"/>
              <a:ext cx="179999" cy="179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9" name="圆角矩形 218"/>
            <p:cNvSpPr/>
            <p:nvPr/>
          </p:nvSpPr>
          <p:spPr>
            <a:xfrm rot="16200000">
              <a:off x="5642654" y="604763"/>
              <a:ext cx="179999" cy="179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3" name="圆角矩形 222"/>
            <p:cNvSpPr/>
            <p:nvPr/>
          </p:nvSpPr>
          <p:spPr>
            <a:xfrm rot="16200000">
              <a:off x="6316313" y="1103046"/>
              <a:ext cx="179999" cy="179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4" name="圆角矩形 223"/>
            <p:cNvSpPr/>
            <p:nvPr/>
          </p:nvSpPr>
          <p:spPr>
            <a:xfrm rot="16200000">
              <a:off x="6316313" y="853905"/>
              <a:ext cx="179999" cy="179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" name="圆角矩形 224"/>
            <p:cNvSpPr/>
            <p:nvPr/>
          </p:nvSpPr>
          <p:spPr>
            <a:xfrm rot="16200000">
              <a:off x="6316313" y="604763"/>
              <a:ext cx="179999" cy="179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7" name="文本框 226"/>
          <p:cNvSpPr txBox="1"/>
          <p:nvPr/>
        </p:nvSpPr>
        <p:spPr>
          <a:xfrm>
            <a:off x="5224700" y="1604137"/>
            <a:ext cx="494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会议室</a:t>
            </a:r>
            <a:endParaRPr kumimoji="1" lang="zh-CN" altLang="en-US" dirty="0"/>
          </a:p>
        </p:txBody>
      </p:sp>
      <p:grpSp>
        <p:nvGrpSpPr>
          <p:cNvPr id="238" name="组 237"/>
          <p:cNvGrpSpPr/>
          <p:nvPr/>
        </p:nvGrpSpPr>
        <p:grpSpPr>
          <a:xfrm>
            <a:off x="5809805" y="1595054"/>
            <a:ext cx="286047" cy="211386"/>
            <a:chOff x="1983301" y="861375"/>
            <a:chExt cx="339661" cy="251006"/>
          </a:xfrm>
        </p:grpSpPr>
        <p:sp>
          <p:nvSpPr>
            <p:cNvPr id="239" name="椭圆 238"/>
            <p:cNvSpPr/>
            <p:nvPr/>
          </p:nvSpPr>
          <p:spPr>
            <a:xfrm>
              <a:off x="2042945" y="913388"/>
              <a:ext cx="198993" cy="19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40" name="组 239"/>
            <p:cNvGrpSpPr/>
            <p:nvPr/>
          </p:nvGrpSpPr>
          <p:grpSpPr>
            <a:xfrm>
              <a:off x="2142966" y="998405"/>
              <a:ext cx="179996" cy="36000"/>
              <a:chOff x="1816456" y="494501"/>
              <a:chExt cx="692380" cy="144654"/>
            </a:xfrm>
          </p:grpSpPr>
          <p:sp>
            <p:nvSpPr>
              <p:cNvPr id="251" name="任意形状 250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2" name="任意形状 251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1" name="组 240"/>
            <p:cNvGrpSpPr/>
            <p:nvPr/>
          </p:nvGrpSpPr>
          <p:grpSpPr>
            <a:xfrm rot="20312322">
              <a:off x="1983301" y="1031112"/>
              <a:ext cx="179996" cy="36000"/>
              <a:chOff x="1816456" y="494501"/>
              <a:chExt cx="692380" cy="144654"/>
            </a:xfrm>
          </p:grpSpPr>
          <p:sp>
            <p:nvSpPr>
              <p:cNvPr id="249" name="任意形状 248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0" name="任意形状 249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2" name="组 241"/>
            <p:cNvGrpSpPr/>
            <p:nvPr/>
          </p:nvGrpSpPr>
          <p:grpSpPr>
            <a:xfrm rot="18731944">
              <a:off x="2117532" y="933373"/>
              <a:ext cx="179996" cy="36000"/>
              <a:chOff x="1816456" y="494501"/>
              <a:chExt cx="692380" cy="144654"/>
            </a:xfrm>
          </p:grpSpPr>
          <p:sp>
            <p:nvSpPr>
              <p:cNvPr id="247" name="任意形状 246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8" name="任意形状 247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3" name="组 242"/>
            <p:cNvGrpSpPr/>
            <p:nvPr/>
          </p:nvGrpSpPr>
          <p:grpSpPr>
            <a:xfrm rot="1214001">
              <a:off x="1990874" y="966227"/>
              <a:ext cx="179996" cy="36000"/>
              <a:chOff x="1816456" y="494501"/>
              <a:chExt cx="692380" cy="144654"/>
            </a:xfrm>
          </p:grpSpPr>
          <p:sp>
            <p:nvSpPr>
              <p:cNvPr id="244" name="任意形状 243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5" name="任意形状 244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253" name="组 252"/>
          <p:cNvGrpSpPr/>
          <p:nvPr/>
        </p:nvGrpSpPr>
        <p:grpSpPr>
          <a:xfrm>
            <a:off x="4983034" y="3041469"/>
            <a:ext cx="262862" cy="194252"/>
            <a:chOff x="1983301" y="861375"/>
            <a:chExt cx="339661" cy="251006"/>
          </a:xfrm>
        </p:grpSpPr>
        <p:sp>
          <p:nvSpPr>
            <p:cNvPr id="254" name="椭圆 253"/>
            <p:cNvSpPr/>
            <p:nvPr/>
          </p:nvSpPr>
          <p:spPr>
            <a:xfrm>
              <a:off x="2042945" y="913388"/>
              <a:ext cx="198993" cy="19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55" name="组 254"/>
            <p:cNvGrpSpPr/>
            <p:nvPr/>
          </p:nvGrpSpPr>
          <p:grpSpPr>
            <a:xfrm>
              <a:off x="2142966" y="998405"/>
              <a:ext cx="179996" cy="36000"/>
              <a:chOff x="1816456" y="494501"/>
              <a:chExt cx="692380" cy="144654"/>
            </a:xfrm>
          </p:grpSpPr>
          <p:sp>
            <p:nvSpPr>
              <p:cNvPr id="272" name="任意形状 271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3" name="任意形状 272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6" name="组 255"/>
            <p:cNvGrpSpPr/>
            <p:nvPr/>
          </p:nvGrpSpPr>
          <p:grpSpPr>
            <a:xfrm rot="20312322">
              <a:off x="1983301" y="1031112"/>
              <a:ext cx="179996" cy="36000"/>
              <a:chOff x="1816456" y="494501"/>
              <a:chExt cx="692380" cy="144654"/>
            </a:xfrm>
          </p:grpSpPr>
          <p:sp>
            <p:nvSpPr>
              <p:cNvPr id="268" name="任意形状 267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1" name="任意形状 270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7" name="组 256"/>
            <p:cNvGrpSpPr/>
            <p:nvPr/>
          </p:nvGrpSpPr>
          <p:grpSpPr>
            <a:xfrm rot="18731944">
              <a:off x="2117532" y="933373"/>
              <a:ext cx="179996" cy="36000"/>
              <a:chOff x="1816456" y="494501"/>
              <a:chExt cx="692380" cy="144654"/>
            </a:xfrm>
          </p:grpSpPr>
          <p:sp>
            <p:nvSpPr>
              <p:cNvPr id="266" name="任意形状 265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7" name="任意形状 266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61" name="组 260"/>
            <p:cNvGrpSpPr/>
            <p:nvPr/>
          </p:nvGrpSpPr>
          <p:grpSpPr>
            <a:xfrm rot="1214001">
              <a:off x="1990874" y="966227"/>
              <a:ext cx="179996" cy="36000"/>
              <a:chOff x="1816456" y="494501"/>
              <a:chExt cx="692380" cy="144654"/>
            </a:xfrm>
          </p:grpSpPr>
          <p:sp>
            <p:nvSpPr>
              <p:cNvPr id="264" name="任意形状 263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5" name="任意形状 264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274" name="组 273"/>
          <p:cNvGrpSpPr/>
          <p:nvPr/>
        </p:nvGrpSpPr>
        <p:grpSpPr>
          <a:xfrm rot="13548980">
            <a:off x="4481466" y="1942604"/>
            <a:ext cx="286047" cy="211386"/>
            <a:chOff x="1983301" y="861375"/>
            <a:chExt cx="339661" cy="251006"/>
          </a:xfrm>
        </p:grpSpPr>
        <p:sp>
          <p:nvSpPr>
            <p:cNvPr id="275" name="椭圆 274"/>
            <p:cNvSpPr/>
            <p:nvPr/>
          </p:nvSpPr>
          <p:spPr>
            <a:xfrm>
              <a:off x="2042945" y="913388"/>
              <a:ext cx="198993" cy="19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78" name="组 277"/>
            <p:cNvGrpSpPr/>
            <p:nvPr/>
          </p:nvGrpSpPr>
          <p:grpSpPr>
            <a:xfrm>
              <a:off x="2142966" y="998405"/>
              <a:ext cx="179996" cy="36000"/>
              <a:chOff x="1816456" y="494501"/>
              <a:chExt cx="692380" cy="144654"/>
            </a:xfrm>
          </p:grpSpPr>
          <p:sp>
            <p:nvSpPr>
              <p:cNvPr id="288" name="任意形状 287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9" name="任意形状 288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79" name="组 278"/>
            <p:cNvGrpSpPr/>
            <p:nvPr/>
          </p:nvGrpSpPr>
          <p:grpSpPr>
            <a:xfrm rot="20312322">
              <a:off x="1983301" y="1031112"/>
              <a:ext cx="179996" cy="36000"/>
              <a:chOff x="1816456" y="494501"/>
              <a:chExt cx="692380" cy="144654"/>
            </a:xfrm>
          </p:grpSpPr>
          <p:sp>
            <p:nvSpPr>
              <p:cNvPr id="286" name="任意形状 285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7" name="任意形状 286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80" name="组 279"/>
            <p:cNvGrpSpPr/>
            <p:nvPr/>
          </p:nvGrpSpPr>
          <p:grpSpPr>
            <a:xfrm rot="18731944">
              <a:off x="2117532" y="933373"/>
              <a:ext cx="179996" cy="36000"/>
              <a:chOff x="1816456" y="494501"/>
              <a:chExt cx="692380" cy="144654"/>
            </a:xfrm>
          </p:grpSpPr>
          <p:sp>
            <p:nvSpPr>
              <p:cNvPr id="284" name="任意形状 283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5" name="任意形状 284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81" name="组 280"/>
            <p:cNvGrpSpPr/>
            <p:nvPr/>
          </p:nvGrpSpPr>
          <p:grpSpPr>
            <a:xfrm rot="1214001">
              <a:off x="1990874" y="966227"/>
              <a:ext cx="179996" cy="36000"/>
              <a:chOff x="1816456" y="494501"/>
              <a:chExt cx="692380" cy="144654"/>
            </a:xfrm>
          </p:grpSpPr>
          <p:sp>
            <p:nvSpPr>
              <p:cNvPr id="282" name="任意形状 281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3" name="任意形状 282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290" name="组 289"/>
          <p:cNvGrpSpPr/>
          <p:nvPr/>
        </p:nvGrpSpPr>
        <p:grpSpPr>
          <a:xfrm rot="9278086">
            <a:off x="2531362" y="1904954"/>
            <a:ext cx="286047" cy="211386"/>
            <a:chOff x="1983301" y="861375"/>
            <a:chExt cx="339661" cy="251006"/>
          </a:xfrm>
        </p:grpSpPr>
        <p:sp>
          <p:nvSpPr>
            <p:cNvPr id="291" name="椭圆 290"/>
            <p:cNvSpPr/>
            <p:nvPr/>
          </p:nvSpPr>
          <p:spPr>
            <a:xfrm>
              <a:off x="2042945" y="913388"/>
              <a:ext cx="198993" cy="19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92" name="组 291"/>
            <p:cNvGrpSpPr/>
            <p:nvPr/>
          </p:nvGrpSpPr>
          <p:grpSpPr>
            <a:xfrm>
              <a:off x="2142966" y="998405"/>
              <a:ext cx="179996" cy="36000"/>
              <a:chOff x="1816456" y="494501"/>
              <a:chExt cx="692380" cy="144654"/>
            </a:xfrm>
          </p:grpSpPr>
          <p:sp>
            <p:nvSpPr>
              <p:cNvPr id="323" name="任意形状 322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1" name="任意形状 330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 rot="20312322">
              <a:off x="1983301" y="1031112"/>
              <a:ext cx="179996" cy="36000"/>
              <a:chOff x="1816456" y="494501"/>
              <a:chExt cx="692380" cy="144654"/>
            </a:xfrm>
          </p:grpSpPr>
          <p:sp>
            <p:nvSpPr>
              <p:cNvPr id="320" name="任意形状 319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1" name="任意形状 320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94" name="组 293"/>
            <p:cNvGrpSpPr/>
            <p:nvPr/>
          </p:nvGrpSpPr>
          <p:grpSpPr>
            <a:xfrm rot="18731944">
              <a:off x="2117532" y="933373"/>
              <a:ext cx="179996" cy="36000"/>
              <a:chOff x="1816456" y="494501"/>
              <a:chExt cx="692380" cy="144654"/>
            </a:xfrm>
          </p:grpSpPr>
          <p:sp>
            <p:nvSpPr>
              <p:cNvPr id="311" name="任意形状 310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9" name="任意形状 318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95" name="组 294"/>
            <p:cNvGrpSpPr/>
            <p:nvPr/>
          </p:nvGrpSpPr>
          <p:grpSpPr>
            <a:xfrm rot="1214001">
              <a:off x="1990874" y="966227"/>
              <a:ext cx="179996" cy="36000"/>
              <a:chOff x="1816456" y="494501"/>
              <a:chExt cx="692380" cy="144654"/>
            </a:xfrm>
          </p:grpSpPr>
          <p:sp>
            <p:nvSpPr>
              <p:cNvPr id="296" name="任意形状 295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7" name="任意形状 296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333" name="组 332"/>
          <p:cNvGrpSpPr/>
          <p:nvPr/>
        </p:nvGrpSpPr>
        <p:grpSpPr>
          <a:xfrm rot="9278086">
            <a:off x="1401855" y="1956785"/>
            <a:ext cx="286047" cy="211386"/>
            <a:chOff x="1983301" y="861375"/>
            <a:chExt cx="339661" cy="251006"/>
          </a:xfrm>
        </p:grpSpPr>
        <p:sp>
          <p:nvSpPr>
            <p:cNvPr id="341" name="椭圆 340"/>
            <p:cNvSpPr/>
            <p:nvPr/>
          </p:nvSpPr>
          <p:spPr>
            <a:xfrm>
              <a:off x="2042945" y="913388"/>
              <a:ext cx="198993" cy="19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42" name="组 341"/>
            <p:cNvGrpSpPr/>
            <p:nvPr/>
          </p:nvGrpSpPr>
          <p:grpSpPr>
            <a:xfrm>
              <a:off x="2142966" y="998405"/>
              <a:ext cx="179996" cy="36000"/>
              <a:chOff x="1816456" y="494501"/>
              <a:chExt cx="692380" cy="144654"/>
            </a:xfrm>
          </p:grpSpPr>
          <p:sp>
            <p:nvSpPr>
              <p:cNvPr id="352" name="任意形状 351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3" name="任意形状 352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43" name="组 342"/>
            <p:cNvGrpSpPr/>
            <p:nvPr/>
          </p:nvGrpSpPr>
          <p:grpSpPr>
            <a:xfrm rot="20312322">
              <a:off x="1983301" y="1031112"/>
              <a:ext cx="179996" cy="36000"/>
              <a:chOff x="1816456" y="494501"/>
              <a:chExt cx="692380" cy="144654"/>
            </a:xfrm>
          </p:grpSpPr>
          <p:sp>
            <p:nvSpPr>
              <p:cNvPr id="350" name="任意形状 349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1" name="任意形状 350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44" name="组 343"/>
            <p:cNvGrpSpPr/>
            <p:nvPr/>
          </p:nvGrpSpPr>
          <p:grpSpPr>
            <a:xfrm rot="18731944">
              <a:off x="2117532" y="933373"/>
              <a:ext cx="179996" cy="36000"/>
              <a:chOff x="1816456" y="494501"/>
              <a:chExt cx="692380" cy="144654"/>
            </a:xfrm>
          </p:grpSpPr>
          <p:sp>
            <p:nvSpPr>
              <p:cNvPr id="348" name="任意形状 347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9" name="任意形状 348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45" name="组 344"/>
            <p:cNvGrpSpPr/>
            <p:nvPr/>
          </p:nvGrpSpPr>
          <p:grpSpPr>
            <a:xfrm rot="1214001">
              <a:off x="1990874" y="966227"/>
              <a:ext cx="179996" cy="36000"/>
              <a:chOff x="1816456" y="494501"/>
              <a:chExt cx="692380" cy="144654"/>
            </a:xfrm>
          </p:grpSpPr>
          <p:sp>
            <p:nvSpPr>
              <p:cNvPr id="346" name="任意形状 345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7" name="任意形状 346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354" name="组 353"/>
          <p:cNvGrpSpPr/>
          <p:nvPr/>
        </p:nvGrpSpPr>
        <p:grpSpPr>
          <a:xfrm rot="19795389">
            <a:off x="994738" y="3025210"/>
            <a:ext cx="286047" cy="211386"/>
            <a:chOff x="1983301" y="861375"/>
            <a:chExt cx="339661" cy="251006"/>
          </a:xfrm>
        </p:grpSpPr>
        <p:sp>
          <p:nvSpPr>
            <p:cNvPr id="355" name="椭圆 354"/>
            <p:cNvSpPr/>
            <p:nvPr/>
          </p:nvSpPr>
          <p:spPr>
            <a:xfrm>
              <a:off x="2042945" y="913388"/>
              <a:ext cx="198993" cy="19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56" name="组 355"/>
            <p:cNvGrpSpPr/>
            <p:nvPr/>
          </p:nvGrpSpPr>
          <p:grpSpPr>
            <a:xfrm>
              <a:off x="2142966" y="998405"/>
              <a:ext cx="179996" cy="36000"/>
              <a:chOff x="1816456" y="494501"/>
              <a:chExt cx="692380" cy="144654"/>
            </a:xfrm>
          </p:grpSpPr>
          <p:sp>
            <p:nvSpPr>
              <p:cNvPr id="366" name="任意形状 365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7" name="任意形状 366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57" name="组 356"/>
            <p:cNvGrpSpPr/>
            <p:nvPr/>
          </p:nvGrpSpPr>
          <p:grpSpPr>
            <a:xfrm rot="20312322">
              <a:off x="1983301" y="1031112"/>
              <a:ext cx="179996" cy="36000"/>
              <a:chOff x="1816456" y="494501"/>
              <a:chExt cx="692380" cy="144654"/>
            </a:xfrm>
          </p:grpSpPr>
          <p:sp>
            <p:nvSpPr>
              <p:cNvPr id="364" name="任意形状 363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5" name="任意形状 364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58" name="组 357"/>
            <p:cNvGrpSpPr/>
            <p:nvPr/>
          </p:nvGrpSpPr>
          <p:grpSpPr>
            <a:xfrm rot="18731944">
              <a:off x="2117532" y="933373"/>
              <a:ext cx="179996" cy="36000"/>
              <a:chOff x="1816456" y="494501"/>
              <a:chExt cx="692380" cy="144654"/>
            </a:xfrm>
          </p:grpSpPr>
          <p:sp>
            <p:nvSpPr>
              <p:cNvPr id="362" name="任意形状 361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3" name="任意形状 362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59" name="组 358"/>
            <p:cNvGrpSpPr/>
            <p:nvPr/>
          </p:nvGrpSpPr>
          <p:grpSpPr>
            <a:xfrm rot="1214001">
              <a:off x="1990874" y="966227"/>
              <a:ext cx="179996" cy="36000"/>
              <a:chOff x="1816456" y="494501"/>
              <a:chExt cx="692380" cy="144654"/>
            </a:xfrm>
          </p:grpSpPr>
          <p:sp>
            <p:nvSpPr>
              <p:cNvPr id="360" name="任意形状 359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1" name="任意形状 360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368" name="组 367"/>
          <p:cNvGrpSpPr/>
          <p:nvPr/>
        </p:nvGrpSpPr>
        <p:grpSpPr>
          <a:xfrm rot="601098">
            <a:off x="230876" y="1560529"/>
            <a:ext cx="286047" cy="211386"/>
            <a:chOff x="1983301" y="861375"/>
            <a:chExt cx="339661" cy="251006"/>
          </a:xfrm>
        </p:grpSpPr>
        <p:sp>
          <p:nvSpPr>
            <p:cNvPr id="369" name="椭圆 368"/>
            <p:cNvSpPr/>
            <p:nvPr/>
          </p:nvSpPr>
          <p:spPr>
            <a:xfrm>
              <a:off x="2042945" y="913388"/>
              <a:ext cx="198993" cy="19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70" name="组 369"/>
            <p:cNvGrpSpPr/>
            <p:nvPr/>
          </p:nvGrpSpPr>
          <p:grpSpPr>
            <a:xfrm>
              <a:off x="2142966" y="998405"/>
              <a:ext cx="179996" cy="36000"/>
              <a:chOff x="1816456" y="494501"/>
              <a:chExt cx="692380" cy="144654"/>
            </a:xfrm>
          </p:grpSpPr>
          <p:sp>
            <p:nvSpPr>
              <p:cNvPr id="392" name="任意形状 391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3" name="任意形状 392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71" name="组 370"/>
            <p:cNvGrpSpPr/>
            <p:nvPr/>
          </p:nvGrpSpPr>
          <p:grpSpPr>
            <a:xfrm rot="20312322">
              <a:off x="1983301" y="1031112"/>
              <a:ext cx="179996" cy="36000"/>
              <a:chOff x="1816456" y="494501"/>
              <a:chExt cx="692380" cy="144654"/>
            </a:xfrm>
          </p:grpSpPr>
          <p:sp>
            <p:nvSpPr>
              <p:cNvPr id="378" name="任意形状 377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1" name="任意形状 390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72" name="组 371"/>
            <p:cNvGrpSpPr/>
            <p:nvPr/>
          </p:nvGrpSpPr>
          <p:grpSpPr>
            <a:xfrm rot="18731944">
              <a:off x="2117532" y="933373"/>
              <a:ext cx="179996" cy="36000"/>
              <a:chOff x="1816456" y="494501"/>
              <a:chExt cx="692380" cy="144654"/>
            </a:xfrm>
          </p:grpSpPr>
          <p:sp>
            <p:nvSpPr>
              <p:cNvPr id="376" name="任意形状 375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7" name="任意形状 376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73" name="组 372"/>
            <p:cNvGrpSpPr/>
            <p:nvPr/>
          </p:nvGrpSpPr>
          <p:grpSpPr>
            <a:xfrm rot="1214001">
              <a:off x="1990874" y="966227"/>
              <a:ext cx="179996" cy="36000"/>
              <a:chOff x="1816456" y="494501"/>
              <a:chExt cx="692380" cy="144654"/>
            </a:xfrm>
          </p:grpSpPr>
          <p:sp>
            <p:nvSpPr>
              <p:cNvPr id="374" name="任意形状 373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5" name="任意形状 374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394" name="组 393"/>
          <p:cNvGrpSpPr/>
          <p:nvPr/>
        </p:nvGrpSpPr>
        <p:grpSpPr>
          <a:xfrm>
            <a:off x="4020185" y="1163886"/>
            <a:ext cx="286047" cy="211386"/>
            <a:chOff x="1983301" y="861375"/>
            <a:chExt cx="339661" cy="251006"/>
          </a:xfrm>
        </p:grpSpPr>
        <p:sp>
          <p:nvSpPr>
            <p:cNvPr id="395" name="椭圆 394"/>
            <p:cNvSpPr/>
            <p:nvPr/>
          </p:nvSpPr>
          <p:spPr>
            <a:xfrm>
              <a:off x="2042945" y="913388"/>
              <a:ext cx="198993" cy="19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96" name="组 395"/>
            <p:cNvGrpSpPr/>
            <p:nvPr/>
          </p:nvGrpSpPr>
          <p:grpSpPr>
            <a:xfrm>
              <a:off x="2142966" y="998405"/>
              <a:ext cx="179996" cy="36000"/>
              <a:chOff x="1816456" y="494501"/>
              <a:chExt cx="692380" cy="144654"/>
            </a:xfrm>
          </p:grpSpPr>
          <p:sp>
            <p:nvSpPr>
              <p:cNvPr id="406" name="任意形状 405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7" name="任意形状 406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97" name="组 396"/>
            <p:cNvGrpSpPr/>
            <p:nvPr/>
          </p:nvGrpSpPr>
          <p:grpSpPr>
            <a:xfrm rot="20312322">
              <a:off x="1983301" y="1031112"/>
              <a:ext cx="179996" cy="36000"/>
              <a:chOff x="1816456" y="494501"/>
              <a:chExt cx="692380" cy="144654"/>
            </a:xfrm>
          </p:grpSpPr>
          <p:sp>
            <p:nvSpPr>
              <p:cNvPr id="404" name="任意形状 403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5" name="任意形状 404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98" name="组 397"/>
            <p:cNvGrpSpPr/>
            <p:nvPr/>
          </p:nvGrpSpPr>
          <p:grpSpPr>
            <a:xfrm rot="18731944">
              <a:off x="2117532" y="933373"/>
              <a:ext cx="179996" cy="36000"/>
              <a:chOff x="1816456" y="494501"/>
              <a:chExt cx="692380" cy="144654"/>
            </a:xfrm>
          </p:grpSpPr>
          <p:sp>
            <p:nvSpPr>
              <p:cNvPr id="402" name="任意形状 401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3" name="任意形状 402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99" name="组 398"/>
            <p:cNvGrpSpPr/>
            <p:nvPr/>
          </p:nvGrpSpPr>
          <p:grpSpPr>
            <a:xfrm rot="1214001">
              <a:off x="1990874" y="966227"/>
              <a:ext cx="179996" cy="36000"/>
              <a:chOff x="1816456" y="494501"/>
              <a:chExt cx="692380" cy="144654"/>
            </a:xfrm>
          </p:grpSpPr>
          <p:sp>
            <p:nvSpPr>
              <p:cNvPr id="400" name="任意形状 399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1" name="任意形状 400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08" name="组 407"/>
          <p:cNvGrpSpPr/>
          <p:nvPr/>
        </p:nvGrpSpPr>
        <p:grpSpPr>
          <a:xfrm>
            <a:off x="1899006" y="1152505"/>
            <a:ext cx="286047" cy="211386"/>
            <a:chOff x="1983301" y="861375"/>
            <a:chExt cx="339661" cy="251006"/>
          </a:xfrm>
        </p:grpSpPr>
        <p:sp>
          <p:nvSpPr>
            <p:cNvPr id="409" name="椭圆 408"/>
            <p:cNvSpPr/>
            <p:nvPr/>
          </p:nvSpPr>
          <p:spPr>
            <a:xfrm>
              <a:off x="2042945" y="913388"/>
              <a:ext cx="198993" cy="19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10" name="组 409"/>
            <p:cNvGrpSpPr/>
            <p:nvPr/>
          </p:nvGrpSpPr>
          <p:grpSpPr>
            <a:xfrm>
              <a:off x="2142966" y="998405"/>
              <a:ext cx="179996" cy="36000"/>
              <a:chOff x="1816456" y="494501"/>
              <a:chExt cx="692380" cy="144654"/>
            </a:xfrm>
          </p:grpSpPr>
          <p:sp>
            <p:nvSpPr>
              <p:cNvPr id="420" name="任意形状 419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1" name="任意形状 420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11" name="组 410"/>
            <p:cNvGrpSpPr/>
            <p:nvPr/>
          </p:nvGrpSpPr>
          <p:grpSpPr>
            <a:xfrm rot="20312322">
              <a:off x="1983301" y="1031112"/>
              <a:ext cx="179996" cy="36000"/>
              <a:chOff x="1816456" y="494501"/>
              <a:chExt cx="692380" cy="144654"/>
            </a:xfrm>
          </p:grpSpPr>
          <p:sp>
            <p:nvSpPr>
              <p:cNvPr id="418" name="任意形状 417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9" name="任意形状 418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12" name="组 411"/>
            <p:cNvGrpSpPr/>
            <p:nvPr/>
          </p:nvGrpSpPr>
          <p:grpSpPr>
            <a:xfrm rot="18731944">
              <a:off x="2117532" y="933373"/>
              <a:ext cx="179996" cy="36000"/>
              <a:chOff x="1816456" y="494501"/>
              <a:chExt cx="692380" cy="144654"/>
            </a:xfrm>
          </p:grpSpPr>
          <p:sp>
            <p:nvSpPr>
              <p:cNvPr id="416" name="任意形状 415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7" name="任意形状 416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13" name="组 412"/>
            <p:cNvGrpSpPr/>
            <p:nvPr/>
          </p:nvGrpSpPr>
          <p:grpSpPr>
            <a:xfrm rot="1214001">
              <a:off x="1990874" y="966227"/>
              <a:ext cx="179996" cy="36000"/>
              <a:chOff x="1816456" y="494501"/>
              <a:chExt cx="692380" cy="144654"/>
            </a:xfrm>
          </p:grpSpPr>
          <p:sp>
            <p:nvSpPr>
              <p:cNvPr id="414" name="任意形状 413"/>
              <p:cNvSpPr/>
              <p:nvPr/>
            </p:nvSpPr>
            <p:spPr>
              <a:xfrm flipH="1" flipV="1">
                <a:off x="1816456" y="494501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5" name="任意形状 414"/>
              <p:cNvSpPr/>
              <p:nvPr/>
            </p:nvSpPr>
            <p:spPr>
              <a:xfrm>
                <a:off x="1816456" y="559424"/>
                <a:ext cx="692380" cy="79731"/>
              </a:xfrm>
              <a:custGeom>
                <a:avLst/>
                <a:gdLst>
                  <a:gd name="connsiteX0" fmla="*/ 0 w 692380"/>
                  <a:gd name="connsiteY0" fmla="*/ 0 h 159462"/>
                  <a:gd name="connsiteX1" fmla="*/ 370257 w 692380"/>
                  <a:gd name="connsiteY1" fmla="*/ 159206 h 159462"/>
                  <a:gd name="connsiteX2" fmla="*/ 692380 w 692380"/>
                  <a:gd name="connsiteY2" fmla="*/ 29620 h 1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80" h="159462">
                    <a:moveTo>
                      <a:pt x="0" y="0"/>
                    </a:moveTo>
                    <a:cubicBezTo>
                      <a:pt x="127430" y="77134"/>
                      <a:pt x="254860" y="154269"/>
                      <a:pt x="370257" y="159206"/>
                    </a:cubicBezTo>
                    <a:cubicBezTo>
                      <a:pt x="485654" y="164143"/>
                      <a:pt x="589017" y="96881"/>
                      <a:pt x="692380" y="2962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4" name="组 43"/>
          <p:cNvGrpSpPr/>
          <p:nvPr/>
        </p:nvGrpSpPr>
        <p:grpSpPr>
          <a:xfrm flipH="1">
            <a:off x="964993" y="1218411"/>
            <a:ext cx="648000" cy="648000"/>
            <a:chOff x="1618576" y="1222417"/>
            <a:chExt cx="648000" cy="648000"/>
          </a:xfrm>
        </p:grpSpPr>
        <p:sp>
          <p:nvSpPr>
            <p:cNvPr id="422" name="弧 421"/>
            <p:cNvSpPr/>
            <p:nvPr/>
          </p:nvSpPr>
          <p:spPr>
            <a:xfrm flipH="1">
              <a:off x="1618576" y="1222417"/>
              <a:ext cx="648000" cy="648000"/>
            </a:xfrm>
            <a:prstGeom prst="arc">
              <a:avLst>
                <a:gd name="adj1" fmla="val 8357981"/>
                <a:gd name="adj2" fmla="val 1622838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23" name="直线连接符 422"/>
            <p:cNvCxnSpPr>
              <a:stCxn id="422" idx="0"/>
            </p:cNvCxnSpPr>
            <p:nvPr/>
          </p:nvCxnSpPr>
          <p:spPr>
            <a:xfrm flipH="1" flipV="1">
              <a:off x="1938874" y="1558871"/>
              <a:ext cx="249336" cy="198827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09" name="直线连接符 308"/>
          <p:cNvCxnSpPr/>
          <p:nvPr/>
        </p:nvCxnSpPr>
        <p:spPr>
          <a:xfrm>
            <a:off x="1544880" y="1850218"/>
            <a:ext cx="335886" cy="0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10" name="直线连接符 309"/>
          <p:cNvCxnSpPr/>
          <p:nvPr/>
        </p:nvCxnSpPr>
        <p:spPr>
          <a:xfrm>
            <a:off x="6228628" y="720485"/>
            <a:ext cx="234136" cy="0"/>
          </a:xfrm>
          <a:prstGeom prst="lin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12" name="直线连接符 311"/>
          <p:cNvCxnSpPr/>
          <p:nvPr/>
        </p:nvCxnSpPr>
        <p:spPr>
          <a:xfrm>
            <a:off x="6228628" y="962168"/>
            <a:ext cx="234136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18" name="直线连接符 317"/>
          <p:cNvCxnSpPr/>
          <p:nvPr/>
        </p:nvCxnSpPr>
        <p:spPr>
          <a:xfrm>
            <a:off x="6228628" y="475969"/>
            <a:ext cx="234136" cy="0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36" name="直线连接符 335"/>
          <p:cNvCxnSpPr/>
          <p:nvPr/>
        </p:nvCxnSpPr>
        <p:spPr>
          <a:xfrm>
            <a:off x="1870854" y="1850218"/>
            <a:ext cx="308075" cy="0"/>
          </a:xfrm>
          <a:prstGeom prst="lin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37" name="直线连接符 336"/>
          <p:cNvCxnSpPr/>
          <p:nvPr/>
        </p:nvCxnSpPr>
        <p:spPr>
          <a:xfrm>
            <a:off x="1290319" y="2098610"/>
            <a:ext cx="0" cy="1191608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38" name="直线连接符 337"/>
          <p:cNvCxnSpPr/>
          <p:nvPr/>
        </p:nvCxnSpPr>
        <p:spPr>
          <a:xfrm flipV="1">
            <a:off x="1293494" y="752547"/>
            <a:ext cx="0" cy="465864"/>
          </a:xfrm>
          <a:prstGeom prst="lin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39" name="直线连接符 338"/>
          <p:cNvCxnSpPr/>
          <p:nvPr/>
        </p:nvCxnSpPr>
        <p:spPr>
          <a:xfrm>
            <a:off x="2753172" y="1853920"/>
            <a:ext cx="335886" cy="0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40" name="直线连接符 339"/>
          <p:cNvCxnSpPr/>
          <p:nvPr/>
        </p:nvCxnSpPr>
        <p:spPr>
          <a:xfrm>
            <a:off x="3079146" y="1853920"/>
            <a:ext cx="308075" cy="0"/>
          </a:xfrm>
          <a:prstGeom prst="lin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9" name="直线连接符 378"/>
          <p:cNvCxnSpPr/>
          <p:nvPr/>
        </p:nvCxnSpPr>
        <p:spPr>
          <a:xfrm>
            <a:off x="4328235" y="1853920"/>
            <a:ext cx="335886" cy="0"/>
          </a:xfrm>
          <a:prstGeom prst="line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0" name="直线连接符 379"/>
          <p:cNvCxnSpPr/>
          <p:nvPr/>
        </p:nvCxnSpPr>
        <p:spPr>
          <a:xfrm>
            <a:off x="4029972" y="1853920"/>
            <a:ext cx="308075" cy="0"/>
          </a:xfrm>
          <a:prstGeom prst="lin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1" name="直线连接符 380"/>
          <p:cNvCxnSpPr/>
          <p:nvPr/>
        </p:nvCxnSpPr>
        <p:spPr>
          <a:xfrm flipV="1">
            <a:off x="4915507" y="266219"/>
            <a:ext cx="0" cy="949311"/>
          </a:xfrm>
          <a:prstGeom prst="lin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54" name="图片 53" descr="rdn_552c7f163f22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2"/>
          <a:stretch/>
        </p:blipFill>
        <p:spPr>
          <a:xfrm>
            <a:off x="6170607" y="1806440"/>
            <a:ext cx="999970" cy="1108940"/>
          </a:xfrm>
          <a:prstGeom prst="rect">
            <a:avLst/>
          </a:prstGeom>
        </p:spPr>
      </p:pic>
      <p:cxnSp>
        <p:nvCxnSpPr>
          <p:cNvPr id="56" name="直线箭头连接符 55"/>
          <p:cNvCxnSpPr/>
          <p:nvPr/>
        </p:nvCxnSpPr>
        <p:spPr>
          <a:xfrm flipH="1">
            <a:off x="6575763" y="570725"/>
            <a:ext cx="118482" cy="1387494"/>
          </a:xfrm>
          <a:prstGeom prst="straightConnector1">
            <a:avLst/>
          </a:prstGeom>
          <a:solidFill>
            <a:schemeClr val="bg1"/>
          </a:solidFill>
          <a:ln w="38100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2" name="直线箭头连接符 381"/>
          <p:cNvCxnSpPr/>
          <p:nvPr/>
        </p:nvCxnSpPr>
        <p:spPr>
          <a:xfrm flipH="1">
            <a:off x="6868266" y="795306"/>
            <a:ext cx="25918" cy="1188991"/>
          </a:xfrm>
          <a:prstGeom prst="straightConnector1">
            <a:avLst/>
          </a:prstGeom>
          <a:solidFill>
            <a:schemeClr val="bg1"/>
          </a:solidFill>
          <a:ln w="38100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" name="文本框 4"/>
          <p:cNvSpPr txBox="1"/>
          <p:nvPr/>
        </p:nvSpPr>
        <p:spPr>
          <a:xfrm>
            <a:off x="6462764" y="124065"/>
            <a:ext cx="723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图例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软木板隔断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玻璃隔断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普通隔断</a:t>
            </a:r>
            <a:endParaRPr kumimoji="1" lang="zh-CN" altLang="en-US" dirty="0"/>
          </a:p>
        </p:txBody>
      </p:sp>
      <p:grpSp>
        <p:nvGrpSpPr>
          <p:cNvPr id="383" name="组 382"/>
          <p:cNvGrpSpPr/>
          <p:nvPr/>
        </p:nvGrpSpPr>
        <p:grpSpPr>
          <a:xfrm>
            <a:off x="134769" y="577550"/>
            <a:ext cx="908062" cy="831678"/>
            <a:chOff x="632832" y="507964"/>
            <a:chExt cx="908062" cy="831678"/>
          </a:xfrm>
        </p:grpSpPr>
        <p:grpSp>
          <p:nvGrpSpPr>
            <p:cNvPr id="384" name="组 383"/>
            <p:cNvGrpSpPr/>
            <p:nvPr/>
          </p:nvGrpSpPr>
          <p:grpSpPr>
            <a:xfrm>
              <a:off x="632832" y="507964"/>
              <a:ext cx="504000" cy="418216"/>
              <a:chOff x="632832" y="507964"/>
              <a:chExt cx="504000" cy="418216"/>
            </a:xfrm>
          </p:grpSpPr>
          <p:sp>
            <p:nvSpPr>
              <p:cNvPr id="424" name="矩形 423"/>
              <p:cNvSpPr/>
              <p:nvPr/>
            </p:nvSpPr>
            <p:spPr>
              <a:xfrm>
                <a:off x="632832" y="674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425" name="椭圆 424"/>
              <p:cNvSpPr/>
              <p:nvPr/>
            </p:nvSpPr>
            <p:spPr>
              <a:xfrm>
                <a:off x="830832" y="5079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5" name="组 384"/>
            <p:cNvGrpSpPr/>
            <p:nvPr/>
          </p:nvGrpSpPr>
          <p:grpSpPr>
            <a:xfrm>
              <a:off x="632833" y="926180"/>
              <a:ext cx="504000" cy="413462"/>
              <a:chOff x="632833" y="926180"/>
              <a:chExt cx="504000" cy="413462"/>
            </a:xfrm>
          </p:grpSpPr>
          <p:sp>
            <p:nvSpPr>
              <p:cNvPr id="389" name="矩形 388"/>
              <p:cNvSpPr/>
              <p:nvPr/>
            </p:nvSpPr>
            <p:spPr>
              <a:xfrm>
                <a:off x="632833" y="926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390" name="椭圆 389"/>
              <p:cNvSpPr/>
              <p:nvPr/>
            </p:nvSpPr>
            <p:spPr>
              <a:xfrm>
                <a:off x="830833" y="12316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6" name="组 385"/>
            <p:cNvGrpSpPr/>
            <p:nvPr/>
          </p:nvGrpSpPr>
          <p:grpSpPr>
            <a:xfrm>
              <a:off x="1136833" y="674180"/>
              <a:ext cx="404061" cy="504000"/>
              <a:chOff x="1136833" y="674180"/>
              <a:chExt cx="404061" cy="504000"/>
            </a:xfrm>
          </p:grpSpPr>
          <p:sp>
            <p:nvSpPr>
              <p:cNvPr id="387" name="矩形 386"/>
              <p:cNvSpPr/>
              <p:nvPr/>
            </p:nvSpPr>
            <p:spPr>
              <a:xfrm rot="16200000">
                <a:off x="1010833" y="800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388" name="椭圆 387"/>
              <p:cNvSpPr/>
              <p:nvPr/>
            </p:nvSpPr>
            <p:spPr>
              <a:xfrm>
                <a:off x="1432894" y="87218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954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rdn_552c7f163f22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72"/>
          <a:stretch/>
        </p:blipFill>
        <p:spPr>
          <a:xfrm>
            <a:off x="2369644" y="174905"/>
            <a:ext cx="2781146" cy="304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51932" y="442478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软木板隔断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玻璃隔断</a:t>
            </a: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613708" y="544807"/>
            <a:ext cx="1980874" cy="140149"/>
          </a:xfrm>
          <a:prstGeom prst="straightConnector1">
            <a:avLst/>
          </a:prstGeom>
          <a:solidFill>
            <a:schemeClr val="bg1"/>
          </a:solidFill>
          <a:ln w="38100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" name="直线箭头连接符 4"/>
          <p:cNvCxnSpPr/>
          <p:nvPr/>
        </p:nvCxnSpPr>
        <p:spPr>
          <a:xfrm flipH="1">
            <a:off x="4365329" y="795306"/>
            <a:ext cx="1229253" cy="108837"/>
          </a:xfrm>
          <a:prstGeom prst="straightConnector1">
            <a:avLst/>
          </a:prstGeom>
          <a:solidFill>
            <a:schemeClr val="bg1"/>
          </a:solidFill>
          <a:ln w="38100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6818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 28"/>
          <p:cNvGrpSpPr/>
          <p:nvPr/>
        </p:nvGrpSpPr>
        <p:grpSpPr>
          <a:xfrm>
            <a:off x="524832" y="217020"/>
            <a:ext cx="6101999" cy="3150847"/>
            <a:chOff x="524832" y="217020"/>
            <a:chExt cx="6101999" cy="3150847"/>
          </a:xfrm>
        </p:grpSpPr>
        <p:sp>
          <p:nvSpPr>
            <p:cNvPr id="4" name="矩形 3"/>
            <p:cNvSpPr/>
            <p:nvPr/>
          </p:nvSpPr>
          <p:spPr>
            <a:xfrm>
              <a:off x="578832" y="289020"/>
              <a:ext cx="6047999" cy="3023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838831" y="217020"/>
              <a:ext cx="540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1525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门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30831" y="289020"/>
              <a:ext cx="144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548831" y="3133019"/>
              <a:ext cx="108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78832" y="3169019"/>
              <a:ext cx="108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78832" y="289020"/>
              <a:ext cx="144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90830" y="217020"/>
              <a:ext cx="540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1525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门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72492" y="3259019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816456" y="3259019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860420" y="3259019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59984" y="3259867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876148" y="3259019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992312" y="3259019"/>
              <a:ext cx="504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1430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6200000">
              <a:off x="290832" y="2718459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6200000">
              <a:off x="290832" y="1755818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6200000">
              <a:off x="290832" y="793177"/>
              <a:ext cx="576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窗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42102" y="331628"/>
              <a:ext cx="975890" cy="1373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1630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直线连接符 31"/>
          <p:cNvCxnSpPr/>
          <p:nvPr/>
        </p:nvCxnSpPr>
        <p:spPr>
          <a:xfrm>
            <a:off x="632835" y="1873020"/>
            <a:ext cx="908060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4" name="直线连接符 33"/>
          <p:cNvCxnSpPr/>
          <p:nvPr/>
        </p:nvCxnSpPr>
        <p:spPr>
          <a:xfrm>
            <a:off x="5417276" y="1873019"/>
            <a:ext cx="0" cy="1386848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80" name="组 79"/>
          <p:cNvGrpSpPr/>
          <p:nvPr/>
        </p:nvGrpSpPr>
        <p:grpSpPr>
          <a:xfrm>
            <a:off x="632833" y="890406"/>
            <a:ext cx="504001" cy="831678"/>
            <a:chOff x="632832" y="507964"/>
            <a:chExt cx="504001" cy="831678"/>
          </a:xfrm>
        </p:grpSpPr>
        <p:grpSp>
          <p:nvGrpSpPr>
            <p:cNvPr id="77" name="组 76"/>
            <p:cNvGrpSpPr/>
            <p:nvPr/>
          </p:nvGrpSpPr>
          <p:grpSpPr>
            <a:xfrm>
              <a:off x="632832" y="507964"/>
              <a:ext cx="504000" cy="418216"/>
              <a:chOff x="632832" y="507964"/>
              <a:chExt cx="504000" cy="41821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632832" y="674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830832" y="5079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组 77"/>
            <p:cNvGrpSpPr/>
            <p:nvPr/>
          </p:nvGrpSpPr>
          <p:grpSpPr>
            <a:xfrm>
              <a:off x="632833" y="926180"/>
              <a:ext cx="504000" cy="413462"/>
              <a:chOff x="632833" y="926180"/>
              <a:chExt cx="504000" cy="413462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632833" y="926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830833" y="12316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66" name="直线连接符 65"/>
          <p:cNvCxnSpPr/>
          <p:nvPr/>
        </p:nvCxnSpPr>
        <p:spPr>
          <a:xfrm>
            <a:off x="4207723" y="1873019"/>
            <a:ext cx="0" cy="138600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2997938" y="1873019"/>
            <a:ext cx="0" cy="1386848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1788384" y="775348"/>
            <a:ext cx="1" cy="843112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81" name="直线连接符 80"/>
          <p:cNvCxnSpPr/>
          <p:nvPr/>
        </p:nvCxnSpPr>
        <p:spPr>
          <a:xfrm flipH="1">
            <a:off x="1788385" y="2122972"/>
            <a:ext cx="1" cy="1190047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7" name="直线连接符 106"/>
          <p:cNvCxnSpPr/>
          <p:nvPr/>
        </p:nvCxnSpPr>
        <p:spPr>
          <a:xfrm>
            <a:off x="632832" y="775348"/>
            <a:ext cx="1155553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11" name="直线连接符 110"/>
          <p:cNvCxnSpPr/>
          <p:nvPr/>
        </p:nvCxnSpPr>
        <p:spPr>
          <a:xfrm rot="18900000">
            <a:off x="1661106" y="1815692"/>
            <a:ext cx="0" cy="36000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13" name="直线连接符 112"/>
          <p:cNvCxnSpPr/>
          <p:nvPr/>
        </p:nvCxnSpPr>
        <p:spPr>
          <a:xfrm rot="2700000">
            <a:off x="1661106" y="1565740"/>
            <a:ext cx="0" cy="36000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14" name="直线连接符 113"/>
          <p:cNvCxnSpPr/>
          <p:nvPr/>
        </p:nvCxnSpPr>
        <p:spPr>
          <a:xfrm rot="2700000">
            <a:off x="1915665" y="1820299"/>
            <a:ext cx="0" cy="36000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15" name="直线连接符 114"/>
          <p:cNvCxnSpPr/>
          <p:nvPr/>
        </p:nvCxnSpPr>
        <p:spPr>
          <a:xfrm>
            <a:off x="2042944" y="1873020"/>
            <a:ext cx="4583887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39" name="组 138"/>
          <p:cNvGrpSpPr/>
          <p:nvPr/>
        </p:nvGrpSpPr>
        <p:grpSpPr>
          <a:xfrm>
            <a:off x="632834" y="2242052"/>
            <a:ext cx="908062" cy="831678"/>
            <a:chOff x="632832" y="507964"/>
            <a:chExt cx="908062" cy="831678"/>
          </a:xfrm>
        </p:grpSpPr>
        <p:grpSp>
          <p:nvGrpSpPr>
            <p:cNvPr id="140" name="组 139"/>
            <p:cNvGrpSpPr/>
            <p:nvPr/>
          </p:nvGrpSpPr>
          <p:grpSpPr>
            <a:xfrm>
              <a:off x="632832" y="507964"/>
              <a:ext cx="504000" cy="418216"/>
              <a:chOff x="632832" y="507964"/>
              <a:chExt cx="504000" cy="418216"/>
            </a:xfrm>
          </p:grpSpPr>
          <p:sp>
            <p:nvSpPr>
              <p:cNvPr id="147" name="矩形 146"/>
              <p:cNvSpPr/>
              <p:nvPr/>
            </p:nvSpPr>
            <p:spPr>
              <a:xfrm>
                <a:off x="632832" y="674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830832" y="5079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1" name="组 140"/>
            <p:cNvGrpSpPr/>
            <p:nvPr/>
          </p:nvGrpSpPr>
          <p:grpSpPr>
            <a:xfrm>
              <a:off x="632833" y="926180"/>
              <a:ext cx="504000" cy="413462"/>
              <a:chOff x="632833" y="926180"/>
              <a:chExt cx="504000" cy="413462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632833" y="926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830833" y="12316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2" name="组 141"/>
            <p:cNvGrpSpPr/>
            <p:nvPr/>
          </p:nvGrpSpPr>
          <p:grpSpPr>
            <a:xfrm>
              <a:off x="1136833" y="674180"/>
              <a:ext cx="404061" cy="504000"/>
              <a:chOff x="1136833" y="674180"/>
              <a:chExt cx="404061" cy="504000"/>
            </a:xfrm>
          </p:grpSpPr>
          <p:sp>
            <p:nvSpPr>
              <p:cNvPr id="143" name="矩形 142"/>
              <p:cNvSpPr/>
              <p:nvPr/>
            </p:nvSpPr>
            <p:spPr>
              <a:xfrm rot="16200000">
                <a:off x="1010833" y="800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1432894" y="87218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9" name="组 148"/>
          <p:cNvGrpSpPr/>
          <p:nvPr/>
        </p:nvGrpSpPr>
        <p:grpSpPr>
          <a:xfrm>
            <a:off x="2063542" y="2242052"/>
            <a:ext cx="934396" cy="831678"/>
            <a:chOff x="202437" y="507964"/>
            <a:chExt cx="934396" cy="831678"/>
          </a:xfrm>
        </p:grpSpPr>
        <p:grpSp>
          <p:nvGrpSpPr>
            <p:cNvPr id="150" name="组 149"/>
            <p:cNvGrpSpPr/>
            <p:nvPr/>
          </p:nvGrpSpPr>
          <p:grpSpPr>
            <a:xfrm>
              <a:off x="632832" y="507964"/>
              <a:ext cx="504000" cy="418216"/>
              <a:chOff x="632832" y="507964"/>
              <a:chExt cx="504000" cy="418216"/>
            </a:xfrm>
          </p:grpSpPr>
          <p:sp>
            <p:nvSpPr>
              <p:cNvPr id="157" name="矩形 156"/>
              <p:cNvSpPr/>
              <p:nvPr/>
            </p:nvSpPr>
            <p:spPr>
              <a:xfrm>
                <a:off x="632832" y="674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830832" y="5079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1" name="组 150"/>
            <p:cNvGrpSpPr/>
            <p:nvPr/>
          </p:nvGrpSpPr>
          <p:grpSpPr>
            <a:xfrm>
              <a:off x="632833" y="926180"/>
              <a:ext cx="504000" cy="413462"/>
              <a:chOff x="632833" y="926180"/>
              <a:chExt cx="504000" cy="413462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632833" y="926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830833" y="12316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组 151"/>
            <p:cNvGrpSpPr/>
            <p:nvPr/>
          </p:nvGrpSpPr>
          <p:grpSpPr>
            <a:xfrm>
              <a:off x="202437" y="674179"/>
              <a:ext cx="430396" cy="504000"/>
              <a:chOff x="202437" y="674179"/>
              <a:chExt cx="430396" cy="504000"/>
            </a:xfrm>
          </p:grpSpPr>
          <p:sp>
            <p:nvSpPr>
              <p:cNvPr id="153" name="矩形 152"/>
              <p:cNvSpPr/>
              <p:nvPr/>
            </p:nvSpPr>
            <p:spPr>
              <a:xfrm rot="16200000">
                <a:off x="254833" y="800179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202437" y="872179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9" name="组 158"/>
          <p:cNvGrpSpPr/>
          <p:nvPr/>
        </p:nvGrpSpPr>
        <p:grpSpPr>
          <a:xfrm>
            <a:off x="2997937" y="2242052"/>
            <a:ext cx="908062" cy="831678"/>
            <a:chOff x="632832" y="507964"/>
            <a:chExt cx="908062" cy="831678"/>
          </a:xfrm>
        </p:grpSpPr>
        <p:grpSp>
          <p:nvGrpSpPr>
            <p:cNvPr id="160" name="组 159"/>
            <p:cNvGrpSpPr/>
            <p:nvPr/>
          </p:nvGrpSpPr>
          <p:grpSpPr>
            <a:xfrm>
              <a:off x="632832" y="507964"/>
              <a:ext cx="504000" cy="418216"/>
              <a:chOff x="632832" y="507964"/>
              <a:chExt cx="504000" cy="418216"/>
            </a:xfrm>
          </p:grpSpPr>
          <p:sp>
            <p:nvSpPr>
              <p:cNvPr id="167" name="矩形 166"/>
              <p:cNvSpPr/>
              <p:nvPr/>
            </p:nvSpPr>
            <p:spPr>
              <a:xfrm>
                <a:off x="632832" y="674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830832" y="5079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1" name="组 160"/>
            <p:cNvGrpSpPr/>
            <p:nvPr/>
          </p:nvGrpSpPr>
          <p:grpSpPr>
            <a:xfrm>
              <a:off x="632833" y="926180"/>
              <a:ext cx="504000" cy="413462"/>
              <a:chOff x="632833" y="926180"/>
              <a:chExt cx="504000" cy="413462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632833" y="926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830833" y="12316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 161"/>
            <p:cNvGrpSpPr/>
            <p:nvPr/>
          </p:nvGrpSpPr>
          <p:grpSpPr>
            <a:xfrm>
              <a:off x="1136833" y="674180"/>
              <a:ext cx="404061" cy="504000"/>
              <a:chOff x="1136833" y="674180"/>
              <a:chExt cx="404061" cy="504000"/>
            </a:xfrm>
          </p:grpSpPr>
          <p:sp>
            <p:nvSpPr>
              <p:cNvPr id="163" name="矩形 162"/>
              <p:cNvSpPr/>
              <p:nvPr/>
            </p:nvSpPr>
            <p:spPr>
              <a:xfrm rot="16200000">
                <a:off x="1010833" y="800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64" name="椭圆 163"/>
              <p:cNvSpPr/>
              <p:nvPr/>
            </p:nvSpPr>
            <p:spPr>
              <a:xfrm>
                <a:off x="1432894" y="87218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0" name="组 179"/>
          <p:cNvGrpSpPr/>
          <p:nvPr/>
        </p:nvGrpSpPr>
        <p:grpSpPr>
          <a:xfrm>
            <a:off x="4482879" y="2242052"/>
            <a:ext cx="934396" cy="831678"/>
            <a:chOff x="202437" y="507964"/>
            <a:chExt cx="934396" cy="831678"/>
          </a:xfrm>
        </p:grpSpPr>
        <p:grpSp>
          <p:nvGrpSpPr>
            <p:cNvPr id="181" name="组 180"/>
            <p:cNvGrpSpPr/>
            <p:nvPr/>
          </p:nvGrpSpPr>
          <p:grpSpPr>
            <a:xfrm>
              <a:off x="632832" y="507964"/>
              <a:ext cx="504000" cy="418216"/>
              <a:chOff x="632832" y="507964"/>
              <a:chExt cx="504000" cy="418216"/>
            </a:xfrm>
          </p:grpSpPr>
          <p:sp>
            <p:nvSpPr>
              <p:cNvPr id="188" name="矩形 187"/>
              <p:cNvSpPr/>
              <p:nvPr/>
            </p:nvSpPr>
            <p:spPr>
              <a:xfrm>
                <a:off x="632832" y="674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830832" y="5079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2" name="组 181"/>
            <p:cNvGrpSpPr/>
            <p:nvPr/>
          </p:nvGrpSpPr>
          <p:grpSpPr>
            <a:xfrm>
              <a:off x="632833" y="926180"/>
              <a:ext cx="504000" cy="413462"/>
              <a:chOff x="632833" y="926180"/>
              <a:chExt cx="504000" cy="413462"/>
            </a:xfrm>
          </p:grpSpPr>
          <p:sp>
            <p:nvSpPr>
              <p:cNvPr id="186" name="矩形 185"/>
              <p:cNvSpPr/>
              <p:nvPr/>
            </p:nvSpPr>
            <p:spPr>
              <a:xfrm>
                <a:off x="632833" y="926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830833" y="12316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3" name="组 182"/>
            <p:cNvGrpSpPr/>
            <p:nvPr/>
          </p:nvGrpSpPr>
          <p:grpSpPr>
            <a:xfrm>
              <a:off x="202437" y="674179"/>
              <a:ext cx="430396" cy="504000"/>
              <a:chOff x="202437" y="674179"/>
              <a:chExt cx="430396" cy="504000"/>
            </a:xfrm>
          </p:grpSpPr>
          <p:sp>
            <p:nvSpPr>
              <p:cNvPr id="184" name="矩形 183"/>
              <p:cNvSpPr/>
              <p:nvPr/>
            </p:nvSpPr>
            <p:spPr>
              <a:xfrm rot="16200000">
                <a:off x="254833" y="800179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202437" y="872179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0" name="矩形 199"/>
          <p:cNvSpPr/>
          <p:nvPr/>
        </p:nvSpPr>
        <p:spPr>
          <a:xfrm>
            <a:off x="1212384" y="775348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sp>
        <p:nvSpPr>
          <p:cNvPr id="202" name="矩形 201"/>
          <p:cNvSpPr/>
          <p:nvPr/>
        </p:nvSpPr>
        <p:spPr>
          <a:xfrm>
            <a:off x="812835" y="1873020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sp>
        <p:nvSpPr>
          <p:cNvPr id="203" name="弧 202"/>
          <p:cNvSpPr/>
          <p:nvPr/>
        </p:nvSpPr>
        <p:spPr>
          <a:xfrm>
            <a:off x="1463857" y="1298162"/>
            <a:ext cx="648000" cy="648000"/>
          </a:xfrm>
          <a:prstGeom prst="arc">
            <a:avLst>
              <a:gd name="adj1" fmla="val 8078213"/>
              <a:gd name="adj2" fmla="val 14617261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5" name="直线连接符 204"/>
          <p:cNvCxnSpPr>
            <a:stCxn id="203" idx="2"/>
          </p:cNvCxnSpPr>
          <p:nvPr/>
        </p:nvCxnSpPr>
        <p:spPr>
          <a:xfrm>
            <a:off x="1643902" y="1331899"/>
            <a:ext cx="144482" cy="294069"/>
          </a:xfrm>
          <a:prstGeom prst="line">
            <a:avLst/>
          </a:prstGeom>
          <a:solidFill>
            <a:schemeClr val="bg1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26" name="弧 225"/>
          <p:cNvSpPr/>
          <p:nvPr/>
        </p:nvSpPr>
        <p:spPr>
          <a:xfrm>
            <a:off x="1463857" y="1786518"/>
            <a:ext cx="648000" cy="648000"/>
          </a:xfrm>
          <a:prstGeom prst="arc">
            <a:avLst>
              <a:gd name="adj1" fmla="val 7061584"/>
              <a:gd name="adj2" fmla="val 13345921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6" name="直线连接符 245"/>
          <p:cNvCxnSpPr>
            <a:stCxn id="226" idx="0"/>
          </p:cNvCxnSpPr>
          <p:nvPr/>
        </p:nvCxnSpPr>
        <p:spPr>
          <a:xfrm flipV="1">
            <a:off x="1637283" y="2122972"/>
            <a:ext cx="154276" cy="274432"/>
          </a:xfrm>
          <a:prstGeom prst="line">
            <a:avLst/>
          </a:prstGeom>
          <a:solidFill>
            <a:schemeClr val="bg1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58" name="矩形 257"/>
          <p:cNvSpPr/>
          <p:nvPr/>
        </p:nvSpPr>
        <p:spPr>
          <a:xfrm>
            <a:off x="2421939" y="1873020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sp>
        <p:nvSpPr>
          <p:cNvPr id="259" name="矩形 258"/>
          <p:cNvSpPr/>
          <p:nvPr/>
        </p:nvSpPr>
        <p:spPr>
          <a:xfrm>
            <a:off x="2997938" y="1873020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sp>
        <p:nvSpPr>
          <p:cNvPr id="260" name="矩形 259"/>
          <p:cNvSpPr/>
          <p:nvPr/>
        </p:nvSpPr>
        <p:spPr>
          <a:xfrm>
            <a:off x="4841189" y="1873020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cxnSp>
        <p:nvCxnSpPr>
          <p:cNvPr id="262" name="直线连接符 261"/>
          <p:cNvCxnSpPr>
            <a:stCxn id="263" idx="0"/>
          </p:cNvCxnSpPr>
          <p:nvPr/>
        </p:nvCxnSpPr>
        <p:spPr>
          <a:xfrm flipH="1" flipV="1">
            <a:off x="2042944" y="1873020"/>
            <a:ext cx="307233" cy="108381"/>
          </a:xfrm>
          <a:prstGeom prst="line">
            <a:avLst/>
          </a:prstGeom>
          <a:solidFill>
            <a:schemeClr val="bg1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63" name="弧 262"/>
          <p:cNvSpPr/>
          <p:nvPr/>
        </p:nvSpPr>
        <p:spPr>
          <a:xfrm>
            <a:off x="1720114" y="1551092"/>
            <a:ext cx="648000" cy="648000"/>
          </a:xfrm>
          <a:prstGeom prst="arc">
            <a:avLst>
              <a:gd name="adj1" fmla="val 1149262"/>
              <a:gd name="adj2" fmla="val 8037012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9" name="弧 268"/>
          <p:cNvSpPr/>
          <p:nvPr/>
        </p:nvSpPr>
        <p:spPr>
          <a:xfrm>
            <a:off x="3885531" y="1551092"/>
            <a:ext cx="648000" cy="648000"/>
          </a:xfrm>
          <a:prstGeom prst="arc">
            <a:avLst>
              <a:gd name="adj1" fmla="val 5987325"/>
              <a:gd name="adj2" fmla="val 10781240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0" name="直线连接符 269"/>
          <p:cNvCxnSpPr>
            <a:endCxn id="269" idx="0"/>
          </p:cNvCxnSpPr>
          <p:nvPr/>
        </p:nvCxnSpPr>
        <p:spPr>
          <a:xfrm flipH="1">
            <a:off x="4154446" y="1873020"/>
            <a:ext cx="53277" cy="321355"/>
          </a:xfrm>
          <a:prstGeom prst="line">
            <a:avLst/>
          </a:prstGeom>
          <a:solidFill>
            <a:schemeClr val="bg1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76" name="弧 275"/>
          <p:cNvSpPr/>
          <p:nvPr/>
        </p:nvSpPr>
        <p:spPr>
          <a:xfrm>
            <a:off x="3885286" y="1551092"/>
            <a:ext cx="648000" cy="648000"/>
          </a:xfrm>
          <a:prstGeom prst="arc">
            <a:avLst>
              <a:gd name="adj1" fmla="val 21585598"/>
              <a:gd name="adj2" fmla="val 4786621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7" name="直线连接符 276"/>
          <p:cNvCxnSpPr>
            <a:endCxn id="276" idx="2"/>
          </p:cNvCxnSpPr>
          <p:nvPr/>
        </p:nvCxnSpPr>
        <p:spPr>
          <a:xfrm>
            <a:off x="4207723" y="1873020"/>
            <a:ext cx="59066" cy="320928"/>
          </a:xfrm>
          <a:prstGeom prst="line">
            <a:avLst/>
          </a:prstGeom>
          <a:solidFill>
            <a:schemeClr val="bg1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298" name="组 297"/>
          <p:cNvGrpSpPr/>
          <p:nvPr/>
        </p:nvGrpSpPr>
        <p:grpSpPr>
          <a:xfrm>
            <a:off x="5692435" y="2242052"/>
            <a:ext cx="934396" cy="831678"/>
            <a:chOff x="202437" y="507964"/>
            <a:chExt cx="934396" cy="831678"/>
          </a:xfrm>
        </p:grpSpPr>
        <p:grpSp>
          <p:nvGrpSpPr>
            <p:cNvPr id="299" name="组 298"/>
            <p:cNvGrpSpPr/>
            <p:nvPr/>
          </p:nvGrpSpPr>
          <p:grpSpPr>
            <a:xfrm>
              <a:off x="632832" y="507964"/>
              <a:ext cx="504000" cy="418216"/>
              <a:chOff x="632832" y="507964"/>
              <a:chExt cx="504000" cy="418216"/>
            </a:xfrm>
          </p:grpSpPr>
          <p:sp>
            <p:nvSpPr>
              <p:cNvPr id="306" name="矩形 305"/>
              <p:cNvSpPr/>
              <p:nvPr/>
            </p:nvSpPr>
            <p:spPr>
              <a:xfrm>
                <a:off x="632832" y="674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307" name="椭圆 306"/>
              <p:cNvSpPr/>
              <p:nvPr/>
            </p:nvSpPr>
            <p:spPr>
              <a:xfrm>
                <a:off x="830832" y="5079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组 299"/>
            <p:cNvGrpSpPr/>
            <p:nvPr/>
          </p:nvGrpSpPr>
          <p:grpSpPr>
            <a:xfrm>
              <a:off x="632833" y="926180"/>
              <a:ext cx="504000" cy="413462"/>
              <a:chOff x="632833" y="926180"/>
              <a:chExt cx="504000" cy="413462"/>
            </a:xfrm>
          </p:grpSpPr>
          <p:sp>
            <p:nvSpPr>
              <p:cNvPr id="304" name="矩形 303"/>
              <p:cNvSpPr/>
              <p:nvPr/>
            </p:nvSpPr>
            <p:spPr>
              <a:xfrm>
                <a:off x="632833" y="926180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305" name="椭圆 304"/>
              <p:cNvSpPr/>
              <p:nvPr/>
            </p:nvSpPr>
            <p:spPr>
              <a:xfrm>
                <a:off x="830833" y="12316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1" name="组 300"/>
            <p:cNvGrpSpPr/>
            <p:nvPr/>
          </p:nvGrpSpPr>
          <p:grpSpPr>
            <a:xfrm>
              <a:off x="202437" y="674179"/>
              <a:ext cx="430396" cy="504000"/>
              <a:chOff x="202437" y="674179"/>
              <a:chExt cx="430396" cy="504000"/>
            </a:xfrm>
          </p:grpSpPr>
          <p:sp>
            <p:nvSpPr>
              <p:cNvPr id="302" name="矩形 301"/>
              <p:cNvSpPr/>
              <p:nvPr/>
            </p:nvSpPr>
            <p:spPr>
              <a:xfrm rot="16200000">
                <a:off x="254833" y="800179"/>
                <a:ext cx="504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140x70</a:t>
                </a:r>
              </a:p>
            </p:txBody>
          </p:sp>
          <p:sp>
            <p:nvSpPr>
              <p:cNvPr id="303" name="椭圆 302"/>
              <p:cNvSpPr/>
              <p:nvPr/>
            </p:nvSpPr>
            <p:spPr>
              <a:xfrm>
                <a:off x="202437" y="872179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8" name="矩形 307"/>
          <p:cNvSpPr/>
          <p:nvPr/>
        </p:nvSpPr>
        <p:spPr>
          <a:xfrm>
            <a:off x="6050831" y="1873020"/>
            <a:ext cx="576000" cy="10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160x30</a:t>
            </a:r>
          </a:p>
        </p:txBody>
      </p:sp>
      <p:sp>
        <p:nvSpPr>
          <p:cNvPr id="309" name="弧 308"/>
          <p:cNvSpPr/>
          <p:nvPr/>
        </p:nvSpPr>
        <p:spPr>
          <a:xfrm>
            <a:off x="5093276" y="1551092"/>
            <a:ext cx="648000" cy="648000"/>
          </a:xfrm>
          <a:prstGeom prst="arc">
            <a:avLst>
              <a:gd name="adj1" fmla="val 21585598"/>
              <a:gd name="adj2" fmla="val 4786621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0" name="直线连接符 309"/>
          <p:cNvCxnSpPr>
            <a:endCxn id="309" idx="2"/>
          </p:cNvCxnSpPr>
          <p:nvPr/>
        </p:nvCxnSpPr>
        <p:spPr>
          <a:xfrm>
            <a:off x="5415713" y="1873020"/>
            <a:ext cx="59066" cy="320928"/>
          </a:xfrm>
          <a:prstGeom prst="line">
            <a:avLst/>
          </a:prstGeom>
          <a:solidFill>
            <a:schemeClr val="bg1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13" name="矩形 312"/>
          <p:cNvSpPr/>
          <p:nvPr/>
        </p:nvSpPr>
        <p:spPr>
          <a:xfrm>
            <a:off x="2948163" y="289020"/>
            <a:ext cx="576000" cy="144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160x40</a:t>
            </a:r>
          </a:p>
        </p:txBody>
      </p:sp>
      <p:sp>
        <p:nvSpPr>
          <p:cNvPr id="314" name="矩形 313"/>
          <p:cNvSpPr/>
          <p:nvPr/>
        </p:nvSpPr>
        <p:spPr>
          <a:xfrm>
            <a:off x="3678705" y="289020"/>
            <a:ext cx="576000" cy="144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160x40</a:t>
            </a:r>
          </a:p>
        </p:txBody>
      </p:sp>
      <p:sp>
        <p:nvSpPr>
          <p:cNvPr id="315" name="文本框 314"/>
          <p:cNvSpPr txBox="1"/>
          <p:nvPr/>
        </p:nvSpPr>
        <p:spPr>
          <a:xfrm>
            <a:off x="2493937" y="287578"/>
            <a:ext cx="526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小吧台</a:t>
            </a:r>
            <a:endParaRPr kumimoji="1"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4193443" y="275542"/>
            <a:ext cx="526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小吧台</a:t>
            </a:r>
            <a:endParaRPr kumimoji="1"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262160" y="883348"/>
            <a:ext cx="526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书架</a:t>
            </a:r>
            <a:endParaRPr kumimoji="1" lang="zh-CN" altLang="en-US" dirty="0"/>
          </a:p>
        </p:txBody>
      </p:sp>
      <p:sp>
        <p:nvSpPr>
          <p:cNvPr id="322" name="矩形 321"/>
          <p:cNvSpPr/>
          <p:nvPr/>
        </p:nvSpPr>
        <p:spPr>
          <a:xfrm rot="16200000">
            <a:off x="5589106" y="1128622"/>
            <a:ext cx="576000" cy="28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160x80</a:t>
            </a:r>
          </a:p>
        </p:txBody>
      </p:sp>
      <p:grpSp>
        <p:nvGrpSpPr>
          <p:cNvPr id="328" name="组 327"/>
          <p:cNvGrpSpPr/>
          <p:nvPr/>
        </p:nvGrpSpPr>
        <p:grpSpPr>
          <a:xfrm>
            <a:off x="6201130" y="822084"/>
            <a:ext cx="360000" cy="900000"/>
            <a:chOff x="6201130" y="614482"/>
            <a:chExt cx="360000" cy="900000"/>
          </a:xfrm>
        </p:grpSpPr>
        <p:sp>
          <p:nvSpPr>
            <p:cNvPr id="327" name="圆角矩形 326"/>
            <p:cNvSpPr/>
            <p:nvPr/>
          </p:nvSpPr>
          <p:spPr>
            <a:xfrm>
              <a:off x="6201130" y="614482"/>
              <a:ext cx="360000" cy="900000"/>
            </a:xfrm>
            <a:prstGeom prst="roundRect">
              <a:avLst>
                <a:gd name="adj" fmla="val 10496"/>
              </a:avLst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4" name="圆角矩形 323"/>
            <p:cNvSpPr/>
            <p:nvPr/>
          </p:nvSpPr>
          <p:spPr>
            <a:xfrm>
              <a:off x="6453564" y="647317"/>
              <a:ext cx="72000" cy="25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5" name="圆角矩形 324"/>
            <p:cNvSpPr/>
            <p:nvPr/>
          </p:nvSpPr>
          <p:spPr>
            <a:xfrm>
              <a:off x="6453564" y="938212"/>
              <a:ext cx="72000" cy="25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6" name="圆角矩形 325"/>
            <p:cNvSpPr/>
            <p:nvPr/>
          </p:nvSpPr>
          <p:spPr>
            <a:xfrm>
              <a:off x="6453564" y="1229106"/>
              <a:ext cx="72000" cy="25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9" name="组 328"/>
          <p:cNvGrpSpPr/>
          <p:nvPr/>
        </p:nvGrpSpPr>
        <p:grpSpPr>
          <a:xfrm rot="16200000">
            <a:off x="5698283" y="355150"/>
            <a:ext cx="360000" cy="345096"/>
            <a:chOff x="6201130" y="891934"/>
            <a:chExt cx="360000" cy="345096"/>
          </a:xfrm>
        </p:grpSpPr>
        <p:sp>
          <p:nvSpPr>
            <p:cNvPr id="330" name="圆角矩形 329"/>
            <p:cNvSpPr/>
            <p:nvPr/>
          </p:nvSpPr>
          <p:spPr>
            <a:xfrm>
              <a:off x="6201130" y="891934"/>
              <a:ext cx="360000" cy="345096"/>
            </a:xfrm>
            <a:prstGeom prst="roundRect">
              <a:avLst>
                <a:gd name="adj" fmla="val 10496"/>
              </a:avLst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2" name="圆角矩形 331"/>
            <p:cNvSpPr/>
            <p:nvPr/>
          </p:nvSpPr>
          <p:spPr>
            <a:xfrm>
              <a:off x="6453564" y="938212"/>
              <a:ext cx="72000" cy="25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5330830" y="707698"/>
            <a:ext cx="611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沙发茶几</a:t>
            </a:r>
            <a:endParaRPr kumimoji="1" lang="zh-CN" altLang="en-US" dirty="0"/>
          </a:p>
        </p:txBody>
      </p:sp>
      <p:sp>
        <p:nvSpPr>
          <p:cNvPr id="335" name="矩形 334"/>
          <p:cNvSpPr/>
          <p:nvPr/>
        </p:nvSpPr>
        <p:spPr>
          <a:xfrm>
            <a:off x="6208312" y="409048"/>
            <a:ext cx="288000" cy="288000"/>
          </a:xfrm>
          <a:prstGeom prst="rect">
            <a:avLst/>
          </a:prstGeom>
          <a:solidFill>
            <a:schemeClr val="bg1"/>
          </a:solidFill>
          <a:ln>
            <a:solidFill>
              <a:srgbClr val="804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80x80</a:t>
            </a:r>
          </a:p>
        </p:txBody>
      </p:sp>
      <p:grpSp>
        <p:nvGrpSpPr>
          <p:cNvPr id="390" name="组 389"/>
          <p:cNvGrpSpPr/>
          <p:nvPr/>
        </p:nvGrpSpPr>
        <p:grpSpPr>
          <a:xfrm>
            <a:off x="2439899" y="559349"/>
            <a:ext cx="2330353" cy="1178468"/>
            <a:chOff x="2439899" y="559349"/>
            <a:chExt cx="2330353" cy="1178468"/>
          </a:xfrm>
        </p:grpSpPr>
        <p:sp>
          <p:nvSpPr>
            <p:cNvPr id="312" name="矩形 311"/>
            <p:cNvSpPr/>
            <p:nvPr/>
          </p:nvSpPr>
          <p:spPr>
            <a:xfrm>
              <a:off x="2703011" y="811177"/>
              <a:ext cx="1800000" cy="64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500x180</a:t>
              </a:r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2734422" y="1200900"/>
              <a:ext cx="7019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16</a:t>
              </a:r>
              <a:r>
                <a:rPr kumimoji="1" lang="zh-CN" altLang="en-US" dirty="0" smtClean="0"/>
                <a:t>人会议桌</a:t>
              </a:r>
              <a:endParaRPr kumimoji="1" lang="zh-CN" altLang="en-US" dirty="0"/>
            </a:p>
          </p:txBody>
        </p:sp>
        <p:sp>
          <p:nvSpPr>
            <p:cNvPr id="336" name="圆角矩形 335"/>
            <p:cNvSpPr/>
            <p:nvPr/>
          </p:nvSpPr>
          <p:spPr>
            <a:xfrm rot="16200000">
              <a:off x="2767254" y="559349"/>
              <a:ext cx="215999" cy="215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7" name="圆角矩形 336"/>
            <p:cNvSpPr/>
            <p:nvPr/>
          </p:nvSpPr>
          <p:spPr>
            <a:xfrm rot="16200000">
              <a:off x="3061914" y="559349"/>
              <a:ext cx="215999" cy="215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" name="圆角矩形 337"/>
            <p:cNvSpPr/>
            <p:nvPr/>
          </p:nvSpPr>
          <p:spPr>
            <a:xfrm rot="16200000">
              <a:off x="3356574" y="559349"/>
              <a:ext cx="215999" cy="215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9" name="圆角矩形 338"/>
            <p:cNvSpPr/>
            <p:nvPr/>
          </p:nvSpPr>
          <p:spPr>
            <a:xfrm rot="16200000">
              <a:off x="3651234" y="559349"/>
              <a:ext cx="215999" cy="215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0" name="圆角矩形 339"/>
            <p:cNvSpPr/>
            <p:nvPr/>
          </p:nvSpPr>
          <p:spPr>
            <a:xfrm rot="16200000">
              <a:off x="3945894" y="559349"/>
              <a:ext cx="215999" cy="215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9" name="圆角矩形 378"/>
            <p:cNvSpPr/>
            <p:nvPr/>
          </p:nvSpPr>
          <p:spPr>
            <a:xfrm rot="16200000">
              <a:off x="4240556" y="559349"/>
              <a:ext cx="215999" cy="215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0" name="圆角矩形 379"/>
            <p:cNvSpPr/>
            <p:nvPr/>
          </p:nvSpPr>
          <p:spPr>
            <a:xfrm rot="16200000">
              <a:off x="4553275" y="890920"/>
              <a:ext cx="215999" cy="215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1" name="圆角矩形 380"/>
            <p:cNvSpPr/>
            <p:nvPr/>
          </p:nvSpPr>
          <p:spPr>
            <a:xfrm rot="16200000">
              <a:off x="4554253" y="1181815"/>
              <a:ext cx="215999" cy="215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2" name="圆角矩形 381"/>
            <p:cNvSpPr/>
            <p:nvPr/>
          </p:nvSpPr>
          <p:spPr>
            <a:xfrm rot="16200000">
              <a:off x="4240556" y="1520829"/>
              <a:ext cx="215999" cy="215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3" name="圆角矩形 382"/>
            <p:cNvSpPr/>
            <p:nvPr/>
          </p:nvSpPr>
          <p:spPr>
            <a:xfrm rot="16200000">
              <a:off x="3938832" y="1521818"/>
              <a:ext cx="215999" cy="215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4" name="圆角矩形 383"/>
            <p:cNvSpPr/>
            <p:nvPr/>
          </p:nvSpPr>
          <p:spPr>
            <a:xfrm rot="16200000">
              <a:off x="3645938" y="1517968"/>
              <a:ext cx="215999" cy="215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5" name="圆角矩形 384"/>
            <p:cNvSpPr/>
            <p:nvPr/>
          </p:nvSpPr>
          <p:spPr>
            <a:xfrm rot="16200000">
              <a:off x="3320210" y="1507445"/>
              <a:ext cx="215999" cy="215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6" name="圆角矩形 385"/>
            <p:cNvSpPr/>
            <p:nvPr/>
          </p:nvSpPr>
          <p:spPr>
            <a:xfrm rot="16200000">
              <a:off x="3027315" y="1506084"/>
              <a:ext cx="215999" cy="215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7" name="圆角矩形 386"/>
            <p:cNvSpPr/>
            <p:nvPr/>
          </p:nvSpPr>
          <p:spPr>
            <a:xfrm rot="16200000">
              <a:off x="2734421" y="1506084"/>
              <a:ext cx="215999" cy="215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8" name="圆角矩形 387"/>
            <p:cNvSpPr/>
            <p:nvPr/>
          </p:nvSpPr>
          <p:spPr>
            <a:xfrm rot="16200000">
              <a:off x="2439899" y="1180555"/>
              <a:ext cx="215999" cy="215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9" name="圆角矩形 388"/>
            <p:cNvSpPr/>
            <p:nvPr/>
          </p:nvSpPr>
          <p:spPr>
            <a:xfrm rot="16200000">
              <a:off x="2439899" y="891064"/>
              <a:ext cx="215999" cy="215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04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08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252</Words>
  <Application>Microsoft Macintosh PowerPoint</Application>
  <PresentationFormat>自定义</PresentationFormat>
  <Paragraphs>208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媒体工作室 i.Center</dc:creator>
  <cp:lastModifiedBy>媒体工作室 i.Center</cp:lastModifiedBy>
  <cp:revision>47</cp:revision>
  <dcterms:created xsi:type="dcterms:W3CDTF">2015-07-27T04:29:16Z</dcterms:created>
  <dcterms:modified xsi:type="dcterms:W3CDTF">2015-07-29T02:18:43Z</dcterms:modified>
</cp:coreProperties>
</file>