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xlzx.tsinghua.edu.cn/publish/gyxl/1057/index.html" TargetMode="External"/><Relationship Id="rId18" Type="http://schemas.openxmlformats.org/officeDocument/2006/relationships/hyperlink" Target="http://www.xlzx.tsinghua.edu.cn/publish/gyxl/1069/index.html" TargetMode="External"/><Relationship Id="rId26" Type="http://schemas.openxmlformats.org/officeDocument/2006/relationships/hyperlink" Target="http://www.xlzx.tsinghua.edu.cn/publish/gyxl/8104/index.html" TargetMode="External"/><Relationship Id="rId3" Type="http://schemas.openxmlformats.org/officeDocument/2006/relationships/hyperlink" Target="http://www.xlzx.tsinghua.edu.cn/publish/gyxl/8102/index.html" TargetMode="External"/><Relationship Id="rId21" Type="http://schemas.openxmlformats.org/officeDocument/2006/relationships/hyperlink" Target="http://www.xlzx.tsinghua.edu.cn/publish/gyxl/1080/index.html" TargetMode="External"/><Relationship Id="rId34" Type="http://schemas.openxmlformats.org/officeDocument/2006/relationships/hyperlink" Target="http://166.111.198.9/xuni" TargetMode="External"/><Relationship Id="rId7" Type="http://schemas.openxmlformats.org/officeDocument/2006/relationships/hyperlink" Target="http://www.xlzx.tsinghua.edu.cn/publish/gyxl/1012/index.html" TargetMode="External"/><Relationship Id="rId12" Type="http://schemas.openxmlformats.org/officeDocument/2006/relationships/hyperlink" Target="http://www.xlzx.tsinghua.edu.cn/publish/gyxl/1056/index.html" TargetMode="External"/><Relationship Id="rId17" Type="http://schemas.openxmlformats.org/officeDocument/2006/relationships/hyperlink" Target="http://www.xlzx.tsinghua.edu.cn/publish/gyxl/1067/index.html" TargetMode="External"/><Relationship Id="rId25" Type="http://schemas.openxmlformats.org/officeDocument/2006/relationships/hyperlink" Target="http://www.xlzx.tsinghua.edu.cn/publish/gyxl/8103/index.html" TargetMode="External"/><Relationship Id="rId33" Type="http://schemas.openxmlformats.org/officeDocument/2006/relationships/hyperlink" Target="http://www.xlzx.tsinghua.edu.cn/publish/gyxl/2538/index.html" TargetMode="External"/><Relationship Id="rId2" Type="http://schemas.openxmlformats.org/officeDocument/2006/relationships/hyperlink" Target="http://www.xlzx.tsinghua.edu.cn/publish/gyxl/1003/index.html" TargetMode="External"/><Relationship Id="rId16" Type="http://schemas.openxmlformats.org/officeDocument/2006/relationships/hyperlink" Target="http://www.xlzx.tsinghua.edu.cn/publish/gyxl/1061/index.html" TargetMode="External"/><Relationship Id="rId20" Type="http://schemas.openxmlformats.org/officeDocument/2006/relationships/hyperlink" Target="http://www.xlzx.tsinghua.edu.cn/publish/gyxl/1078/index.html" TargetMode="External"/><Relationship Id="rId29" Type="http://schemas.openxmlformats.org/officeDocument/2006/relationships/hyperlink" Target="http://www.xlzx.tsinghua.edu.cn/publish/gyxl/1085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xlzx.tsinghua.edu.cn/publish/gyxl/1010/index.html" TargetMode="External"/><Relationship Id="rId11" Type="http://schemas.openxmlformats.org/officeDocument/2006/relationships/hyperlink" Target="http://www.xlzx.tsinghua.edu.cn/publish/gyxl/1055/index.html" TargetMode="External"/><Relationship Id="rId24" Type="http://schemas.openxmlformats.org/officeDocument/2006/relationships/hyperlink" Target="http://www.xlzx.tsinghua.edu.cn/publish/gyxl/8108/index.html" TargetMode="External"/><Relationship Id="rId32" Type="http://schemas.openxmlformats.org/officeDocument/2006/relationships/hyperlink" Target="http://www.xlzx.tsinghua.edu.cn/publish/gyxl/2536/index.html" TargetMode="External"/><Relationship Id="rId5" Type="http://schemas.openxmlformats.org/officeDocument/2006/relationships/hyperlink" Target="http://www.xlzx.tsinghua.edu.cn/publish/gyxl/1006/index.html" TargetMode="External"/><Relationship Id="rId15" Type="http://schemas.openxmlformats.org/officeDocument/2006/relationships/hyperlink" Target="http://www.xlzx.tsinghua.edu.cn/publish/gyxl/1059/index.html" TargetMode="External"/><Relationship Id="rId23" Type="http://schemas.openxmlformats.org/officeDocument/2006/relationships/hyperlink" Target="http://www.xlzx.tsinghua.edu.cn/publish/gyxl/8107/index.html" TargetMode="External"/><Relationship Id="rId28" Type="http://schemas.openxmlformats.org/officeDocument/2006/relationships/hyperlink" Target="http://www.xlzx.tsinghua.edu.cn/publish/gyxl/1084/index.html" TargetMode="External"/><Relationship Id="rId36" Type="http://schemas.openxmlformats.org/officeDocument/2006/relationships/hyperlink" Target="http://www.xlzx.tsinghua.edu.cn/publish/gyxl/2538/2012/20120607110605353369615/20120607110605353369615_.html" TargetMode="External"/><Relationship Id="rId10" Type="http://schemas.openxmlformats.org/officeDocument/2006/relationships/hyperlink" Target="http://www.xlzx.tsinghua.edu.cn/publish/gyxl/1052/index.html" TargetMode="External"/><Relationship Id="rId19" Type="http://schemas.openxmlformats.org/officeDocument/2006/relationships/hyperlink" Target="http://www.xlzx.tsinghua.edu.cn/publish/gyxl/1077/index.html" TargetMode="External"/><Relationship Id="rId31" Type="http://schemas.openxmlformats.org/officeDocument/2006/relationships/hyperlink" Target="http://www.xlzx.tsinghua.edu.cn/publish/gyxl/2537/index.html" TargetMode="External"/><Relationship Id="rId4" Type="http://schemas.openxmlformats.org/officeDocument/2006/relationships/hyperlink" Target="http://www.xlzx.tsinghua.edu.cn/publish/gyxl/1004/index.html" TargetMode="External"/><Relationship Id="rId9" Type="http://schemas.openxmlformats.org/officeDocument/2006/relationships/hyperlink" Target="http://www.xlzx.tsinghua.edu.cn/publish/gyxl/1050/index.html" TargetMode="External"/><Relationship Id="rId14" Type="http://schemas.openxmlformats.org/officeDocument/2006/relationships/hyperlink" Target="http://www.xlzx.tsinghua.edu.cn/publish/gyxl/1058/index.html" TargetMode="External"/><Relationship Id="rId22" Type="http://schemas.openxmlformats.org/officeDocument/2006/relationships/hyperlink" Target="http://www.xlzx.tsinghua.edu.cn/publish/gyxl/8106/index.html" TargetMode="External"/><Relationship Id="rId27" Type="http://schemas.openxmlformats.org/officeDocument/2006/relationships/hyperlink" Target="http://www.xlzx.tsinghua.edu.cn/publish/gyxl/8105/index.html" TargetMode="External"/><Relationship Id="rId30" Type="http://schemas.openxmlformats.org/officeDocument/2006/relationships/hyperlink" Target="http://www.xlzx.tsinghua.edu.cn/publish/gyxl/2537/2013/20130326090518213422619/20130326090518213422619_.html" TargetMode="External"/><Relationship Id="rId35" Type="http://schemas.openxmlformats.org/officeDocument/2006/relationships/hyperlink" Target="http://www.xlzx.tsinghua.edu.cn/" TargetMode="External"/><Relationship Id="rId8" Type="http://schemas.openxmlformats.org/officeDocument/2006/relationships/hyperlink" Target="http://www.xlzx.tsinghua.edu.cn/publish/gyxl/1014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7504" y="800871"/>
            <a:ext cx="576064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6575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中心简介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53678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机构设置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0781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实践教学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87884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教务教学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04987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师资情况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22090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社会服务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9193" y="80087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教育培训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956296" y="800871"/>
            <a:ext cx="1036800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教研与科研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03288" y="3717104"/>
            <a:ext cx="864097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院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系公告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03289" y="4575665"/>
            <a:ext cx="864097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中心动态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6575" y="1268760"/>
            <a:ext cx="86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hlinkClick r:id="rId2" tooltip="中心概况"/>
              </a:rPr>
              <a:t>中心概况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hlinkClick r:id="rId3" tooltip="历史沿革"/>
              </a:rPr>
              <a:t>历史沿革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hlinkClick r:id="rId4" tooltip="中心地图"/>
              </a:rPr>
              <a:t>中心地图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hlinkClick r:id="rId5" tooltip="中心黄页"/>
              </a:rPr>
              <a:t>中心黄页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53678" y="1268760"/>
            <a:ext cx="8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6" tooltip="组织结构"/>
              </a:rPr>
              <a:t>组织结构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7" tooltip="教学管理"/>
              </a:rPr>
              <a:t>教学管理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8" tooltip="管理人员"/>
              </a:rPr>
              <a:t>管理人员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6829" y="1268760"/>
            <a:ext cx="115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9" tooltip="创新实验室"/>
              </a:rPr>
              <a:t>创新实验室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0" tooltip="创新实践成果"/>
              </a:rPr>
              <a:t>创新实践成果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15973" y="1268760"/>
            <a:ext cx="1007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1" tooltip="课程体系"/>
              </a:rPr>
              <a:t>课程体系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2" tooltip="理论课程"/>
              </a:rPr>
              <a:t>理论课程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3" tooltip="工程训练"/>
              </a:rPr>
              <a:t>工程训练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4" tooltip="探究课课程"/>
              </a:rPr>
              <a:t>探究课课程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5" tooltip="精品课专区"/>
              </a:rPr>
              <a:t>精品课专区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4987" y="1268760"/>
            <a:ext cx="8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6" tooltip="师资概况"/>
              </a:rPr>
              <a:t>师资概况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7" tooltip="教学名师"/>
              </a:rPr>
              <a:t>教学名师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8" tooltip="在职教师"/>
              </a:rPr>
              <a:t>在职教师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2090" y="1268760"/>
            <a:ext cx="86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9" tooltip="科研加工"/>
              </a:rPr>
              <a:t>科研加工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0" tooltip="开放资源"/>
              </a:rPr>
              <a:t>开放资源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60232" y="1268760"/>
            <a:ext cx="1728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1" tooltip="中心培训简介"/>
              </a:rPr>
              <a:t>中心培训简介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2" tooltip="已举办的培训项目"/>
              </a:rPr>
              <a:t>已举办的培训项目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184150" lvl="1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2" tooltip="国家级培训项目"/>
              </a:rPr>
              <a:t>国家级培训项目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184150" lvl="1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3" tooltip="职业教育项目"/>
              </a:rPr>
              <a:t>职业教育项目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184150" lvl="1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4" tooltip="工程技术项目"/>
              </a:rPr>
              <a:t>工程技术项目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5" tooltip="培训成果"/>
              </a:rPr>
              <a:t>培训成果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6" tooltip="最新招生简章"/>
              </a:rPr>
              <a:t>最新招生简章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7" tooltip="联系我们"/>
              </a:rPr>
              <a:t>联系我们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42696" y="1268760"/>
            <a:ext cx="86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8" tooltip="科研成果"/>
              </a:rPr>
              <a:t>科研成果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9" tooltip="教研成果"/>
              </a:rPr>
              <a:t>教研成果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1820" y="314932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0" tooltip="工程训练教学基地"/>
              </a:rPr>
              <a:t>工程训练教学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hlinkClick r:id="rId30" tooltip="工程训练教学基地"/>
              </a:rPr>
              <a:t>基地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03386" y="5007713"/>
            <a:ext cx="8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1" tooltip="中心新闻"/>
              </a:rPr>
              <a:t>中心新闻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2" tooltip="竞赛交流"/>
              </a:rPr>
              <a:t>竞赛交流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3" tooltip="交流"/>
              </a:rPr>
              <a:t>交流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24014" y="3578603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4" tooltip="数字制造仿真系统"/>
              </a:rPr>
              <a:t>数字制造仿真系统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24014" y="4007884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5" tooltip="创客交叉融合空间"/>
              </a:rPr>
              <a:t>创客交叉融合空间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24014" y="4437165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1" tooltip="职教师资培训基地"/>
              </a:rPr>
              <a:t>职教师资培训基地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24014" y="4866446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5" tooltip="科普基地创新工坊"/>
              </a:rPr>
              <a:t>科普基地创新工坊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24014" y="5295727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19" tooltip="科技条件开放平台"/>
              </a:rPr>
              <a:t>科技条件开放平台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24014" y="5725008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28" tooltip="中心教学成果展示"/>
              </a:rPr>
              <a:t>中心教学成果展示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24014" y="6154286"/>
            <a:ext cx="141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200" dirty="0">
                <a:latin typeface="微软雅黑" pitchFamily="34" charset="-122"/>
                <a:ea typeface="微软雅黑" pitchFamily="34" charset="-122"/>
                <a:hlinkClick r:id="rId36" tooltip="金属工艺学研究会"/>
              </a:rPr>
              <a:t>金属工艺学研究会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stCxn id="26" idx="3"/>
            <a:endCxn id="27" idx="1"/>
          </p:cNvCxnSpPr>
          <p:nvPr/>
        </p:nvCxnSpPr>
        <p:spPr>
          <a:xfrm>
            <a:off x="4751980" y="3287822"/>
            <a:ext cx="3051406" cy="2043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8" idx="1"/>
            <a:endCxn id="50" idx="3"/>
          </p:cNvCxnSpPr>
          <p:nvPr/>
        </p:nvCxnSpPr>
        <p:spPr>
          <a:xfrm rot="10800000">
            <a:off x="2411760" y="3426321"/>
            <a:ext cx="912254" cy="2907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1"/>
            <a:endCxn id="4" idx="2"/>
          </p:cNvCxnSpPr>
          <p:nvPr/>
        </p:nvCxnSpPr>
        <p:spPr>
          <a:xfrm rot="10800000">
            <a:off x="395536" y="1160912"/>
            <a:ext cx="2928478" cy="29854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0" idx="3"/>
            <a:endCxn id="23" idx="0"/>
          </p:cNvCxnSpPr>
          <p:nvPr/>
        </p:nvCxnSpPr>
        <p:spPr>
          <a:xfrm flipV="1">
            <a:off x="4739786" y="1268760"/>
            <a:ext cx="2784542" cy="3306905"/>
          </a:xfrm>
          <a:prstGeom prst="bentConnector4">
            <a:avLst>
              <a:gd name="adj1" fmla="val 106400"/>
              <a:gd name="adj2" fmla="val 10691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1" idx="1"/>
            <a:endCxn id="4" idx="2"/>
          </p:cNvCxnSpPr>
          <p:nvPr/>
        </p:nvCxnSpPr>
        <p:spPr>
          <a:xfrm rot="10800000">
            <a:off x="395536" y="1160912"/>
            <a:ext cx="2928478" cy="384403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547664" y="3246301"/>
            <a:ext cx="864096" cy="3600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虚拟仿真</a:t>
            </a:r>
            <a:endParaRPr lang="en-US" altLang="zh-CN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肘形连接符 52"/>
          <p:cNvCxnSpPr>
            <a:stCxn id="32" idx="3"/>
            <a:endCxn id="22" idx="1"/>
          </p:cNvCxnSpPr>
          <p:nvPr/>
        </p:nvCxnSpPr>
        <p:spPr>
          <a:xfrm flipV="1">
            <a:off x="4739786" y="1499593"/>
            <a:ext cx="1182304" cy="3934634"/>
          </a:xfrm>
          <a:prstGeom prst="bentConnector3">
            <a:avLst>
              <a:gd name="adj1" fmla="val 8480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3" idx="3"/>
            <a:endCxn id="24" idx="3"/>
          </p:cNvCxnSpPr>
          <p:nvPr/>
        </p:nvCxnSpPr>
        <p:spPr>
          <a:xfrm flipV="1">
            <a:off x="4739786" y="1499593"/>
            <a:ext cx="4166910" cy="4363915"/>
          </a:xfrm>
          <a:prstGeom prst="bentConnector3">
            <a:avLst>
              <a:gd name="adj1" fmla="val 1037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4" idx="3"/>
            <a:endCxn id="27" idx="2"/>
          </p:cNvCxnSpPr>
          <p:nvPr/>
        </p:nvCxnSpPr>
        <p:spPr>
          <a:xfrm flipV="1">
            <a:off x="4739786" y="5654044"/>
            <a:ext cx="3495600" cy="638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xlzx.tsinghua.edu.cn/publish/gyxl/1003/index.html" TargetMode="External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fontAlgn="base">
          <a:defRPr sz="1200" dirty="0">
            <a:latin typeface="微软雅黑" pitchFamily="34" charset="-122"/>
            <a:ea typeface="微软雅黑" pitchFamily="34" charset="-122"/>
            <a:hlinkClick xmlns:r="http://schemas.openxmlformats.org/officeDocument/2006/relationships" r:id="rId1" tooltip="中心概况"/>
          </a:defRPr>
        </a:defPPr>
      </a:lstStyle>
    </a:spDef>
    <a:lnDef>
      <a:spPr>
        <a:ln w="1905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全屏显示(4:3)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6</cp:revision>
  <dcterms:created xsi:type="dcterms:W3CDTF">2014-11-17T02:00:56Z</dcterms:created>
  <dcterms:modified xsi:type="dcterms:W3CDTF">2014-11-19T05:29:34Z</dcterms:modified>
</cp:coreProperties>
</file>