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30" autoAdjust="0"/>
  </p:normalViewPr>
  <p:slideViewPr>
    <p:cSldViewPr snapToGrid="0" snapToObjects="1">
      <p:cViewPr varScale="1">
        <p:scale>
          <a:sx n="76" d="100"/>
          <a:sy n="76" d="100"/>
        </p:scale>
        <p:origin x="-12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October 17,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图片 71" descr="i.Center Transpar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079" y="580941"/>
            <a:ext cx="1945227" cy="1080000"/>
          </a:xfrm>
          <a:prstGeom prst="rect">
            <a:avLst/>
          </a:prstGeom>
        </p:spPr>
      </p:pic>
      <p:sp>
        <p:nvSpPr>
          <p:cNvPr id="74" name="文本框 73"/>
          <p:cNvSpPr txBox="1"/>
          <p:nvPr userDrawn="1"/>
        </p:nvSpPr>
        <p:spPr>
          <a:xfrm>
            <a:off x="567166" y="260094"/>
            <a:ext cx="34941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2015</a:t>
            </a:r>
            <a:r>
              <a:rPr kumimoji="1" lang="zh-CN" altLang="en-US" sz="2800" dirty="0" smtClean="0">
                <a:solidFill>
                  <a:schemeClr val="accent1">
                    <a:lumMod val="50000"/>
                  </a:schemeClr>
                </a:solidFill>
              </a:rPr>
              <a:t>国际创客中国行</a:t>
            </a:r>
            <a:endParaRPr kumimoji="1" lang="en-US" altLang="zh-CN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dist"/>
            <a:r>
              <a:rPr kumimoji="1" lang="zh-CN" altLang="en-US" sz="3600" dirty="0" smtClean="0">
                <a:solidFill>
                  <a:schemeClr val="accent1">
                    <a:lumMod val="50000"/>
                  </a:schemeClr>
                </a:solidFill>
              </a:rPr>
              <a:t>清华大学交流会</a:t>
            </a:r>
            <a:endParaRPr kumimoji="1" lang="en-US" altLang="zh-CN" sz="36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文本框 79"/>
          <p:cNvSpPr txBox="1"/>
          <p:nvPr userDrawn="1"/>
        </p:nvSpPr>
        <p:spPr>
          <a:xfrm>
            <a:off x="567166" y="1486966"/>
            <a:ext cx="34941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2200" dirty="0" smtClean="0">
                <a:solidFill>
                  <a:schemeClr val="accent1">
                    <a:lumMod val="50000"/>
                  </a:schemeClr>
                </a:solidFill>
                <a:latin typeface="Gill Sans"/>
                <a:cs typeface="Gill Sans"/>
              </a:rPr>
              <a:t>Noisebridge China Trip 2015</a:t>
            </a:r>
          </a:p>
          <a:p>
            <a:pPr algn="dist"/>
            <a:r>
              <a:rPr kumimoji="1" lang="en-US" altLang="zh-CN" sz="2200" dirty="0" smtClean="0">
                <a:solidFill>
                  <a:schemeClr val="accent1">
                    <a:lumMod val="50000"/>
                  </a:schemeClr>
                </a:solidFill>
                <a:latin typeface="Gill Sans"/>
                <a:cs typeface="Gill Sans"/>
              </a:rPr>
              <a:t>Tsinghua University Meet-Up</a:t>
            </a:r>
          </a:p>
        </p:txBody>
      </p:sp>
      <p:pic>
        <p:nvPicPr>
          <p:cNvPr id="82" name="图片 81" descr="Tsinghua Logo transparen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64" y="3471862"/>
            <a:ext cx="1415308" cy="14153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 descr="Tsinghua Logo transparent.pn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1660" y="6298214"/>
            <a:ext cx="1324288" cy="1324288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October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1" name="图片 60" descr="i.Center Transparent.png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388" y="98097"/>
            <a:ext cx="778091" cy="432000"/>
          </a:xfrm>
          <a:prstGeom prst="rect">
            <a:avLst/>
          </a:prstGeom>
        </p:spPr>
      </p:pic>
      <p:grpSp>
        <p:nvGrpSpPr>
          <p:cNvPr id="7" name="组 6"/>
          <p:cNvGrpSpPr/>
          <p:nvPr userDrawn="1"/>
        </p:nvGrpSpPr>
        <p:grpSpPr>
          <a:xfrm>
            <a:off x="924456" y="6561433"/>
            <a:ext cx="7295089" cy="278275"/>
            <a:chOff x="1348083" y="6561433"/>
            <a:chExt cx="7295089" cy="278275"/>
          </a:xfrm>
        </p:grpSpPr>
        <p:sp>
          <p:nvSpPr>
            <p:cNvPr id="63" name="文本框 62"/>
            <p:cNvSpPr txBox="1"/>
            <p:nvPr userDrawn="1"/>
          </p:nvSpPr>
          <p:spPr>
            <a:xfrm>
              <a:off x="1348083" y="6562709"/>
              <a:ext cx="2875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2015</a:t>
              </a:r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国际创客中国行</a:t>
              </a:r>
              <a:r>
                <a:rPr kumimoji="1" lang="en-US" altLang="zh-CN" sz="1200" baseline="0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清华大学交流会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文本框 63"/>
            <p:cNvSpPr txBox="1"/>
            <p:nvPr userDrawn="1"/>
          </p:nvSpPr>
          <p:spPr>
            <a:xfrm>
              <a:off x="4561242" y="6561433"/>
              <a:ext cx="4081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  <a:latin typeface="Gill Sans"/>
                  <a:cs typeface="Gill Sans"/>
                </a:rPr>
                <a:t>Noisebridge China Trip 2015,</a:t>
              </a:r>
              <a:r>
                <a:rPr kumimoji="1" lang="en-US" altLang="zh-CN" sz="1200" baseline="0" dirty="0" smtClean="0">
                  <a:solidFill>
                    <a:schemeClr val="accent1">
                      <a:lumMod val="50000"/>
                    </a:schemeClr>
                  </a:solidFill>
                  <a:latin typeface="Gill Sans"/>
                  <a:cs typeface="Gill Sans"/>
                </a:rPr>
                <a:t> 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  <a:latin typeface="Gill Sans"/>
                  <a:cs typeface="Gill Sans"/>
                </a:rPr>
                <a:t>Tsinghua University Meet-Up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紫晶</a:t>
            </a:r>
            <a:r>
              <a:rPr kumimoji="1" lang="zh-CN" altLang="en-US" dirty="0" smtClean="0"/>
              <a:t>立方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打印云服务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33365" y="4572082"/>
            <a:ext cx="3309803" cy="1260629"/>
          </a:xfrm>
        </p:spPr>
        <p:txBody>
          <a:bodyPr/>
          <a:lstStyle/>
          <a:p>
            <a:r>
              <a:rPr kumimoji="1" lang="zh-CN" altLang="en-US" dirty="0" smtClean="0"/>
              <a:t>                联合创始人     张</a:t>
            </a:r>
            <a:r>
              <a:rPr kumimoji="1" lang="zh-CN" altLang="en-US" dirty="0"/>
              <a:t>建</a:t>
            </a:r>
          </a:p>
        </p:txBody>
      </p:sp>
    </p:spTree>
    <p:extLst>
      <p:ext uri="{BB962C8B-B14F-4D97-AF65-F5344CB8AC3E}">
        <p14:creationId xmlns:p14="http://schemas.microsoft.com/office/powerpoint/2010/main" val="20718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71197" y="1888569"/>
            <a:ext cx="1074502" cy="1340698"/>
          </a:xfrm>
          <a:prstGeom prst="rect">
            <a:avLst/>
          </a:prstGeom>
          <a:solidFill>
            <a:srgbClr val="EDEDED"/>
          </a:solidFill>
          <a:ln w="88900" cap="sq">
            <a:solidFill>
              <a:srgbClr val="FFFFFF"/>
            </a:solidFill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1015138"/>
            <a:ext cx="7024744" cy="578714"/>
          </a:xfrm>
        </p:spPr>
        <p:txBody>
          <a:bodyPr/>
          <a:lstStyle/>
          <a:p>
            <a:r>
              <a:rPr kumimoji="1" lang="en-US" altLang="zh-CN" dirty="0" smtClean="0"/>
              <a:t>Who are we?</a:t>
            </a:r>
            <a:endParaRPr kumimoji="1" lang="zh-CN" altLang="en-US" dirty="0"/>
          </a:p>
        </p:txBody>
      </p:sp>
      <p:pic>
        <p:nvPicPr>
          <p:cNvPr id="4" name="图片 28" descr="webwxgetmsgimg-3.jpeg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/>
          </a:blip>
          <a:srcRect r="2852"/>
          <a:stretch/>
        </p:blipFill>
        <p:spPr bwMode="auto">
          <a:xfrm>
            <a:off x="3143708" y="1888570"/>
            <a:ext cx="5429841" cy="3426378"/>
          </a:xfrm>
          <a:prstGeom prst="roundRect">
            <a:avLst>
              <a:gd name="adj" fmla="val 0"/>
            </a:avLst>
          </a:prstGeom>
          <a:ln>
            <a:noFill/>
          </a:ln>
          <a:effectLst/>
          <a:extLst/>
        </p:spPr>
      </p:pic>
      <p:pic>
        <p:nvPicPr>
          <p:cNvPr id="6" name="图片 14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82899" y="4017700"/>
            <a:ext cx="1074502" cy="1277492"/>
          </a:xfrm>
          <a:prstGeom prst="rect">
            <a:avLst/>
          </a:prstGeom>
          <a:solidFill>
            <a:srgbClr val="EDEDED"/>
          </a:solidFill>
          <a:ln w="88900" cap="sq">
            <a:solidFill>
              <a:srgbClr val="FFFFFF"/>
            </a:solidFill>
            <a:miter lim="800000"/>
            <a:headEnd/>
            <a:tailEnd/>
          </a:ln>
        </p:spPr>
      </p:pic>
      <p:pic>
        <p:nvPicPr>
          <p:cNvPr id="7" name="图片 31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1837772" y="1888569"/>
            <a:ext cx="1086427" cy="1340698"/>
          </a:xfrm>
          <a:prstGeom prst="rect">
            <a:avLst/>
          </a:prstGeom>
          <a:solidFill>
            <a:srgbClr val="EDEDED"/>
          </a:solidFill>
          <a:ln w="88900" cap="sq">
            <a:solidFill>
              <a:srgbClr val="FFFFFF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53703" y="3322443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2">
                    <a:lumMod val="75000"/>
                  </a:schemeClr>
                </a:solidFill>
              </a:rPr>
              <a:t>CEO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3662" y="3322846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2">
                    <a:lumMod val="75000"/>
                  </a:schemeClr>
                </a:solidFill>
              </a:rPr>
              <a:t>COO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3321" y="5295192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2">
                    <a:lumMod val="75000"/>
                  </a:schemeClr>
                </a:solidFill>
              </a:rPr>
              <a:t>CFO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5" b="4686"/>
          <a:stretch/>
        </p:blipFill>
        <p:spPr>
          <a:xfrm>
            <a:off x="1837773" y="4019797"/>
            <a:ext cx="1086426" cy="129515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27363" y="5295192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2">
                    <a:lumMod val="75000"/>
                  </a:schemeClr>
                </a:solidFill>
              </a:rPr>
              <a:t>CTO</a:t>
            </a:r>
            <a:endParaRPr lang="zh-CN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1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63141"/>
          </a:xfrm>
        </p:spPr>
        <p:txBody>
          <a:bodyPr/>
          <a:lstStyle/>
          <a:p>
            <a:r>
              <a:rPr lang="en-US" altLang="zh-CN" dirty="0" smtClean="0"/>
              <a:t>What are we doing?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0" y="1669086"/>
            <a:ext cx="6777317" cy="3508977"/>
          </a:xfrm>
        </p:spPr>
        <p:txBody>
          <a:bodyPr/>
          <a:lstStyle/>
          <a:p>
            <a:pPr marL="68580" indent="0">
              <a:buNone/>
            </a:pPr>
            <a:r>
              <a:rPr lang="en-US" altLang="zh-CN" dirty="0" smtClean="0"/>
              <a:t>1. 3D Printers</a:t>
            </a:r>
            <a:endParaRPr lang="zh-CN" altLang="en-US" dirty="0"/>
          </a:p>
        </p:txBody>
      </p:sp>
      <p:pic>
        <p:nvPicPr>
          <p:cNvPr id="1026" name="Picture 2" descr="D:\坚果云同步\紫晶立方_共享文件夹\10_共享资料\4_图片素材库\1_产品图片\1_第一代Prusa i3\DSC_0829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33" y="2286000"/>
            <a:ext cx="3686538" cy="244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89921" y="4993397"/>
            <a:ext cx="1837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PRUSA i3</a:t>
            </a:r>
          </a:p>
          <a:p>
            <a:r>
              <a:rPr lang="en-US" altLang="zh-CN" dirty="0" err="1" smtClean="0"/>
              <a:t>Diy</a:t>
            </a:r>
            <a:r>
              <a:rPr lang="en-US" altLang="zh-CN" dirty="0" smtClean="0"/>
              <a:t> a 3Dprinter</a:t>
            </a:r>
          </a:p>
        </p:txBody>
      </p:sp>
      <p:pic>
        <p:nvPicPr>
          <p:cNvPr id="1027" name="Picture 3" descr="D:\Mywork\宣传资料\ZEEXY\0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350" y="1412256"/>
            <a:ext cx="2790457" cy="332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06897" y="4993396"/>
            <a:ext cx="2398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ZEExy</a:t>
            </a:r>
            <a:endParaRPr lang="en-US" altLang="zh-CN" dirty="0" smtClean="0"/>
          </a:p>
          <a:p>
            <a:r>
              <a:rPr lang="en-US" altLang="zh-CN" dirty="0" smtClean="0"/>
              <a:t>Faster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More stable</a:t>
            </a:r>
          </a:p>
        </p:txBody>
      </p:sp>
    </p:spTree>
    <p:extLst>
      <p:ext uri="{BB962C8B-B14F-4D97-AF65-F5344CB8AC3E}">
        <p14:creationId xmlns:p14="http://schemas.microsoft.com/office/powerpoint/2010/main" val="235280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1010886"/>
            <a:ext cx="7024744" cy="578714"/>
          </a:xfrm>
        </p:spPr>
        <p:txBody>
          <a:bodyPr/>
          <a:lstStyle/>
          <a:p>
            <a:r>
              <a:rPr lang="en-US" altLang="zh-CN" dirty="0"/>
              <a:t>What are we doing?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0" y="1665003"/>
            <a:ext cx="6777317" cy="3508977"/>
          </a:xfrm>
        </p:spPr>
        <p:txBody>
          <a:bodyPr/>
          <a:lstStyle/>
          <a:p>
            <a:pPr marL="68580" indent="0">
              <a:buNone/>
            </a:pPr>
            <a:r>
              <a:rPr lang="en-US" altLang="zh-CN" dirty="0" smtClean="0"/>
              <a:t>2. Model Printing Service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335" y="2178099"/>
            <a:ext cx="1004562" cy="657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335" y="2909356"/>
            <a:ext cx="1004562" cy="747757"/>
          </a:xfrm>
          <a:prstGeom prst="rect">
            <a:avLst/>
          </a:prstGeom>
        </p:spPr>
      </p:pic>
      <p:pic>
        <p:nvPicPr>
          <p:cNvPr id="2050" name="Picture 2" descr="D:\Myphoto\20151010iPhone6照片\相机胶卷\IMG_5515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51" y="2178099"/>
            <a:ext cx="2226906" cy="147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坚果云同步\紫晶立方_董事会\2_财务文件\1_转账支付\附件文件夹8_产品体验买家秀\买家秀_徐徐\458218225492983401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52" y="3820298"/>
            <a:ext cx="1551546" cy="206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坚果云同步\紫晶立方_董事会\2_财务文件\1_转账支付\附件文件夹8_产品体验买家秀\买家秀_徐徐\816543637721182514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52" y="3820297"/>
            <a:ext cx="1551546" cy="206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Myphoto\20151010iPhone6照片\相机胶卷\IMG_5020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410" y="2178100"/>
            <a:ext cx="2783195" cy="37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Myphoto\20151010iPhone6照片\相机胶卷\IMG_3540.JPG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94"/>
          <a:stretch/>
        </p:blipFill>
        <p:spPr bwMode="auto">
          <a:xfrm>
            <a:off x="7047830" y="2178102"/>
            <a:ext cx="1391597" cy="164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Myphoto\20151010iPhone6照片\相机胶卷\IMG_3541.JP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831" y="4033564"/>
            <a:ext cx="1391597" cy="185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01981" y="5939297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Gift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Art ware  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97032" y="593929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Mould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89532" y="5939297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Component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0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1010886"/>
            <a:ext cx="7024744" cy="574633"/>
          </a:xfrm>
        </p:spPr>
        <p:txBody>
          <a:bodyPr/>
          <a:lstStyle/>
          <a:p>
            <a:r>
              <a:rPr lang="en-US" altLang="zh-CN" dirty="0"/>
              <a:t>What are we doing?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1669310"/>
            <a:ext cx="6777317" cy="3508977"/>
          </a:xfrm>
        </p:spPr>
        <p:txBody>
          <a:bodyPr/>
          <a:lstStyle/>
          <a:p>
            <a:pPr marL="68580" indent="0">
              <a:buNone/>
            </a:pPr>
            <a:r>
              <a:rPr lang="en-US" altLang="zh-CN" dirty="0" smtClean="0"/>
              <a:t>3. 3D Printing Education</a:t>
            </a:r>
            <a:endParaRPr lang="zh-CN" altLang="en-US" dirty="0"/>
          </a:p>
        </p:txBody>
      </p:sp>
      <p:pic>
        <p:nvPicPr>
          <p:cNvPr id="4" name="Picture 4" descr="D:\坚果云同步\紫晶教育\1_活动照片\2015_07睿德教育、青橙创客\IMG_4367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94" y="4280840"/>
            <a:ext cx="2394981" cy="179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D:\坚果云同步\紫晶教育\1_活动照片\2015_02青麟青少年\IMG_0933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910" y="3355829"/>
            <a:ext cx="2394981" cy="179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D:\坚果云同步\紫晶教育\1_活动照片\2015_04南极熊\IMG_1948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971" y="2483096"/>
            <a:ext cx="2394981" cy="179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04169" y="3781168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Children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87376" y="287088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Youths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82085" y="197296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14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1002950"/>
            <a:ext cx="7024744" cy="578714"/>
          </a:xfrm>
        </p:spPr>
        <p:txBody>
          <a:bodyPr/>
          <a:lstStyle/>
          <a:p>
            <a:r>
              <a:rPr lang="en-US" altLang="zh-CN" dirty="0" smtClean="0"/>
              <a:t>What do we have done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0" y="1681099"/>
            <a:ext cx="6777317" cy="3508977"/>
          </a:xfrm>
        </p:spPr>
        <p:txBody>
          <a:bodyPr/>
          <a:lstStyle/>
          <a:p>
            <a:pPr marL="411480" indent="-342900">
              <a:buAutoNum type="alphaLcParenBoth"/>
            </a:pPr>
            <a:r>
              <a:rPr lang="en-US" altLang="zh-CN" dirty="0" smtClean="0">
                <a:solidFill>
                  <a:srgbClr val="FF0000"/>
                </a:solidFill>
              </a:rPr>
              <a:t>1000</a:t>
            </a:r>
            <a:r>
              <a:rPr lang="en-US" altLang="zh-CN" dirty="0" smtClean="0"/>
              <a:t> 3D</a:t>
            </a:r>
            <a:r>
              <a:rPr lang="zh-CN" altLang="en-US" dirty="0"/>
              <a:t> </a:t>
            </a:r>
            <a:r>
              <a:rPr lang="en-US" altLang="zh-CN" dirty="0" smtClean="0"/>
              <a:t>Printers sold</a:t>
            </a:r>
          </a:p>
          <a:p>
            <a:pPr marL="411480" indent="-342900">
              <a:buAutoNum type="alphaLcParenBoth"/>
            </a:pPr>
            <a:r>
              <a:rPr lang="en-US" altLang="zh-CN" dirty="0" smtClean="0">
                <a:solidFill>
                  <a:srgbClr val="FF0000"/>
                </a:solidFill>
              </a:rPr>
              <a:t>1500</a:t>
            </a:r>
            <a:r>
              <a:rPr lang="en-US" altLang="zh-CN" dirty="0" smtClean="0"/>
              <a:t> fans gathered</a:t>
            </a:r>
          </a:p>
          <a:p>
            <a:pPr marL="411480" indent="-342900">
              <a:buAutoNum type="alphaLcParenBoth"/>
            </a:pPr>
            <a:r>
              <a:rPr lang="en-US" altLang="zh-CN" dirty="0" smtClean="0">
                <a:solidFill>
                  <a:srgbClr val="FF0000"/>
                </a:solidFill>
              </a:rPr>
              <a:t>20 </a:t>
            </a:r>
            <a:r>
              <a:rPr lang="en-US" altLang="zh-CN" dirty="0" smtClean="0">
                <a:solidFill>
                  <a:schemeClr val="tx1"/>
                </a:solidFill>
              </a:rPr>
              <a:t>patents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software </a:t>
            </a:r>
            <a:r>
              <a:rPr lang="en-US" altLang="zh-CN" dirty="0" smtClean="0">
                <a:solidFill>
                  <a:schemeClr val="tx1"/>
                </a:solidFill>
              </a:rPr>
              <a:t>copyrights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brands authorized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226" y="3623317"/>
            <a:ext cx="2729445" cy="1665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713" y="3419367"/>
            <a:ext cx="1560513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12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1002950"/>
            <a:ext cx="7024744" cy="578714"/>
          </a:xfrm>
        </p:spPr>
        <p:txBody>
          <a:bodyPr/>
          <a:lstStyle/>
          <a:p>
            <a:r>
              <a:rPr lang="en-US" altLang="zh-CN" dirty="0" smtClean="0"/>
              <a:t>What do we have done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0" y="1681099"/>
            <a:ext cx="6777317" cy="3508977"/>
          </a:xfrm>
        </p:spPr>
        <p:txBody>
          <a:bodyPr/>
          <a:lstStyle/>
          <a:p>
            <a:pPr marL="411480" indent="-342900">
              <a:buFont typeface="Wingdings" panose="05000000000000000000" pitchFamily="2" charset="2"/>
              <a:buAutoNum type="alphaLcParenBoth" startAt="4"/>
            </a:pPr>
            <a:r>
              <a:rPr lang="en-US" altLang="zh-CN" dirty="0" smtClean="0">
                <a:solidFill>
                  <a:schemeClr val="tx1"/>
                </a:solidFill>
              </a:rPr>
              <a:t>Concerned by governments and social media</a:t>
            </a:r>
          </a:p>
          <a:p>
            <a:pPr marL="411480" indent="-342900">
              <a:buFont typeface="Wingdings" panose="05000000000000000000" pitchFamily="2" charset="2"/>
              <a:buAutoNum type="alphaLcParenBoth" startAt="4"/>
            </a:pPr>
            <a:r>
              <a:rPr lang="en-US" altLang="zh-CN" dirty="0" smtClean="0">
                <a:solidFill>
                  <a:schemeClr val="tx1"/>
                </a:solidFill>
              </a:rPr>
              <a:t>Gain 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wards at many matches</a:t>
            </a:r>
            <a:endParaRPr lang="zh-CN" alt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06" y="2520740"/>
            <a:ext cx="2612914" cy="2051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320" y="2520740"/>
            <a:ext cx="1377003" cy="20512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656" y="2520740"/>
            <a:ext cx="2300151" cy="2051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2406" y="4769709"/>
            <a:ext cx="40110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smtClean="0"/>
              <a:t>From left) </a:t>
            </a:r>
          </a:p>
          <a:p>
            <a:r>
              <a:rPr lang="en-US" altLang="zh-CN" dirty="0" smtClean="0"/>
              <a:t>Facebook CEO Zuckerberg</a:t>
            </a:r>
          </a:p>
          <a:p>
            <a:r>
              <a:rPr lang="en-US" altLang="zh-CN" dirty="0" err="1" smtClean="0"/>
              <a:t>Zeegine</a:t>
            </a:r>
            <a:r>
              <a:rPr lang="en-US" altLang="zh-CN" dirty="0" smtClean="0"/>
              <a:t> CEO </a:t>
            </a:r>
            <a:r>
              <a:rPr lang="en-US" altLang="zh-CN" dirty="0" err="1" smtClean="0"/>
              <a:t>Shidong</a:t>
            </a:r>
            <a:r>
              <a:rPr lang="en-US" altLang="zh-CN" dirty="0" smtClean="0"/>
              <a:t> Wang</a:t>
            </a:r>
          </a:p>
          <a:p>
            <a:r>
              <a:rPr lang="en-US" altLang="zh-CN" dirty="0" smtClean="0"/>
              <a:t>Ex-headmaster of THU </a:t>
            </a:r>
            <a:r>
              <a:rPr lang="en-US" altLang="zh-CN" dirty="0" err="1" smtClean="0"/>
              <a:t>Jining</a:t>
            </a:r>
            <a:r>
              <a:rPr lang="en-US" altLang="zh-CN" dirty="0" smtClean="0"/>
              <a:t> Chen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20657" y="4769709"/>
            <a:ext cx="310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Gold award at business </a:t>
            </a:r>
            <a:r>
              <a:rPr lang="en-US" altLang="zh-CN" dirty="0"/>
              <a:t>plan competition </a:t>
            </a:r>
            <a:r>
              <a:rPr lang="en-US" altLang="zh-CN" dirty="0" smtClean="0"/>
              <a:t>in 2014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56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2867360"/>
            <a:ext cx="6777317" cy="3508977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altLang="zh-CN" sz="3200" dirty="0" smtClean="0"/>
              <a:t>Thank You For Your Listening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5837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blipFill dpi="0" rotWithShape="1">
          <a:blip xmlns:r="http://schemas.openxmlformats.org/officeDocument/2006/relationships" r:embed="rId2"/>
          <a:srcRect/>
          <a:tile tx="0" ty="0" sx="100000" sy="100000" flip="none" algn="ctr"/>
        </a:blip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奥斯汀.thmx</Template>
  <TotalTime>263</TotalTime>
  <Words>129</Words>
  <Application>Microsoft Office PowerPoint</Application>
  <PresentationFormat>全屏显示(4:3)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奥斯汀</vt:lpstr>
      <vt:lpstr>紫晶立方 3D打印云服务</vt:lpstr>
      <vt:lpstr>Who are we?</vt:lpstr>
      <vt:lpstr>What are we doing?</vt:lpstr>
      <vt:lpstr>What are we doing?</vt:lpstr>
      <vt:lpstr>What are we doing?</vt:lpstr>
      <vt:lpstr>What do we have done?</vt:lpstr>
      <vt:lpstr>What do we have done?</vt:lpstr>
      <vt:lpstr>PowerPoint 演示文稿</vt:lpstr>
    </vt:vector>
  </TitlesOfParts>
  <Company>清华大学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展演项目名称</dc:title>
  <dc:creator>媒体工作室 i.Center</dc:creator>
  <cp:lastModifiedBy>zhangjian</cp:lastModifiedBy>
  <cp:revision>25</cp:revision>
  <dcterms:created xsi:type="dcterms:W3CDTF">2015-10-12T00:57:08Z</dcterms:created>
  <dcterms:modified xsi:type="dcterms:W3CDTF">2015-10-17T13:34:33Z</dcterms:modified>
</cp:coreProperties>
</file>