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FFEFBD"/>
    <a:srgbClr val="FFE89F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2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9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8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76F6-B558-4D31-A591-8ACF72D3C52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8040" y="90152"/>
            <a:ext cx="9504000" cy="66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66040" y="90152"/>
            <a:ext cx="2016000" cy="316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00068" y="4536203"/>
            <a:ext cx="1584000" cy="82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78096" y="6330067"/>
            <a:ext cx="1008000" cy="377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428" y="3906659"/>
            <a:ext cx="412124" cy="43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428" y="5622592"/>
            <a:ext cx="412124" cy="43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98040" y="3260991"/>
            <a:ext cx="1584000" cy="2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97322" y="1385949"/>
            <a:ext cx="4365044" cy="1512000"/>
            <a:chOff x="2997322" y="1527392"/>
            <a:chExt cx="4365044" cy="1512000"/>
          </a:xfrm>
        </p:grpSpPr>
        <p:sp>
          <p:nvSpPr>
            <p:cNvPr id="15" name="Hexagon 14"/>
            <p:cNvSpPr>
              <a:spLocks noChangeAspect="1"/>
            </p:cNvSpPr>
            <p:nvPr/>
          </p:nvSpPr>
          <p:spPr>
            <a:xfrm>
              <a:off x="2997322" y="1527392"/>
              <a:ext cx="1753920" cy="1512000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</a:t>
              </a:r>
              <a:r>
                <a:rPr lang="zh-CN" altLang="en-US" dirty="0" smtClean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桌</a:t>
              </a:r>
              <a:endParaRPr lang="en-US" altLang="zh-CN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工作台</a:t>
              </a:r>
              <a:endParaRPr lang="zh-CN" altLang="en-US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Hexagon 15"/>
            <p:cNvSpPr>
              <a:spLocks noChangeAspect="1"/>
            </p:cNvSpPr>
            <p:nvPr/>
          </p:nvSpPr>
          <p:spPr>
            <a:xfrm>
              <a:off x="5608446" y="1527392"/>
              <a:ext cx="1753920" cy="1512000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</a:t>
              </a:r>
              <a:r>
                <a:rPr lang="zh-CN" altLang="en-US" dirty="0" smtClean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桌</a:t>
              </a:r>
              <a:endParaRPr lang="en-US" altLang="zh-CN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工作台</a:t>
              </a:r>
              <a:endParaRPr lang="zh-CN" altLang="en-US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8373" y="4141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比例尺：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1:50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5919" y="6642355"/>
            <a:ext cx="1152000" cy="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34040" y="6642355"/>
            <a:ext cx="1152000" cy="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1532" y="402524"/>
            <a:ext cx="7488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1.04m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1.25m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1121984" y="1853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电脑桌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Elbow Connector 17"/>
          <p:cNvCxnSpPr>
            <a:stCxn id="28" idx="1"/>
            <a:endCxn id="31" idx="3"/>
          </p:cNvCxnSpPr>
          <p:nvPr/>
        </p:nvCxnSpPr>
        <p:spPr>
          <a:xfrm rot="10800000" flipV="1">
            <a:off x="1661984" y="852523"/>
            <a:ext cx="109548" cy="749425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stCxn id="37" idx="1"/>
            <a:endCxn id="31" idx="1"/>
          </p:cNvCxnSpPr>
          <p:nvPr/>
        </p:nvCxnSpPr>
        <p:spPr>
          <a:xfrm rot="10800000">
            <a:off x="1661984" y="2681950"/>
            <a:ext cx="109548" cy="200527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Elbow Connector 32"/>
          <p:cNvCxnSpPr>
            <a:stCxn id="36" idx="1"/>
            <a:endCxn id="31" idx="1"/>
          </p:cNvCxnSpPr>
          <p:nvPr/>
        </p:nvCxnSpPr>
        <p:spPr>
          <a:xfrm rot="10800000">
            <a:off x="1661984" y="2681949"/>
            <a:ext cx="109548" cy="826640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8285984" y="1098152"/>
            <a:ext cx="57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</a:p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14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8285984" y="1837738"/>
            <a:ext cx="57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</a:p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14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8537984" y="504889"/>
            <a:ext cx="720000" cy="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8285984" y="2573332"/>
            <a:ext cx="57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</a:p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14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38482" y="89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办公桌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45406" y="89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31559" y="89949"/>
            <a:ext cx="1080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工具柜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Elbow Connector 52"/>
          <p:cNvCxnSpPr>
            <a:stCxn id="39" idx="0"/>
            <a:endCxn id="46" idx="3"/>
          </p:cNvCxnSpPr>
          <p:nvPr/>
        </p:nvCxnSpPr>
        <p:spPr>
          <a:xfrm flipH="1" flipV="1">
            <a:off x="5718482" y="377949"/>
            <a:ext cx="3143502" cy="1008203"/>
          </a:xfrm>
          <a:prstGeom prst="bentConnector3">
            <a:avLst>
              <a:gd name="adj1" fmla="val -7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42" idx="0"/>
            <a:endCxn id="46" idx="3"/>
          </p:cNvCxnSpPr>
          <p:nvPr/>
        </p:nvCxnSpPr>
        <p:spPr>
          <a:xfrm flipH="1" flipV="1">
            <a:off x="5718482" y="377949"/>
            <a:ext cx="3143502" cy="2483383"/>
          </a:xfrm>
          <a:prstGeom prst="bentConnector3">
            <a:avLst>
              <a:gd name="adj1" fmla="val -7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Elbow Connector 54"/>
          <p:cNvCxnSpPr>
            <a:stCxn id="40" idx="0"/>
            <a:endCxn id="46" idx="3"/>
          </p:cNvCxnSpPr>
          <p:nvPr/>
        </p:nvCxnSpPr>
        <p:spPr>
          <a:xfrm flipH="1" flipV="1">
            <a:off x="5718482" y="377949"/>
            <a:ext cx="3143502" cy="1747789"/>
          </a:xfrm>
          <a:prstGeom prst="bentConnector3">
            <a:avLst>
              <a:gd name="adj1" fmla="val -7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 27"/>
          <p:cNvSpPr/>
          <p:nvPr/>
        </p:nvSpPr>
        <p:spPr>
          <a:xfrm>
            <a:off x="1771532" y="3058589"/>
            <a:ext cx="7488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1.04m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1.25m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Rectangle 27"/>
          <p:cNvSpPr/>
          <p:nvPr/>
        </p:nvSpPr>
        <p:spPr>
          <a:xfrm>
            <a:off x="1771532" y="4237220"/>
            <a:ext cx="7488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1.04m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1.25m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Rectangle 27"/>
          <p:cNvSpPr/>
          <p:nvPr/>
        </p:nvSpPr>
        <p:spPr>
          <a:xfrm>
            <a:off x="1771532" y="5415851"/>
            <a:ext cx="7488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激光切割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1.04m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</a:p>
          <a:p>
            <a:pPr algn="ctr"/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1.25m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Elbow Connector 31"/>
          <p:cNvCxnSpPr>
            <a:stCxn id="45" idx="1"/>
            <a:endCxn id="31" idx="1"/>
          </p:cNvCxnSpPr>
          <p:nvPr/>
        </p:nvCxnSpPr>
        <p:spPr>
          <a:xfrm rot="10800000">
            <a:off x="1661984" y="2681949"/>
            <a:ext cx="109548" cy="318390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圆角矩形 61"/>
          <p:cNvSpPr/>
          <p:nvPr/>
        </p:nvSpPr>
        <p:spPr>
          <a:xfrm>
            <a:off x="4361922" y="4554355"/>
            <a:ext cx="3600000" cy="2160000"/>
          </a:xfrm>
          <a:prstGeom prst="roundRect">
            <a:avLst>
              <a:gd name="adj" fmla="val 127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创意自行车工坊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3m x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5m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10036" y="6491610"/>
            <a:ext cx="21600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自行车展架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61922" y="6491610"/>
            <a:ext cx="14400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04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50</Words>
  <Application>Microsoft Office PowerPoint</Application>
  <PresentationFormat>自定义</PresentationFormat>
  <Paragraphs>38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清华大学 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微软用户</cp:lastModifiedBy>
  <cp:revision>95</cp:revision>
  <dcterms:created xsi:type="dcterms:W3CDTF">2014-05-30T12:24:34Z</dcterms:created>
  <dcterms:modified xsi:type="dcterms:W3CDTF">2014-11-06T00:35:06Z</dcterms:modified>
</cp:coreProperties>
</file>