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9" r:id="rId6"/>
    <p:sldId id="265" r:id="rId7"/>
    <p:sldId id="258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6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1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8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6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7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6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7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7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7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480A-08D8-4C63-AA10-04D27948C5A6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2EF4-C268-4B4A-A460-A7A7F000D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406400"/>
            <a:ext cx="63500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1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558800"/>
            <a:ext cx="6350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0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8285019" y="141525"/>
            <a:ext cx="830465" cy="830465"/>
            <a:chOff x="479866" y="-186905"/>
            <a:chExt cx="8001000" cy="8001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4480366" y="-186905"/>
              <a:ext cx="0" cy="800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18433" y="3813595"/>
              <a:ext cx="7523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800000">
              <a:off x="4480366" y="-186905"/>
              <a:ext cx="0" cy="800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3600000">
              <a:off x="4480366" y="-186905"/>
              <a:ext cx="0" cy="800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7200000">
              <a:off x="4480366" y="-186905"/>
              <a:ext cx="0" cy="800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9000000">
              <a:off x="4480366" y="-186905"/>
              <a:ext cx="0" cy="800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86429" y="181874"/>
            <a:ext cx="6479674" cy="6479674"/>
            <a:chOff x="1240529" y="181874"/>
            <a:chExt cx="6479674" cy="6479674"/>
          </a:xfrm>
        </p:grpSpPr>
        <p:grpSp>
          <p:nvGrpSpPr>
            <p:cNvPr id="64" name="Group 63"/>
            <p:cNvGrpSpPr/>
            <p:nvPr/>
          </p:nvGrpSpPr>
          <p:grpSpPr>
            <a:xfrm>
              <a:off x="1240529" y="181874"/>
              <a:ext cx="6479674" cy="6479674"/>
              <a:chOff x="1240529" y="573758"/>
              <a:chExt cx="6479674" cy="6479674"/>
            </a:xfrm>
          </p:grpSpPr>
          <p:grpSp>
            <p:nvGrpSpPr>
              <p:cNvPr id="7" name="Group 6"/>
              <p:cNvGrpSpPr/>
              <p:nvPr/>
            </p:nvGrpSpPr>
            <p:grpSpPr>
              <a:xfrm rot="-3600000">
                <a:off x="4979098" y="1189020"/>
                <a:ext cx="1439002" cy="1008000"/>
                <a:chOff x="3412398" y="363091"/>
                <a:chExt cx="1439002" cy="10080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771899" y="363091"/>
                  <a:ext cx="720000" cy="100800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1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412398" y="435091"/>
                  <a:ext cx="1439002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-1800000">
                <a:off x="5881960" y="2049427"/>
                <a:ext cx="1439002" cy="1077218"/>
                <a:chOff x="3412398" y="328482"/>
                <a:chExt cx="1439002" cy="1077218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3771899" y="328482"/>
                  <a:ext cx="720000" cy="107721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2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412398" y="435091"/>
                  <a:ext cx="1439002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18993" y="3277570"/>
                <a:ext cx="1439002" cy="1077218"/>
                <a:chOff x="3412398" y="328482"/>
                <a:chExt cx="1439002" cy="1077218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771899" y="328482"/>
                  <a:ext cx="720000" cy="107721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3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412398" y="435091"/>
                  <a:ext cx="1439002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800000">
                <a:off x="5886179" y="4495358"/>
                <a:ext cx="1439002" cy="1077218"/>
                <a:chOff x="3412398" y="328482"/>
                <a:chExt cx="1439002" cy="107721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771899" y="328482"/>
                  <a:ext cx="720000" cy="107721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4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412398" y="435091"/>
                  <a:ext cx="1439002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3600000">
                <a:off x="4993053" y="5402703"/>
                <a:ext cx="1439002" cy="1077218"/>
                <a:chOff x="3412398" y="328482"/>
                <a:chExt cx="1439002" cy="1077218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771899" y="328482"/>
                  <a:ext cx="720000" cy="107721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5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412398" y="435091"/>
                  <a:ext cx="1439002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5400000">
                <a:off x="3753973" y="5730427"/>
                <a:ext cx="1439002" cy="1077218"/>
                <a:chOff x="3412398" y="328482"/>
                <a:chExt cx="1439002" cy="1077218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771899" y="328482"/>
                  <a:ext cx="720000" cy="107721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6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412398" y="435091"/>
                  <a:ext cx="1439002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-3600000">
                <a:off x="2530494" y="5393177"/>
                <a:ext cx="1439002" cy="1077218"/>
                <a:chOff x="3412398" y="328482"/>
                <a:chExt cx="1439002" cy="10772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771899" y="328482"/>
                  <a:ext cx="720000" cy="107721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7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412398" y="435091"/>
                  <a:ext cx="1439002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-1800000">
                <a:off x="1643849" y="4497709"/>
                <a:ext cx="1439002" cy="1077218"/>
                <a:chOff x="3412398" y="328482"/>
                <a:chExt cx="1439002" cy="1077218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3771899" y="328482"/>
                  <a:ext cx="720000" cy="107721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8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412398" y="435091"/>
                  <a:ext cx="1439002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310331" y="3268997"/>
                <a:ext cx="1439002" cy="1077218"/>
                <a:chOff x="3412398" y="328482"/>
                <a:chExt cx="1439002" cy="107721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771899" y="328482"/>
                  <a:ext cx="720000" cy="107721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9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412398" y="435091"/>
                  <a:ext cx="1439002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 rot="-5400000">
                <a:off x="3774477" y="832950"/>
                <a:ext cx="1421856" cy="1077218"/>
                <a:chOff x="3683179" y="328482"/>
                <a:chExt cx="897441" cy="1077218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3763340" y="328482"/>
                  <a:ext cx="737120" cy="107721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12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683179" y="435091"/>
                  <a:ext cx="897441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 rot="3600000">
                <a:off x="2544161" y="1159425"/>
                <a:ext cx="1421856" cy="1077218"/>
                <a:chOff x="3683179" y="328482"/>
                <a:chExt cx="897441" cy="1077218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763340" y="328482"/>
                  <a:ext cx="737120" cy="107721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11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683179" y="435091"/>
                  <a:ext cx="897441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 rot="1800000">
                <a:off x="1657789" y="2043105"/>
                <a:ext cx="1421856" cy="1077218"/>
                <a:chOff x="3683179" y="328482"/>
                <a:chExt cx="897441" cy="107721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3763340" y="328482"/>
                  <a:ext cx="737120" cy="1077218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zh-CN" sz="64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10</a:t>
                  </a:r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683179" y="435091"/>
                  <a:ext cx="897441" cy="864000"/>
                </a:xfrm>
                <a:prstGeom prst="rect">
                  <a:avLst/>
                </a:prstGeom>
                <a:noFill/>
                <a:ln w="355600">
                  <a:solidFill>
                    <a:schemeClr val="bg1"/>
                  </a:solidFill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endParaRPr lang="zh-CN" altLang="en-US" sz="64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>
                <a:off x="1240529" y="573758"/>
                <a:ext cx="6479674" cy="647967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Oval 62"/>
            <p:cNvSpPr/>
            <p:nvPr/>
          </p:nvSpPr>
          <p:spPr>
            <a:xfrm>
              <a:off x="4300366" y="3241711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5651239" y="6006253"/>
            <a:ext cx="3303504" cy="590400"/>
          </a:xfrm>
          <a:prstGeom prst="round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8500601" y="4585279"/>
            <a:ext cx="0" cy="216000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5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5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6429" y="181711"/>
            <a:ext cx="6479674" cy="6479674"/>
          </a:xfrm>
          <a:prstGeom prst="ellipse">
            <a:avLst/>
          </a:prstGeom>
          <a:solidFill>
            <a:schemeClr val="tx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hord 4"/>
          <p:cNvSpPr/>
          <p:nvPr/>
        </p:nvSpPr>
        <p:spPr>
          <a:xfrm>
            <a:off x="186429" y="181548"/>
            <a:ext cx="6480000" cy="6480000"/>
          </a:xfrm>
          <a:prstGeom prst="chord">
            <a:avLst>
              <a:gd name="adj1" fmla="val 5381108"/>
              <a:gd name="adj2" fmla="val 16200000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>
            <a:off x="1806266" y="181711"/>
            <a:ext cx="3240000" cy="32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Chord 5"/>
          <p:cNvSpPr/>
          <p:nvPr/>
        </p:nvSpPr>
        <p:spPr>
          <a:xfrm rot="10800000">
            <a:off x="186429" y="181548"/>
            <a:ext cx="6480000" cy="6480000"/>
          </a:xfrm>
          <a:prstGeom prst="chord">
            <a:avLst>
              <a:gd name="adj1" fmla="val 5381108"/>
              <a:gd name="adj2" fmla="val 162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/>
          <p:cNvSpPr/>
          <p:nvPr/>
        </p:nvSpPr>
        <p:spPr>
          <a:xfrm>
            <a:off x="1806266" y="3421630"/>
            <a:ext cx="3240000" cy="32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2886266" y="1261671"/>
            <a:ext cx="1080000" cy="10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2886266" y="4501630"/>
            <a:ext cx="1080000" cy="10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3246266" y="324171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-2400000">
            <a:off x="7600082" y="3613957"/>
            <a:ext cx="0" cy="1440000"/>
          </a:xfrm>
          <a:prstGeom prst="line">
            <a:avLst/>
          </a:prstGeom>
          <a:ln w="1016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800000">
            <a:off x="8424000" y="2326594"/>
            <a:ext cx="0" cy="2880000"/>
          </a:xfrm>
          <a:prstGeom prst="line">
            <a:avLst/>
          </a:prstGeom>
          <a:ln w="1016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6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41" y="0"/>
            <a:ext cx="6314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5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43673" y="2705100"/>
            <a:ext cx="1496464" cy="14964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 rot="21126623">
            <a:off x="1441905" y="2445331"/>
            <a:ext cx="6300000" cy="2016000"/>
          </a:xfrm>
          <a:prstGeom prst="ellipse">
            <a:avLst/>
          </a:prstGeom>
          <a:noFill/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/>
          <p:cNvSpPr/>
          <p:nvPr/>
        </p:nvSpPr>
        <p:spPr>
          <a:xfrm rot="20320325">
            <a:off x="199905" y="2013331"/>
            <a:ext cx="8784000" cy="2880000"/>
          </a:xfrm>
          <a:prstGeom prst="ellipse">
            <a:avLst/>
          </a:prstGeom>
          <a:noFill/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 rot="20591483">
            <a:off x="2096037" y="2667958"/>
            <a:ext cx="4991737" cy="1570746"/>
          </a:xfrm>
          <a:prstGeom prst="ellipse">
            <a:avLst/>
          </a:prstGeom>
          <a:noFill/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11905" y="327333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6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3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9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93" y="0"/>
            <a:ext cx="5696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12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18</cp:revision>
  <dcterms:created xsi:type="dcterms:W3CDTF">2014-06-16T01:00:13Z</dcterms:created>
  <dcterms:modified xsi:type="dcterms:W3CDTF">2014-06-16T02:01:44Z</dcterms:modified>
</cp:coreProperties>
</file>