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5759450" cy="3240088"/>
  <p:notesSz cx="6858000" cy="9144000"/>
  <p:defaultTextStyle>
    <a:defPPr>
      <a:defRPr lang="zh-CN"/>
    </a:defPPr>
    <a:lvl1pPr marL="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4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2A1-64D2-4139-9D7F-549888C2D7C7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272B-DD89-43E2-ACF6-43A7D62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86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2A1-64D2-4139-9D7F-549888C2D7C7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272B-DD89-43E2-ACF6-43A7D62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94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2A1-64D2-4139-9D7F-549888C2D7C7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272B-DD89-43E2-ACF6-43A7D62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06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2A1-64D2-4139-9D7F-549888C2D7C7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272B-DD89-43E2-ACF6-43A7D62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26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2A1-64D2-4139-9D7F-549888C2D7C7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272B-DD89-43E2-ACF6-43A7D62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23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2A1-64D2-4139-9D7F-549888C2D7C7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272B-DD89-43E2-ACF6-43A7D62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8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2A1-64D2-4139-9D7F-549888C2D7C7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272B-DD89-43E2-ACF6-43A7D62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19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2A1-64D2-4139-9D7F-549888C2D7C7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272B-DD89-43E2-ACF6-43A7D62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9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2A1-64D2-4139-9D7F-549888C2D7C7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272B-DD89-43E2-ACF6-43A7D62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22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2A1-64D2-4139-9D7F-549888C2D7C7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272B-DD89-43E2-ACF6-43A7D62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41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2A1-64D2-4139-9D7F-549888C2D7C7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272B-DD89-43E2-ACF6-43A7D62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20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D22A1-64D2-4139-9D7F-549888C2D7C7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272B-DD89-43E2-ACF6-43A7D62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64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53615"/>
            <a:ext cx="2429768" cy="2511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0550" y="311209"/>
            <a:ext cx="30352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产品名称：镂空工艺台灯</a:t>
            </a:r>
            <a:endParaRPr lang="en-US" altLang="zh-CN" sz="1000" dirty="0"/>
          </a:p>
          <a:p>
            <a:r>
              <a:rPr lang="zh-CN" altLang="en-US" sz="1000" dirty="0"/>
              <a:t>产品部件及加工工艺：</a:t>
            </a:r>
            <a:endParaRPr lang="en-US" altLang="zh-CN" sz="1000" dirty="0"/>
          </a:p>
          <a:p>
            <a:pPr marL="134988" indent="-134988">
              <a:buFontTx/>
              <a:buChar char="-"/>
            </a:pPr>
            <a:r>
              <a:rPr lang="zh-CN" altLang="en-US" sz="1000" dirty="0"/>
              <a:t>底座：金属或塑料材质</a:t>
            </a:r>
            <a:r>
              <a:rPr lang="en-US" altLang="zh-CN" sz="1000" dirty="0"/>
              <a:t>——</a:t>
            </a:r>
            <a:r>
              <a:rPr lang="zh-CN" altLang="en-US" sz="1000" dirty="0"/>
              <a:t>数控车</a:t>
            </a:r>
            <a:r>
              <a:rPr lang="en-US" altLang="zh-CN" sz="1000" dirty="0"/>
              <a:t>/3D</a:t>
            </a:r>
            <a:r>
              <a:rPr lang="zh-CN" altLang="en-US" sz="1000" dirty="0"/>
              <a:t>打印</a:t>
            </a:r>
            <a:endParaRPr lang="en-US" altLang="zh-CN" sz="1000" dirty="0"/>
          </a:p>
          <a:p>
            <a:pPr marL="134988" indent="-134988">
              <a:buFontTx/>
              <a:buChar char="-"/>
            </a:pPr>
            <a:r>
              <a:rPr lang="zh-CN" altLang="en-US" sz="1000" dirty="0"/>
              <a:t>镂空灯罩：薄塑料材质，磨砂，半透光，镂空，围成圆柱形或多边形侧壁灯罩</a:t>
            </a:r>
            <a:r>
              <a:rPr lang="en-US" altLang="zh-CN" sz="1000" dirty="0"/>
              <a:t>——</a:t>
            </a:r>
            <a:r>
              <a:rPr lang="zh-CN" altLang="en-US" sz="1000" dirty="0"/>
              <a:t>线</a:t>
            </a:r>
            <a:r>
              <a:rPr lang="zh-CN" altLang="en-US" sz="1000" dirty="0"/>
              <a:t>切割、激光切割</a:t>
            </a:r>
            <a:endParaRPr lang="en-US" altLang="zh-CN" sz="1000" dirty="0"/>
          </a:p>
          <a:p>
            <a:pPr marL="134988" indent="-134988">
              <a:buFontTx/>
              <a:buChar char="-"/>
            </a:pPr>
            <a:r>
              <a:rPr lang="zh-CN" altLang="en-US" sz="1000" dirty="0"/>
              <a:t>顶盖：透明亚克力</a:t>
            </a:r>
            <a:r>
              <a:rPr lang="en-US" altLang="zh-CN" sz="1000" dirty="0"/>
              <a:t>——</a:t>
            </a:r>
            <a:r>
              <a:rPr lang="zh-CN" altLang="en-US" sz="1000" dirty="0"/>
              <a:t>数控车</a:t>
            </a:r>
            <a:r>
              <a:rPr lang="en-US" altLang="zh-CN" sz="1000" dirty="0"/>
              <a:t>/</a:t>
            </a:r>
            <a:r>
              <a:rPr lang="zh-CN" altLang="en-US" sz="1000" dirty="0"/>
              <a:t>激光</a:t>
            </a:r>
            <a:r>
              <a:rPr lang="zh-CN" altLang="en-US" sz="1000" dirty="0"/>
              <a:t>内</a:t>
            </a:r>
            <a:r>
              <a:rPr lang="zh-CN" altLang="en-US" sz="1000" dirty="0"/>
              <a:t>雕</a:t>
            </a:r>
            <a:r>
              <a:rPr lang="en-US" altLang="zh-CN" sz="1000" dirty="0"/>
              <a:t>/</a:t>
            </a:r>
            <a:r>
              <a:rPr lang="zh-CN" altLang="en-US" sz="1000" dirty="0"/>
              <a:t>精雕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340991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531" y="199"/>
            <a:ext cx="1820706" cy="3012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0550" y="311209"/>
            <a:ext cx="30237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产品名称：工艺扇</a:t>
            </a:r>
            <a:endParaRPr lang="en-US" altLang="zh-CN" sz="1000" dirty="0"/>
          </a:p>
          <a:p>
            <a:r>
              <a:rPr lang="zh-CN" altLang="en-US" sz="1000" dirty="0"/>
              <a:t>产品部件及加工工艺：</a:t>
            </a:r>
            <a:endParaRPr lang="en-US" altLang="zh-CN" sz="1000" dirty="0"/>
          </a:p>
          <a:p>
            <a:pPr marL="134988" indent="-134988">
              <a:buFontTx/>
              <a:buChar char="-"/>
            </a:pPr>
            <a:r>
              <a:rPr lang="zh-CN" altLang="en-US" sz="1000" dirty="0"/>
              <a:t>底座：金属或塑料材质</a:t>
            </a:r>
            <a:r>
              <a:rPr lang="en-US" altLang="zh-CN" sz="1000" dirty="0"/>
              <a:t>——3D</a:t>
            </a:r>
            <a:r>
              <a:rPr lang="zh-CN" altLang="en-US" sz="1000" dirty="0"/>
              <a:t>打印</a:t>
            </a:r>
            <a:r>
              <a:rPr lang="en-US" altLang="zh-CN" sz="1000" dirty="0"/>
              <a:t>/</a:t>
            </a:r>
            <a:r>
              <a:rPr lang="zh-CN" altLang="en-US" sz="1000" dirty="0"/>
              <a:t>数控铣</a:t>
            </a:r>
            <a:r>
              <a:rPr lang="en-US" altLang="zh-CN" sz="1000" dirty="0"/>
              <a:t>/</a:t>
            </a:r>
            <a:r>
              <a:rPr lang="zh-CN" altLang="en-US" sz="1000" dirty="0"/>
              <a:t>精雕</a:t>
            </a:r>
            <a:endParaRPr lang="en-US" altLang="zh-CN" sz="1000" dirty="0"/>
          </a:p>
          <a:p>
            <a:pPr marL="134988" indent="-134988">
              <a:buFontTx/>
              <a:buChar char="-"/>
            </a:pPr>
            <a:r>
              <a:rPr lang="zh-CN" altLang="en-US" sz="1000" dirty="0"/>
              <a:t>扇柄：金属或塑料材质</a:t>
            </a:r>
            <a:r>
              <a:rPr lang="en-US" altLang="zh-CN" sz="1000" dirty="0"/>
              <a:t>——</a:t>
            </a:r>
            <a:r>
              <a:rPr lang="zh-CN" altLang="en-US" sz="1000" dirty="0"/>
              <a:t>激光刻蚀</a:t>
            </a:r>
            <a:endParaRPr lang="en-US" altLang="zh-CN" sz="1000" dirty="0"/>
          </a:p>
          <a:p>
            <a:pPr marL="134988" indent="-134988">
              <a:buFontTx/>
              <a:buChar char="-"/>
            </a:pPr>
            <a:r>
              <a:rPr lang="zh-CN" altLang="en-US" sz="1000" dirty="0"/>
              <a:t>扇面：纸质</a:t>
            </a:r>
            <a:r>
              <a:rPr lang="en-US" altLang="zh-CN" sz="1000" dirty="0"/>
              <a:t>——</a:t>
            </a:r>
            <a:r>
              <a:rPr lang="zh-CN" altLang="en-US" sz="1000" dirty="0"/>
              <a:t>无需特种加工</a:t>
            </a:r>
            <a:endParaRPr lang="en-US" altLang="zh-CN" sz="1000" dirty="0"/>
          </a:p>
          <a:p>
            <a:pPr marL="134988" indent="-134988">
              <a:buFontTx/>
              <a:buChar char="-"/>
            </a:pPr>
            <a:r>
              <a:rPr lang="zh-CN" altLang="en-US" sz="1000" dirty="0"/>
              <a:t>卡扣：金属或塑料材质</a:t>
            </a:r>
            <a:r>
              <a:rPr lang="en-US" altLang="zh-CN" sz="1000" dirty="0"/>
              <a:t>——</a:t>
            </a:r>
            <a:r>
              <a:rPr lang="zh-CN" altLang="en-US" sz="1000" dirty="0"/>
              <a:t>数控铣</a:t>
            </a:r>
            <a:endParaRPr lang="en-US" altLang="zh-CN" sz="1000" dirty="0"/>
          </a:p>
          <a:p>
            <a:pPr marL="134988" indent="-134988">
              <a:buFontTx/>
              <a:buChar char="-"/>
            </a:pPr>
            <a:r>
              <a:rPr lang="zh-CN" altLang="en-US" sz="1000" dirty="0"/>
              <a:t>转轴：金属或塑料材质</a:t>
            </a:r>
            <a:r>
              <a:rPr lang="en-US" altLang="zh-CN" sz="1000" dirty="0"/>
              <a:t>——</a:t>
            </a:r>
            <a:r>
              <a:rPr lang="zh-CN" altLang="en-US" sz="1000" dirty="0"/>
              <a:t>数控车（可回收利用笔芯等）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405558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251" y="141305"/>
            <a:ext cx="1819266" cy="29574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0550" y="311209"/>
            <a:ext cx="3138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产品名称：手摇风扇</a:t>
            </a:r>
            <a:r>
              <a:rPr lang="en-US" altLang="zh-CN" sz="1000" dirty="0"/>
              <a:t>/</a:t>
            </a:r>
            <a:r>
              <a:rPr lang="zh-CN" altLang="en-US" sz="1000" dirty="0"/>
              <a:t>手</a:t>
            </a:r>
            <a:r>
              <a:rPr lang="zh-CN" altLang="en-US" sz="1000" dirty="0"/>
              <a:t>持电扇</a:t>
            </a:r>
            <a:endParaRPr lang="en-US" altLang="zh-CN" sz="1000" dirty="0"/>
          </a:p>
          <a:p>
            <a:r>
              <a:rPr lang="zh-CN" altLang="en-US" sz="1000" dirty="0"/>
              <a:t>产品部件及加工工艺：</a:t>
            </a:r>
            <a:endParaRPr lang="en-US" altLang="zh-CN" sz="1000" dirty="0"/>
          </a:p>
          <a:p>
            <a:pPr marL="134988" indent="-134988">
              <a:buFontTx/>
              <a:buChar char="-"/>
            </a:pPr>
            <a:r>
              <a:rPr lang="zh-CN" altLang="en-US" sz="1000" dirty="0"/>
              <a:t>外壳：金属或塑料材质</a:t>
            </a:r>
            <a:r>
              <a:rPr lang="en-US" altLang="zh-CN" sz="1000" dirty="0"/>
              <a:t>——3D</a:t>
            </a:r>
            <a:r>
              <a:rPr lang="zh-CN" altLang="en-US" sz="1000" dirty="0"/>
              <a:t>打印</a:t>
            </a:r>
            <a:r>
              <a:rPr lang="en-US" altLang="zh-CN" sz="1000" dirty="0"/>
              <a:t>/</a:t>
            </a:r>
            <a:r>
              <a:rPr lang="zh-CN" altLang="en-US" sz="1000" dirty="0"/>
              <a:t>数控铣</a:t>
            </a:r>
            <a:r>
              <a:rPr lang="en-US" altLang="zh-CN" sz="1000" dirty="0"/>
              <a:t>/</a:t>
            </a:r>
            <a:r>
              <a:rPr lang="zh-CN" altLang="en-US" sz="1000" dirty="0"/>
              <a:t>激光切割（板材）</a:t>
            </a:r>
            <a:endParaRPr lang="en-US" altLang="zh-CN" sz="1000" dirty="0"/>
          </a:p>
          <a:p>
            <a:pPr marL="134988" indent="-134988">
              <a:buFontTx/>
              <a:buChar char="-"/>
            </a:pPr>
            <a:r>
              <a:rPr lang="zh-CN" altLang="en-US" sz="1000" dirty="0"/>
              <a:t>齿轮：金属或塑料材质</a:t>
            </a:r>
            <a:r>
              <a:rPr lang="en-US" altLang="zh-CN" sz="1000" dirty="0"/>
              <a:t>——</a:t>
            </a:r>
            <a:r>
              <a:rPr lang="zh-CN" altLang="en-US" sz="1000" dirty="0"/>
              <a:t>数控铣</a:t>
            </a:r>
            <a:endParaRPr lang="en-US" altLang="zh-CN" sz="1000" dirty="0"/>
          </a:p>
          <a:p>
            <a:pPr marL="134988" indent="-134988">
              <a:buFontTx/>
              <a:buChar char="-"/>
            </a:pPr>
            <a:r>
              <a:rPr lang="zh-CN" altLang="en-US" sz="1000" dirty="0"/>
              <a:t>摇把轴：金属材质</a:t>
            </a:r>
            <a:r>
              <a:rPr lang="en-US" altLang="zh-CN" sz="1000" dirty="0"/>
              <a:t>——</a:t>
            </a:r>
            <a:r>
              <a:rPr lang="zh-CN" altLang="en-US" sz="1000" dirty="0"/>
              <a:t>数控车</a:t>
            </a:r>
            <a:endParaRPr lang="en-US" altLang="zh-CN" sz="1000" dirty="0"/>
          </a:p>
          <a:p>
            <a:pPr marL="134988" indent="-134988">
              <a:buFontTx/>
              <a:buChar char="-"/>
            </a:pPr>
            <a:r>
              <a:rPr lang="zh-CN" altLang="en-US" sz="1000" dirty="0"/>
              <a:t>扇叶</a:t>
            </a:r>
            <a:r>
              <a:rPr lang="zh-CN" altLang="en-US" sz="1000" dirty="0"/>
              <a:t>：金属或塑料材质</a:t>
            </a:r>
            <a:r>
              <a:rPr lang="en-US" altLang="zh-CN" sz="1000" dirty="0"/>
              <a:t>——</a:t>
            </a:r>
            <a:r>
              <a:rPr lang="zh-CN" altLang="en-US" sz="1000" dirty="0"/>
              <a:t>数控铣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129212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672" y="103869"/>
            <a:ext cx="2258424" cy="3006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0550" y="311209"/>
            <a:ext cx="313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产品名称：造型椅</a:t>
            </a:r>
            <a:r>
              <a:rPr lang="en-US" altLang="zh-CN" sz="1000" dirty="0"/>
              <a:t>/</a:t>
            </a:r>
            <a:r>
              <a:rPr lang="zh-CN" altLang="en-US" sz="1000" dirty="0"/>
              <a:t>微缩</a:t>
            </a:r>
            <a:r>
              <a:rPr lang="en-US" altLang="zh-CN" sz="1000" dirty="0"/>
              <a:t>U</a:t>
            </a:r>
            <a:r>
              <a:rPr lang="zh-CN" altLang="en-US" sz="1000" dirty="0"/>
              <a:t>盘椅</a:t>
            </a:r>
            <a:endParaRPr lang="en-US" altLang="zh-CN" sz="1000" dirty="0"/>
          </a:p>
          <a:p>
            <a:r>
              <a:rPr lang="zh-CN" altLang="en-US" sz="1000" dirty="0"/>
              <a:t>产品部件及加工工艺：</a:t>
            </a:r>
            <a:endParaRPr lang="en-US" altLang="zh-CN" sz="1000" dirty="0"/>
          </a:p>
          <a:p>
            <a:pPr marL="134988" indent="-134988">
              <a:buFontTx/>
              <a:buChar char="-"/>
            </a:pPr>
            <a:r>
              <a:rPr lang="zh-CN" altLang="en-US" sz="1000" dirty="0"/>
              <a:t>支腿：金属材质</a:t>
            </a:r>
            <a:r>
              <a:rPr lang="en-US" altLang="zh-CN" sz="1000" dirty="0"/>
              <a:t>——</a:t>
            </a:r>
            <a:r>
              <a:rPr lang="zh-CN" altLang="en-US" sz="1000" dirty="0"/>
              <a:t>数控铣</a:t>
            </a:r>
            <a:endParaRPr lang="en-US" altLang="zh-CN" sz="1000" dirty="0"/>
          </a:p>
          <a:p>
            <a:pPr marL="134988" indent="-134988">
              <a:buFontTx/>
              <a:buChar char="-"/>
            </a:pPr>
            <a:r>
              <a:rPr lang="zh-CN" altLang="en-US" sz="1000" dirty="0"/>
              <a:t>转轴：金属材质</a:t>
            </a:r>
            <a:r>
              <a:rPr lang="en-US" altLang="zh-CN" sz="1000" dirty="0"/>
              <a:t>——</a:t>
            </a:r>
            <a:r>
              <a:rPr lang="zh-CN" altLang="en-US" sz="1000" dirty="0"/>
              <a:t>数控车</a:t>
            </a:r>
            <a:endParaRPr lang="en-US" altLang="zh-CN" sz="1000" dirty="0"/>
          </a:p>
          <a:p>
            <a:pPr marL="134988" indent="-134988">
              <a:buFontTx/>
              <a:buChar char="-"/>
            </a:pPr>
            <a:r>
              <a:rPr lang="zh-CN" altLang="en-US" sz="1000" dirty="0"/>
              <a:t>椅子面：金属材质或木质</a:t>
            </a:r>
            <a:r>
              <a:rPr lang="en-US" altLang="zh-CN" sz="1000" dirty="0"/>
              <a:t>——</a:t>
            </a:r>
            <a:r>
              <a:rPr lang="zh-CN" altLang="en-US" sz="1000" dirty="0"/>
              <a:t>数控铣</a:t>
            </a:r>
            <a:r>
              <a:rPr lang="en-US" altLang="zh-CN" sz="1000" dirty="0"/>
              <a:t>/</a:t>
            </a:r>
            <a:r>
              <a:rPr lang="zh-CN" altLang="en-US" sz="1000" dirty="0"/>
              <a:t>激光切割</a:t>
            </a:r>
            <a:r>
              <a:rPr lang="en-US" altLang="zh-CN" sz="1000" dirty="0"/>
              <a:t>/</a:t>
            </a:r>
            <a:r>
              <a:rPr lang="zh-CN" altLang="en-US" sz="1000" dirty="0"/>
              <a:t>精雕</a:t>
            </a:r>
            <a:endParaRPr lang="en-US" altLang="zh-CN" sz="1000" dirty="0"/>
          </a:p>
          <a:p>
            <a:pPr marL="134988" indent="-134988">
              <a:buFontTx/>
              <a:buChar char="-"/>
            </a:pPr>
            <a:r>
              <a:rPr lang="zh-CN" altLang="en-US" sz="1000" dirty="0"/>
              <a:t>椅子背：金属或塑料材质或木质</a:t>
            </a:r>
            <a:r>
              <a:rPr lang="en-US" altLang="zh-CN" sz="1000" dirty="0"/>
              <a:t>——</a:t>
            </a:r>
            <a:r>
              <a:rPr lang="zh-CN" altLang="en-US" sz="1000" dirty="0"/>
              <a:t>数控铣</a:t>
            </a:r>
            <a:endParaRPr lang="en-US" altLang="zh-CN" sz="1000" dirty="0"/>
          </a:p>
          <a:p>
            <a:pPr marL="134988" indent="-134988">
              <a:buFontTx/>
              <a:buChar char="-"/>
            </a:pPr>
            <a:r>
              <a:rPr lang="zh-CN" altLang="en-US" sz="1000" dirty="0"/>
              <a:t>椅子</a:t>
            </a:r>
            <a:r>
              <a:rPr lang="zh-CN" altLang="en-US" sz="1000" dirty="0"/>
              <a:t>背可设计为可插拔结构，集成一个</a:t>
            </a:r>
            <a:r>
              <a:rPr lang="en-US" altLang="zh-CN" sz="1000" dirty="0"/>
              <a:t>U</a:t>
            </a:r>
            <a:r>
              <a:rPr lang="zh-CN" altLang="en-US" sz="1000" dirty="0"/>
              <a:t>盘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64951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270</Words>
  <Application>Microsoft Office PowerPoint</Application>
  <PresentationFormat>Custom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Woody Wang</cp:lastModifiedBy>
  <cp:revision>15</cp:revision>
  <dcterms:created xsi:type="dcterms:W3CDTF">2014-06-04T12:58:27Z</dcterms:created>
  <dcterms:modified xsi:type="dcterms:W3CDTF">2014-06-05T02:18:38Z</dcterms:modified>
</cp:coreProperties>
</file>