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7" r:id="rId4"/>
    <p:sldId id="266" r:id="rId5"/>
    <p:sldId id="259" r:id="rId6"/>
    <p:sldId id="268" r:id="rId7"/>
    <p:sldId id="269" r:id="rId8"/>
    <p:sldId id="261" r:id="rId9"/>
    <p:sldId id="262" r:id="rId10"/>
    <p:sldId id="264" r:id="rId11"/>
    <p:sldId id="265" r:id="rId12"/>
    <p:sldId id="267" r:id="rId13"/>
    <p:sldId id="270" r:id="rId14"/>
    <p:sldId id="25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5" indent="0" algn="ctr">
              <a:buNone/>
              <a:defRPr sz="2000"/>
            </a:lvl2pPr>
            <a:lvl3pPr marL="914293" indent="0" algn="ctr">
              <a:buNone/>
              <a:defRPr sz="1799"/>
            </a:lvl3pPr>
            <a:lvl4pPr marL="1371438" indent="0" algn="ctr">
              <a:buNone/>
              <a:defRPr sz="1600"/>
            </a:lvl4pPr>
            <a:lvl5pPr marL="1828584" indent="0" algn="ctr">
              <a:buNone/>
              <a:defRPr sz="1600"/>
            </a:lvl5pPr>
            <a:lvl6pPr marL="2285729" indent="0" algn="ctr">
              <a:buNone/>
              <a:defRPr sz="1600"/>
            </a:lvl6pPr>
            <a:lvl7pPr marL="2742877" indent="0" algn="ctr">
              <a:buNone/>
              <a:defRPr sz="1600"/>
            </a:lvl7pPr>
            <a:lvl8pPr marL="3200022" indent="0" algn="ctr">
              <a:buNone/>
              <a:defRPr sz="1600"/>
            </a:lvl8pPr>
            <a:lvl9pPr marL="3657167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9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7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6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0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2" y="849744"/>
            <a:ext cx="7886701" cy="97588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799"/>
            </a:lvl2pPr>
            <a:lvl3pPr>
              <a:defRPr sz="1600"/>
            </a:lvl3pPr>
            <a:lvl4pPr>
              <a:defRPr sz="1399"/>
            </a:lvl4pPr>
            <a:lvl5pPr>
              <a:defRPr sz="1399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3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1" cy="2852736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7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2" y="1825624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4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1" cy="13255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4"/>
            <a:ext cx="3868340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3" indent="0">
              <a:buNone/>
              <a:defRPr sz="1799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7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5"/>
            <a:ext cx="3868340" cy="368458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681164"/>
            <a:ext cx="3887392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3" indent="0">
              <a:buNone/>
              <a:defRPr sz="1799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7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49" y="2505075"/>
            <a:ext cx="3887392" cy="368458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4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57201"/>
            <a:ext cx="2949179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7"/>
            <a:ext cx="4629149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5" indent="0">
              <a:buNone/>
              <a:defRPr sz="1399"/>
            </a:lvl2pPr>
            <a:lvl3pPr marL="914293" indent="0">
              <a:buNone/>
              <a:defRPr sz="1200"/>
            </a:lvl3pPr>
            <a:lvl4pPr marL="1371438" indent="0">
              <a:buNone/>
              <a:defRPr sz="999"/>
            </a:lvl4pPr>
            <a:lvl5pPr marL="1828584" indent="0">
              <a:buNone/>
              <a:defRPr sz="999"/>
            </a:lvl5pPr>
            <a:lvl6pPr marL="2285729" indent="0">
              <a:buNone/>
              <a:defRPr sz="999"/>
            </a:lvl6pPr>
            <a:lvl7pPr marL="2742877" indent="0">
              <a:buNone/>
              <a:defRPr sz="999"/>
            </a:lvl7pPr>
            <a:lvl8pPr marL="3200022" indent="0">
              <a:buNone/>
              <a:defRPr sz="999"/>
            </a:lvl8pPr>
            <a:lvl9pPr marL="3657167" indent="0">
              <a:buNone/>
              <a:defRPr sz="999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57201"/>
            <a:ext cx="2949179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7"/>
            <a:ext cx="4629149" cy="487362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3" indent="0">
              <a:buNone/>
              <a:defRPr sz="2400"/>
            </a:lvl3pPr>
            <a:lvl4pPr marL="1371438" indent="0">
              <a:buNone/>
              <a:defRPr sz="2000"/>
            </a:lvl4pPr>
            <a:lvl5pPr marL="1828584" indent="0">
              <a:buNone/>
              <a:defRPr sz="2000"/>
            </a:lvl5pPr>
            <a:lvl6pPr marL="2285729" indent="0">
              <a:buNone/>
              <a:defRPr sz="2000"/>
            </a:lvl6pPr>
            <a:lvl7pPr marL="2742877" indent="0">
              <a:buNone/>
              <a:defRPr sz="2000"/>
            </a:lvl7pPr>
            <a:lvl8pPr marL="3200022" indent="0">
              <a:buNone/>
              <a:defRPr sz="2000"/>
            </a:lvl8pPr>
            <a:lvl9pPr marL="3657167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5" indent="0">
              <a:buNone/>
              <a:defRPr sz="1399"/>
            </a:lvl2pPr>
            <a:lvl3pPr marL="914293" indent="0">
              <a:buNone/>
              <a:defRPr sz="1200"/>
            </a:lvl3pPr>
            <a:lvl4pPr marL="1371438" indent="0">
              <a:buNone/>
              <a:defRPr sz="999"/>
            </a:lvl4pPr>
            <a:lvl5pPr marL="1828584" indent="0">
              <a:buNone/>
              <a:defRPr sz="999"/>
            </a:lvl5pPr>
            <a:lvl6pPr marL="2285729" indent="0">
              <a:buNone/>
              <a:defRPr sz="999"/>
            </a:lvl6pPr>
            <a:lvl7pPr marL="2742877" indent="0">
              <a:buNone/>
              <a:defRPr sz="999"/>
            </a:lvl7pPr>
            <a:lvl8pPr marL="3200022" indent="0">
              <a:buNone/>
              <a:defRPr sz="999"/>
            </a:lvl8pPr>
            <a:lvl9pPr marL="3657167" indent="0">
              <a:buNone/>
              <a:defRPr sz="999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6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853440"/>
            <a:ext cx="7886701" cy="972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825624"/>
            <a:ext cx="78867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2" y="6356352"/>
            <a:ext cx="20573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2FBC-0607-4357-B587-08A94433C26E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2" y="6356352"/>
            <a:ext cx="30861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3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731519"/>
            <a:ext cx="9144000" cy="121921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5" y="179914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795" y="223693"/>
            <a:ext cx="2943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清华大学基础工业训练中心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09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1pPr>
    </p:titleStyle>
    <p:bodyStyle>
      <a:lvl1pPr marL="228574" indent="-228574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1pPr>
      <a:lvl2pPr marL="685719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2pPr>
      <a:lvl3pPr marL="1142865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3pPr>
      <a:lvl4pPr marL="1600010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4pPr>
      <a:lvl5pPr marL="2057157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idownloadblog.com/2012/09/12/how-the-iphone-5-is-ma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精雕</a:t>
            </a:r>
            <a:r>
              <a:rPr lang="zh-CN" altLang="en-US" dirty="0" smtClean="0"/>
              <a:t>机（高精度数控铣床）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学习、实践与自主制作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97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精雕机加工流程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机床配置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回参考点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主轴定向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刀具库退回（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机型）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工件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装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卡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分中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平面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对刀（对于加工过程中使用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把或以上刀具的程序）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4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精雕机加工流程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数控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加工试制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工件卸载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4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欲知更多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  <a:r>
              <a:rPr lang="zh-CN" altLang="en-US" dirty="0" smtClean="0"/>
              <a:t>请踊跃提问！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99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3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基本操作流程（日常标准操作流程）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机床外部橙红色旋钮电源上电</a:t>
            </a:r>
            <a:endParaRPr lang="en-US" altLang="zh-CN" dirty="0" smtClean="0"/>
          </a:p>
          <a:p>
            <a:r>
              <a:rPr lang="zh-CN" altLang="en-US" dirty="0" smtClean="0"/>
              <a:t>开启电脑</a:t>
            </a:r>
            <a:endParaRPr lang="en-US" altLang="zh-CN" dirty="0" smtClean="0"/>
          </a:p>
          <a:p>
            <a:r>
              <a:rPr lang="zh-CN" altLang="en-US" dirty="0" smtClean="0"/>
              <a:t>打开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回参考点，按</a:t>
            </a:r>
            <a:r>
              <a:rPr lang="en-US" altLang="zh-CN" dirty="0" smtClean="0"/>
              <a:t>ALL</a:t>
            </a:r>
            <a:r>
              <a:rPr lang="zh-CN" altLang="en-US" dirty="0" smtClean="0"/>
              <a:t>，按主轴定向，按刀库退回（</a:t>
            </a:r>
            <a:r>
              <a:rPr lang="en-US" altLang="zh-CN" dirty="0" smtClean="0"/>
              <a:t>600</a:t>
            </a:r>
            <a:r>
              <a:rPr lang="zh-CN" altLang="en-US" dirty="0" smtClean="0"/>
              <a:t>型）</a:t>
            </a:r>
            <a:endParaRPr lang="en-US" altLang="zh-CN" dirty="0" smtClean="0"/>
          </a:p>
          <a:p>
            <a:r>
              <a:rPr lang="zh-CN" altLang="en-US" dirty="0"/>
              <a:t>启动</a:t>
            </a:r>
            <a:r>
              <a:rPr lang="zh-CN" altLang="en-US" dirty="0" smtClean="0"/>
              <a:t>气压密封</a:t>
            </a:r>
            <a:endParaRPr lang="en-US" altLang="zh-CN" dirty="0" smtClean="0"/>
          </a:p>
          <a:p>
            <a:r>
              <a:rPr lang="zh-CN" altLang="en-US" dirty="0" smtClean="0"/>
              <a:t>主轴预热（每天早上开机时运行约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分钟）</a:t>
            </a:r>
            <a:endParaRPr lang="en-US" altLang="zh-CN" dirty="0" smtClean="0"/>
          </a:p>
          <a:p>
            <a:r>
              <a:rPr lang="zh-CN" altLang="en-US" dirty="0"/>
              <a:t>装</a:t>
            </a:r>
            <a:r>
              <a:rPr lang="zh-CN" altLang="en-US" dirty="0" smtClean="0"/>
              <a:t>卡工件</a:t>
            </a:r>
            <a:endParaRPr lang="en-US" altLang="zh-CN" dirty="0" smtClean="0"/>
          </a:p>
          <a:p>
            <a:r>
              <a:rPr lang="zh-CN" altLang="en-US" dirty="0" smtClean="0"/>
              <a:t>分中、定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刀</a:t>
            </a:r>
            <a:endParaRPr lang="en-US" altLang="zh-CN" dirty="0" smtClean="0"/>
          </a:p>
          <a:p>
            <a:r>
              <a:rPr lang="zh-CN" altLang="en-US" dirty="0"/>
              <a:t>运行程序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71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讲座部分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45’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精雕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机简介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12’</a:t>
            </a: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应用案例：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iPhone 5S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、涡轮叶片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5’</a:t>
            </a: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精雕机结构及原理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5’</a:t>
            </a:r>
          </a:p>
          <a:p>
            <a:pPr lvl="2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精雕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机安全操作规程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2’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精雕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机加工流程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33’</a:t>
            </a: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零件设计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建模、生成刀路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4’</a:t>
            </a: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数据传输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网络化现场管理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3’</a:t>
            </a: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机床初始化配置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	5’</a:t>
            </a: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工件装卡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	4’</a:t>
            </a: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分中对刀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	5’</a:t>
            </a:r>
          </a:p>
          <a:p>
            <a:pPr lvl="2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数控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加工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工件卸载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	3’</a:t>
            </a: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6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身边的精密加工产品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iPhone 5 </a:t>
            </a:r>
            <a:r>
              <a:rPr lang="zh-CN" altLang="en-US" dirty="0"/>
              <a:t>加工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三轴精雕机床加工</a:t>
            </a:r>
            <a:r>
              <a:rPr lang="en-US" altLang="zh-CN" dirty="0" smtClean="0"/>
              <a:t>【</a:t>
            </a:r>
            <a:r>
              <a:rPr lang="zh-CN" altLang="en-US" dirty="0"/>
              <a:t>视频</a:t>
            </a:r>
            <a:r>
              <a:rPr lang="en-US" altLang="zh-CN" dirty="0" smtClean="0"/>
              <a:t>】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 sz="1000" dirty="0" smtClean="0">
                <a:hlinkClick r:id="rId2"/>
              </a:rPr>
              <a:t>http</a:t>
            </a:r>
            <a:r>
              <a:rPr lang="en-US" altLang="zh-CN" sz="1000" dirty="0">
                <a:hlinkClick r:id="rId2"/>
              </a:rPr>
              <a:t>://www.idownloadblog.com/2012/09/12/how-the-iphone-5-is-made</a:t>
            </a:r>
            <a:r>
              <a:rPr lang="en-US" altLang="zh-CN" sz="1000" dirty="0" smtClean="0">
                <a:hlinkClick r:id="rId2"/>
              </a:rPr>
              <a:t>/</a:t>
            </a:r>
            <a:endParaRPr lang="en-US" altLang="zh-CN" sz="1000" dirty="0" smtClean="0"/>
          </a:p>
          <a:p>
            <a:r>
              <a:rPr lang="zh-CN" altLang="en-US" dirty="0" smtClean="0"/>
              <a:t>眼镜框架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五轴精雕机床加工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人工膝关节、乐器</a:t>
            </a:r>
            <a:r>
              <a:rPr lang="en-US" altLang="zh-CN" dirty="0" smtClean="0"/>
              <a:t>——</a:t>
            </a:r>
            <a:r>
              <a:rPr lang="zh-CN" altLang="en-US" dirty="0"/>
              <a:t>五轴精雕机床加工</a:t>
            </a:r>
            <a:endParaRPr lang="en-US" altLang="zh-CN" dirty="0" smtClean="0"/>
          </a:p>
          <a:p>
            <a:r>
              <a:rPr lang="zh-CN" altLang="en-US" dirty="0"/>
              <a:t>涡轮叶片等航空部品部件</a:t>
            </a:r>
            <a:r>
              <a:rPr lang="en-US" altLang="zh-CN" dirty="0"/>
              <a:t>——</a:t>
            </a:r>
            <a:r>
              <a:rPr lang="zh-CN" altLang="en-US" dirty="0"/>
              <a:t>五轴精雕机床</a:t>
            </a:r>
            <a:r>
              <a:rPr lang="zh-CN" altLang="en-US" dirty="0" smtClean="0"/>
              <a:t>加工（海外）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】</a:t>
            </a:r>
            <a:endParaRPr lang="en-US" altLang="zh-CN" dirty="0"/>
          </a:p>
        </p:txBody>
      </p:sp>
      <p:grpSp>
        <p:nvGrpSpPr>
          <p:cNvPr id="7" name="Group 6"/>
          <p:cNvGrpSpPr/>
          <p:nvPr/>
        </p:nvGrpSpPr>
        <p:grpSpPr>
          <a:xfrm>
            <a:off x="1198690" y="3868804"/>
            <a:ext cx="6746623" cy="2536758"/>
            <a:chOff x="628652" y="3065145"/>
            <a:chExt cx="6746623" cy="25367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2" y="3065145"/>
              <a:ext cx="4481606" cy="253675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258" y="3065146"/>
              <a:ext cx="2265017" cy="12730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258" y="4328825"/>
              <a:ext cx="2265017" cy="1273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02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精雕机结构及原理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81" y="2948508"/>
            <a:ext cx="4005545" cy="335603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756626" y="3765883"/>
            <a:ext cx="1296000" cy="7200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JD50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数控系统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197642" y="2294856"/>
            <a:ext cx="0" cy="10258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97644" y="2294856"/>
            <a:ext cx="96252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9" idx="1"/>
          </p:cNvCxnSpPr>
          <p:nvPr/>
        </p:nvCxnSpPr>
        <p:spPr>
          <a:xfrm flipH="1">
            <a:off x="6160171" y="2294856"/>
            <a:ext cx="71438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74559" y="1934856"/>
            <a:ext cx="1152000" cy="7200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加工区服务器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105853" y="2192948"/>
            <a:ext cx="1296000" cy="5760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旋转主轴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7190" y="3920208"/>
            <a:ext cx="1296000" cy="7200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三自由度加工区</a:t>
            </a:r>
            <a:endParaRPr lang="zh-CN" altLang="en-US" dirty="0">
              <a:solidFill>
                <a:schemeClr val="tx1"/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9708" y="3992208"/>
            <a:ext cx="1296000" cy="5760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伞式刀库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709190" y="5691960"/>
            <a:ext cx="1296000" cy="5760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冷却液箱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501190" y="4923534"/>
            <a:ext cx="1152000" cy="5760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对刀仪</a:t>
            </a:r>
            <a:endParaRPr lang="zh-CN" altLang="en-US" dirty="0">
              <a:solidFill>
                <a:schemeClr val="tx1"/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35263" y="4943258"/>
            <a:ext cx="1440000" cy="7200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主轴制冷机</a:t>
            </a:r>
          </a:p>
        </p:txBody>
      </p:sp>
      <p:cxnSp>
        <p:nvCxnSpPr>
          <p:cNvPr id="29" name="Straight Connector 28"/>
          <p:cNvCxnSpPr>
            <a:stCxn id="28" idx="1"/>
          </p:cNvCxnSpPr>
          <p:nvPr/>
        </p:nvCxnSpPr>
        <p:spPr>
          <a:xfrm flipH="1">
            <a:off x="5520875" y="5303258"/>
            <a:ext cx="71438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7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安全使用规范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开机主轴预热，必须带刀柄，且刀柄盖必须取下，以免飞出伤人。</a:t>
            </a:r>
            <a:endParaRPr lang="en-US" altLang="zh-CN" dirty="0" smtClean="0"/>
          </a:p>
          <a:p>
            <a:r>
              <a:rPr lang="zh-CN" altLang="en-US" dirty="0" smtClean="0"/>
              <a:t>主轴运转时，操作台推拉门必须关闭！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以下情形可开门操作：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分中、定位时，主轴停转情况下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手轮</a:t>
            </a:r>
            <a:r>
              <a:rPr lang="zh-CN" altLang="en-US" dirty="0"/>
              <a:t>试</a:t>
            </a:r>
            <a:r>
              <a:rPr lang="zh-CN" altLang="en-US" dirty="0" smtClean="0"/>
              <a:t>切时</a:t>
            </a:r>
            <a:endParaRPr lang="en-US" altLang="zh-CN" dirty="0" smtClean="0"/>
          </a:p>
          <a:p>
            <a:r>
              <a:rPr lang="zh-CN" altLang="en-US" dirty="0" smtClean="0"/>
              <a:t>养成</a:t>
            </a:r>
            <a:r>
              <a:rPr lang="zh-CN" altLang="en-US" u="sng" dirty="0" smtClean="0"/>
              <a:t>先试切再运行</a:t>
            </a:r>
            <a:r>
              <a:rPr lang="zh-CN" altLang="en-US" dirty="0" smtClean="0"/>
              <a:t>的好习惯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执行程序或执行</a:t>
            </a:r>
            <a:r>
              <a:rPr lang="en-US" altLang="zh-CN" dirty="0"/>
              <a:t>MDI</a:t>
            </a:r>
            <a:r>
              <a:rPr lang="zh-CN" altLang="en-US" dirty="0" smtClean="0"/>
              <a:t>指令时，必须先进行手轮试切，再点击取消试程序自动运行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09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精雕加工示范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37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708150" algn="l"/>
              </a:tabLst>
            </a:pPr>
            <a:r>
              <a:rPr lang="zh-CN" altLang="en-US" dirty="0" smtClean="0"/>
              <a:t>安全操作规程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再次强调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主轴运转时，操作台推拉门必须关闭！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以下情形可开门操作：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分中、定位时，主轴停转情况下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手轮</a:t>
            </a:r>
            <a:r>
              <a:rPr lang="zh-CN" altLang="en-US" dirty="0"/>
              <a:t>试</a:t>
            </a:r>
            <a:r>
              <a:rPr lang="zh-CN" altLang="en-US" dirty="0" smtClean="0"/>
              <a:t>切时</a:t>
            </a:r>
            <a:endParaRPr lang="en-US" altLang="zh-CN" dirty="0" smtClean="0"/>
          </a:p>
          <a:p>
            <a:r>
              <a:rPr lang="zh-CN" altLang="en-US" dirty="0" smtClean="0"/>
              <a:t>养成</a:t>
            </a:r>
            <a:r>
              <a:rPr lang="zh-CN" altLang="en-US" dirty="0" smtClean="0">
                <a:solidFill>
                  <a:srgbClr val="FF0000"/>
                </a:solidFill>
              </a:rPr>
              <a:t>先试切再运行</a:t>
            </a:r>
            <a:r>
              <a:rPr lang="zh-CN" altLang="en-US" dirty="0" smtClean="0"/>
              <a:t>的好习惯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执行程序或执行</a:t>
            </a:r>
            <a:r>
              <a:rPr lang="en-US" altLang="zh-CN" dirty="0"/>
              <a:t>MDI</a:t>
            </a:r>
            <a:r>
              <a:rPr lang="zh-CN" altLang="en-US" dirty="0" smtClean="0"/>
              <a:t>指令时，必须先进行手轮试切，再点击取消试程序自动运行</a:t>
            </a:r>
            <a:endParaRPr lang="en-US" altLang="zh-CN" dirty="0" smtClean="0"/>
          </a:p>
          <a:p>
            <a:r>
              <a:rPr lang="zh-CN" altLang="en-US" dirty="0" smtClean="0"/>
              <a:t>装卡材料时一定要牢固，必须做到“装实、装正、装平”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严禁在材料悬空的地方进行加工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加工金属时必须加切削液</a:t>
            </a:r>
            <a:r>
              <a:rPr lang="zh-CN" altLang="en-US" dirty="0" smtClean="0"/>
              <a:t>，切削液必须冲到刀具上</a:t>
            </a:r>
            <a:endParaRPr lang="en-US" altLang="zh-CN" dirty="0" smtClean="0"/>
          </a:p>
          <a:p>
            <a:r>
              <a:rPr lang="zh-CN" altLang="en-US" dirty="0"/>
              <a:t>加工过程</a:t>
            </a:r>
            <a:r>
              <a:rPr lang="zh-CN" altLang="en-US" dirty="0" smtClean="0"/>
              <a:t>中严禁伏在加工区域进行观察，严禁用手直接触碰加工表面。</a:t>
            </a:r>
            <a:r>
              <a:rPr lang="zh-CN" altLang="en-US" dirty="0" smtClean="0">
                <a:solidFill>
                  <a:srgbClr val="FF0000"/>
                </a:solidFill>
              </a:rPr>
              <a:t>谨防异物入眼及高温烫伤！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2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精雕机加工流程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零件设计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选择合适的软件进行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建模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环境中线框建模完成后，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必须将图形聚中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（变换菜单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图形聚中）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选择合适的刀具，并将路径间距与刀具几何尺寸匹配进行设置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刀路生成时需要在机床设置信息里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选择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JD50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系统，并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取消输出样条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7211" y="4001292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altLang="zh-CN" sz="1200" dirty="0" smtClean="0"/>
              <a:t>【</a:t>
            </a:r>
            <a:r>
              <a:rPr lang="zh-CN" altLang="en-US" sz="1200" dirty="0" smtClean="0"/>
              <a:t>延伸知识</a:t>
            </a:r>
            <a:r>
              <a:rPr lang="en-US" altLang="zh-CN" sz="1200" dirty="0" smtClean="0"/>
              <a:t>】</a:t>
            </a:r>
          </a:p>
          <a:p>
            <a:r>
              <a:rPr lang="zh-CN" altLang="en-US" sz="1200" dirty="0" smtClean="0"/>
              <a:t>数字化建模是当今最常用的加工辅助工具。通过</a:t>
            </a:r>
            <a:r>
              <a:rPr lang="en-US" altLang="zh-CN" sz="1200" dirty="0" smtClean="0"/>
              <a:t>CAD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CAM</a:t>
            </a:r>
            <a:r>
              <a:rPr lang="zh-CN" altLang="en-US" sz="1200" dirty="0" smtClean="0"/>
              <a:t>系统，配合实际制造，可以实现精确的工件加工定义、加工仿真、虚拟装配等。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134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精雕机加工流程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数据传输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文件拷贝到现场电脑的共享文件夹里。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在精雕机上打开远程共享文件夹中的程序文件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533148" y="3784724"/>
            <a:ext cx="180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altLang="zh-CN" sz="1200" dirty="0" smtClean="0"/>
              <a:t>【</a:t>
            </a:r>
            <a:r>
              <a:rPr lang="zh-CN" altLang="en-US" sz="1200" dirty="0" smtClean="0"/>
              <a:t>延伸知识</a:t>
            </a:r>
            <a:r>
              <a:rPr lang="en-US" altLang="zh-CN" sz="1200" dirty="0" smtClean="0"/>
              <a:t>】</a:t>
            </a:r>
          </a:p>
          <a:p>
            <a:r>
              <a:rPr lang="zh-CN" altLang="en-US" sz="1200" dirty="0" smtClean="0"/>
              <a:t>分布式数控系统</a:t>
            </a:r>
            <a:r>
              <a:rPr lang="en-US" altLang="zh-CN" sz="1200" dirty="0" smtClean="0"/>
              <a:t>DNC</a:t>
            </a:r>
            <a:r>
              <a:rPr lang="zh-CN" altLang="en-US" sz="1200" dirty="0" smtClean="0"/>
              <a:t>是一种利用网络技术进行大规模生产现场管理的手段，在现代制造企业中广泛使用。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937865"/>
      </p:ext>
    </p:extLst>
  </p:cSld>
  <p:clrMapOvr>
    <a:masterClrMapping/>
  </p:clrMapOvr>
</p:sld>
</file>

<file path=ppt/theme/theme1.xml><?xml version="1.0" encoding="utf-8"?>
<a:theme xmlns:a="http://schemas.openxmlformats.org/drawingml/2006/main" name="训练中心-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训练中心-主题" id="{DCF287F4-54CD-4D4D-8148-DC50174627D1}" vid="{1300560C-B3E7-4C37-9B32-0E0B4D934E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训练中心-主题</Template>
  <TotalTime>432</TotalTime>
  <Words>620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黑体</vt:lpstr>
      <vt:lpstr>楷体</vt:lpstr>
      <vt:lpstr>宋体</vt:lpstr>
      <vt:lpstr>微软雅黑</vt:lpstr>
      <vt:lpstr>Arial</vt:lpstr>
      <vt:lpstr>Calibri</vt:lpstr>
      <vt:lpstr>Helvetica</vt:lpstr>
      <vt:lpstr>训练中心-主题</vt:lpstr>
      <vt:lpstr>精雕机（高精度数控铣床）</vt:lpstr>
      <vt:lpstr>目录</vt:lpstr>
      <vt:lpstr>身边的精密加工产品</vt:lpstr>
      <vt:lpstr>精雕机结构及原理</vt:lpstr>
      <vt:lpstr>安全使用规范</vt:lpstr>
      <vt:lpstr>精雕加工示范</vt:lpstr>
      <vt:lpstr>安全操作规程——再次强调</vt:lpstr>
      <vt:lpstr>精雕机加工流程</vt:lpstr>
      <vt:lpstr>精雕机加工流程</vt:lpstr>
      <vt:lpstr>精雕机加工流程</vt:lpstr>
      <vt:lpstr>精雕机加工流程</vt:lpstr>
      <vt:lpstr>欲知更多……</vt:lpstr>
      <vt:lpstr>附录</vt:lpstr>
      <vt:lpstr>基本操作流程（日常标准操作流程）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58</cp:revision>
  <dcterms:created xsi:type="dcterms:W3CDTF">2014-06-11T04:36:02Z</dcterms:created>
  <dcterms:modified xsi:type="dcterms:W3CDTF">2014-06-19T01:55:19Z</dcterms:modified>
</cp:coreProperties>
</file>