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5122525" cy="5761038"/>
  <p:notesSz cx="6858000" cy="9144000"/>
  <p:defaultTextStyle>
    <a:defPPr>
      <a:defRPr lang="zh-CN"/>
    </a:defPPr>
    <a:lvl1pPr marL="0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244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6487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4731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2974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1218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09461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7705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5948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0" autoAdjust="0"/>
    <p:restoredTop sz="94618" autoAdjust="0"/>
  </p:normalViewPr>
  <p:slideViewPr>
    <p:cSldViewPr>
      <p:cViewPr varScale="1">
        <p:scale>
          <a:sx n="62" d="100"/>
          <a:sy n="62" d="100"/>
        </p:scale>
        <p:origin x="108" y="1242"/>
      </p:cViewPr>
      <p:guideLst>
        <p:guide orient="horz" pos="1815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4190" y="1789657"/>
            <a:ext cx="12854146" cy="12348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8379" y="3264588"/>
            <a:ext cx="1058576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6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4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1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09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7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5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963831" y="230709"/>
            <a:ext cx="3402568" cy="49155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6126" y="230709"/>
            <a:ext cx="9955662" cy="49155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575" y="3702001"/>
            <a:ext cx="12854146" cy="1144206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4575" y="2441774"/>
            <a:ext cx="12854146" cy="1260226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24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648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47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29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1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094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77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59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6126" y="1344243"/>
            <a:ext cx="6679115" cy="3802019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7284" y="1344243"/>
            <a:ext cx="6679115" cy="3802019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126" y="1289567"/>
            <a:ext cx="6681741" cy="537430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244" indent="0">
              <a:buNone/>
              <a:defRPr sz="2900" b="1"/>
            </a:lvl2pPr>
            <a:lvl3pPr marL="1336487" indent="0">
              <a:buNone/>
              <a:defRPr sz="2600" b="1"/>
            </a:lvl3pPr>
            <a:lvl4pPr marL="2004731" indent="0">
              <a:buNone/>
              <a:defRPr sz="2300" b="1"/>
            </a:lvl4pPr>
            <a:lvl5pPr marL="2672974" indent="0">
              <a:buNone/>
              <a:defRPr sz="2300" b="1"/>
            </a:lvl5pPr>
            <a:lvl6pPr marL="3341218" indent="0">
              <a:buNone/>
              <a:defRPr sz="2300" b="1"/>
            </a:lvl6pPr>
            <a:lvl7pPr marL="4009461" indent="0">
              <a:buNone/>
              <a:defRPr sz="2300" b="1"/>
            </a:lvl7pPr>
            <a:lvl8pPr marL="4677705" indent="0">
              <a:buNone/>
              <a:defRPr sz="2300" b="1"/>
            </a:lvl8pPr>
            <a:lvl9pPr marL="5345948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6126" y="1826996"/>
            <a:ext cx="6681741" cy="3319265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682035" y="1289567"/>
            <a:ext cx="6684366" cy="537430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244" indent="0">
              <a:buNone/>
              <a:defRPr sz="2900" b="1"/>
            </a:lvl2pPr>
            <a:lvl3pPr marL="1336487" indent="0">
              <a:buNone/>
              <a:defRPr sz="2600" b="1"/>
            </a:lvl3pPr>
            <a:lvl4pPr marL="2004731" indent="0">
              <a:buNone/>
              <a:defRPr sz="2300" b="1"/>
            </a:lvl4pPr>
            <a:lvl5pPr marL="2672974" indent="0">
              <a:buNone/>
              <a:defRPr sz="2300" b="1"/>
            </a:lvl5pPr>
            <a:lvl6pPr marL="3341218" indent="0">
              <a:buNone/>
              <a:defRPr sz="2300" b="1"/>
            </a:lvl6pPr>
            <a:lvl7pPr marL="4009461" indent="0">
              <a:buNone/>
              <a:defRPr sz="2300" b="1"/>
            </a:lvl7pPr>
            <a:lvl8pPr marL="4677705" indent="0">
              <a:buNone/>
              <a:defRPr sz="2300" b="1"/>
            </a:lvl8pPr>
            <a:lvl9pPr marL="5345948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682035" y="1826996"/>
            <a:ext cx="6684366" cy="3319265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26115" y="4944368"/>
            <a:ext cx="2232042" cy="360448"/>
            <a:chOff x="1126115" y="4789646"/>
            <a:chExt cx="2232042" cy="69889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26115" y="5149986"/>
              <a:ext cx="223204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57443" y="514998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6000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530820CF-B880-4189-942D-D702A7CBA730}" type="datetimeFigureOut">
              <a:rPr lang="zh-CN" altLang="en-US" smtClean="0"/>
              <a:pPr/>
              <a:t>2014/6/16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0115" y="2016421"/>
            <a:ext cx="11231754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90115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287153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2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2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7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3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8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8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8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4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9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9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9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9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5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5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5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5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5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5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5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5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0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0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0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0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1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1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1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1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1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6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6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6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6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6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2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2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2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2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02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07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07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07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7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2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12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2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12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12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18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18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18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18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18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0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5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1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6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1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2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7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8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8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4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9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5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5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0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1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6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02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7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12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8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0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5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1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1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2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37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8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3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8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64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75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85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80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91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96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102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07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12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18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53074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285082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517090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749098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9982066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2214074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2470" y="2052727"/>
            <a:ext cx="753647" cy="2701297"/>
            <a:chOff x="282470" y="2052727"/>
            <a:chExt cx="753647" cy="270129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76117" y="475402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71857" y="205272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2470" y="3237914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7500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923945" y="2060358"/>
              <a:ext cx="0" cy="2693666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直接连接符 178"/>
          <p:cNvCxnSpPr/>
          <p:nvPr/>
        </p:nvCxnSpPr>
        <p:spPr>
          <a:xfrm>
            <a:off x="672123" y="972727"/>
            <a:ext cx="3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720502" y="972727"/>
            <a:ext cx="0" cy="540000"/>
          </a:xfrm>
          <a:prstGeom prst="line">
            <a:avLst/>
          </a:prstGeom>
          <a:ln w="635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51115" y="107345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1500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672123" y="1512727"/>
            <a:ext cx="3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2823720" y="507236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1:100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单位：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84" name="流程图: 排序 183"/>
          <p:cNvSpPr/>
          <p:nvPr/>
        </p:nvSpPr>
        <p:spPr>
          <a:xfrm>
            <a:off x="14217976" y="799624"/>
            <a:ext cx="286158" cy="738472"/>
          </a:xfrm>
          <a:prstGeom prst="flowChartSor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4166130" y="307180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北</a:t>
            </a:r>
          </a:p>
        </p:txBody>
      </p:sp>
      <p:sp>
        <p:nvSpPr>
          <p:cNvPr id="186" name="矩形 185"/>
          <p:cNvSpPr/>
          <p:nvPr/>
        </p:nvSpPr>
        <p:spPr>
          <a:xfrm>
            <a:off x="2160662" y="2160439"/>
            <a:ext cx="7200800" cy="25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87" name="直接连接符 186"/>
          <p:cNvCxnSpPr/>
          <p:nvPr/>
        </p:nvCxnSpPr>
        <p:spPr>
          <a:xfrm>
            <a:off x="1031587" y="648156"/>
            <a:ext cx="540000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1031587" y="614456"/>
            <a:ext cx="0" cy="36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016893" y="307180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1500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90" name="直接连接符 189"/>
          <p:cNvCxnSpPr/>
          <p:nvPr/>
        </p:nvCxnSpPr>
        <p:spPr>
          <a:xfrm>
            <a:off x="1571643" y="614456"/>
            <a:ext cx="0" cy="36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1398384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 userDrawn="1"/>
        </p:nvSpPr>
        <p:spPr>
          <a:xfrm>
            <a:off x="2296800" y="33516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 userDrawn="1"/>
        </p:nvSpPr>
        <p:spPr>
          <a:xfrm>
            <a:off x="31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 userDrawn="1"/>
        </p:nvSpPr>
        <p:spPr>
          <a:xfrm>
            <a:off x="4096800" y="33516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 userDrawn="1"/>
        </p:nvSpPr>
        <p:spPr>
          <a:xfrm>
            <a:off x="58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 userDrawn="1"/>
        </p:nvSpPr>
        <p:spPr>
          <a:xfrm>
            <a:off x="49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 userDrawn="1"/>
        </p:nvSpPr>
        <p:spPr>
          <a:xfrm>
            <a:off x="76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 userDrawn="1"/>
        </p:nvSpPr>
        <p:spPr>
          <a:xfrm>
            <a:off x="67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 userDrawn="1"/>
        </p:nvSpPr>
        <p:spPr>
          <a:xfrm>
            <a:off x="85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128" y="229374"/>
            <a:ext cx="4975207" cy="97617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2487" y="229376"/>
            <a:ext cx="8453912" cy="4916887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6128" y="1205552"/>
            <a:ext cx="4975207" cy="3940710"/>
          </a:xfrm>
        </p:spPr>
        <p:txBody>
          <a:bodyPr/>
          <a:lstStyle>
            <a:lvl1pPr marL="0" indent="0">
              <a:buNone/>
              <a:defRPr sz="2000"/>
            </a:lvl1pPr>
            <a:lvl2pPr marL="668244" indent="0">
              <a:buNone/>
              <a:defRPr sz="1800"/>
            </a:lvl2pPr>
            <a:lvl3pPr marL="1336487" indent="0">
              <a:buNone/>
              <a:defRPr sz="1500"/>
            </a:lvl3pPr>
            <a:lvl4pPr marL="2004731" indent="0">
              <a:buNone/>
              <a:defRPr sz="1300"/>
            </a:lvl4pPr>
            <a:lvl5pPr marL="2672974" indent="0">
              <a:buNone/>
              <a:defRPr sz="1300"/>
            </a:lvl5pPr>
            <a:lvl6pPr marL="3341218" indent="0">
              <a:buNone/>
              <a:defRPr sz="1300"/>
            </a:lvl6pPr>
            <a:lvl7pPr marL="4009461" indent="0">
              <a:buNone/>
              <a:defRPr sz="1300"/>
            </a:lvl7pPr>
            <a:lvl8pPr marL="4677705" indent="0">
              <a:buNone/>
              <a:defRPr sz="1300"/>
            </a:lvl8pPr>
            <a:lvl9pPr marL="5345948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4121" y="4032726"/>
            <a:ext cx="9073515" cy="476087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64121" y="514759"/>
            <a:ext cx="9073515" cy="3456623"/>
          </a:xfrm>
        </p:spPr>
        <p:txBody>
          <a:bodyPr/>
          <a:lstStyle>
            <a:lvl1pPr marL="0" indent="0">
              <a:buNone/>
              <a:defRPr sz="4700"/>
            </a:lvl1pPr>
            <a:lvl2pPr marL="668244" indent="0">
              <a:buNone/>
              <a:defRPr sz="4100"/>
            </a:lvl2pPr>
            <a:lvl3pPr marL="1336487" indent="0">
              <a:buNone/>
              <a:defRPr sz="3500"/>
            </a:lvl3pPr>
            <a:lvl4pPr marL="2004731" indent="0">
              <a:buNone/>
              <a:defRPr sz="2900"/>
            </a:lvl4pPr>
            <a:lvl5pPr marL="2672974" indent="0">
              <a:buNone/>
              <a:defRPr sz="2900"/>
            </a:lvl5pPr>
            <a:lvl6pPr marL="3341218" indent="0">
              <a:buNone/>
              <a:defRPr sz="2900"/>
            </a:lvl6pPr>
            <a:lvl7pPr marL="4009461" indent="0">
              <a:buNone/>
              <a:defRPr sz="2900"/>
            </a:lvl7pPr>
            <a:lvl8pPr marL="4677705" indent="0">
              <a:buNone/>
              <a:defRPr sz="2900"/>
            </a:lvl8pPr>
            <a:lvl9pPr marL="5345948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64121" y="4508813"/>
            <a:ext cx="9073515" cy="676122"/>
          </a:xfrm>
        </p:spPr>
        <p:txBody>
          <a:bodyPr/>
          <a:lstStyle>
            <a:lvl1pPr marL="0" indent="0">
              <a:buNone/>
              <a:defRPr sz="2000"/>
            </a:lvl1pPr>
            <a:lvl2pPr marL="668244" indent="0">
              <a:buNone/>
              <a:defRPr sz="1800"/>
            </a:lvl2pPr>
            <a:lvl3pPr marL="1336487" indent="0">
              <a:buNone/>
              <a:defRPr sz="1500"/>
            </a:lvl3pPr>
            <a:lvl4pPr marL="2004731" indent="0">
              <a:buNone/>
              <a:defRPr sz="1300"/>
            </a:lvl4pPr>
            <a:lvl5pPr marL="2672974" indent="0">
              <a:buNone/>
              <a:defRPr sz="1300"/>
            </a:lvl5pPr>
            <a:lvl6pPr marL="3341218" indent="0">
              <a:buNone/>
              <a:defRPr sz="1300"/>
            </a:lvl6pPr>
            <a:lvl7pPr marL="4009461" indent="0">
              <a:buNone/>
              <a:defRPr sz="1300"/>
            </a:lvl7pPr>
            <a:lvl8pPr marL="4677705" indent="0">
              <a:buNone/>
              <a:defRPr sz="1300"/>
            </a:lvl8pPr>
            <a:lvl9pPr marL="5345948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6126" y="230709"/>
            <a:ext cx="13610273" cy="960173"/>
          </a:xfrm>
          <a:prstGeom prst="rect">
            <a:avLst/>
          </a:prstGeom>
        </p:spPr>
        <p:txBody>
          <a:bodyPr vert="horz" lIns="133649" tIns="66824" rIns="133649" bIns="6682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126" y="1344243"/>
            <a:ext cx="13610273" cy="3802019"/>
          </a:xfrm>
          <a:prstGeom prst="rect">
            <a:avLst/>
          </a:prstGeom>
        </p:spPr>
        <p:txBody>
          <a:bodyPr vert="horz" lIns="133649" tIns="66824" rIns="133649" bIns="668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6126" y="5339629"/>
            <a:ext cx="3528589" cy="306722"/>
          </a:xfrm>
          <a:prstGeom prst="rect">
            <a:avLst/>
          </a:prstGeom>
        </p:spPr>
        <p:txBody>
          <a:bodyPr vert="horz" lIns="133649" tIns="66824" rIns="133649" bIns="66824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66863" y="5339629"/>
            <a:ext cx="4788800" cy="306722"/>
          </a:xfrm>
          <a:prstGeom prst="rect">
            <a:avLst/>
          </a:prstGeom>
        </p:spPr>
        <p:txBody>
          <a:bodyPr vert="horz" lIns="133649" tIns="66824" rIns="133649" bIns="66824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810" y="5339629"/>
            <a:ext cx="3528589" cy="306722"/>
          </a:xfrm>
          <a:prstGeom prst="rect">
            <a:avLst/>
          </a:prstGeom>
        </p:spPr>
        <p:txBody>
          <a:bodyPr vert="horz" lIns="133649" tIns="66824" rIns="133649" bIns="66824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6487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183" indent="-501183" algn="l" defTabSz="133648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5896" indent="-417652" algn="l" defTabSz="1336487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0609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8852" indent="-334122" algn="l" defTabSz="1336487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7096" indent="-334122" algn="l" defTabSz="1336487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5339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3583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1826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0070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244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6487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4731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2974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1218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09461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7705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5948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4127" y="3788305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2724" y="259248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2573" y="3788726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9935" y="3788305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3928" y="3788305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754305" y="1656383"/>
            <a:ext cx="1602157" cy="1211230"/>
            <a:chOff x="12608766" y="1791819"/>
            <a:chExt cx="1602157" cy="1211230"/>
          </a:xfrm>
        </p:grpSpPr>
        <p:sp>
          <p:nvSpPr>
            <p:cNvPr id="5" name="矩形 4"/>
            <p:cNvSpPr/>
            <p:nvPr/>
          </p:nvSpPr>
          <p:spPr>
            <a:xfrm>
              <a:off x="12608766" y="1797597"/>
              <a:ext cx="7632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Carver400TE_A10E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610143" y="2665088"/>
              <a:ext cx="76182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610143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706360" y="2664495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371966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384666" y="1791819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636698" y="1791819"/>
              <a:ext cx="0" cy="599778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641536" y="19224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3384666" y="239159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832573" y="259248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34396" y="2587320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755682" y="3024535"/>
            <a:ext cx="1782343" cy="1261139"/>
            <a:chOff x="12610143" y="3168551"/>
            <a:chExt cx="1782343" cy="1261139"/>
          </a:xfrm>
        </p:grpSpPr>
        <p:sp>
          <p:nvSpPr>
            <p:cNvPr id="8" name="矩形 7"/>
            <p:cNvSpPr/>
            <p:nvPr/>
          </p:nvSpPr>
          <p:spPr>
            <a:xfrm>
              <a:off x="12610143" y="3168551"/>
              <a:ext cx="943200" cy="64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Carver600TE_A12E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3566229" y="317658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3818261" y="3176587"/>
              <a:ext cx="0" cy="63996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823099" y="330719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3564666" y="381655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610143" y="4091136"/>
              <a:ext cx="9432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797050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2615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3555384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/>
          <p:cNvSpPr/>
          <p:nvPr/>
        </p:nvSpPr>
        <p:spPr>
          <a:xfrm>
            <a:off x="4631002" y="540079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03002" y="526752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现有强电管口，标注位置精确到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直接连接符 9"/>
          <p:cNvCxnSpPr>
            <a:endCxn id="33" idx="7"/>
          </p:cNvCxnSpPr>
          <p:nvPr/>
        </p:nvCxnSpPr>
        <p:spPr>
          <a:xfrm flipH="1">
            <a:off x="4692458" y="3414713"/>
            <a:ext cx="1217805" cy="19966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48694" y="2189492"/>
            <a:ext cx="162000" cy="12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754305" y="4360937"/>
            <a:ext cx="1599216" cy="1261139"/>
            <a:chOff x="12610143" y="3168551"/>
            <a:chExt cx="1599216" cy="126113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383102" y="31694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635134" y="3169444"/>
              <a:ext cx="0" cy="6768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639972" y="3300056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1880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3381539" y="38462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2610143" y="4091136"/>
              <a:ext cx="7668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708849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2130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3379935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610143" y="3168551"/>
              <a:ext cx="766800" cy="67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SmartCNC500_DRTD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8363719" y="3788305"/>
            <a:ext cx="766800" cy="676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SmartCNC500_DRTD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1642" y="150892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仿宋" pitchFamily="2" charset="-122"/>
                <a:ea typeface="华文仿宋" pitchFamily="2" charset="-122"/>
              </a:rPr>
              <a:t>精雕实验室现场设备布局方案</a:t>
            </a:r>
            <a:r>
              <a:rPr lang="en-US" altLang="zh-CN" sz="2400" dirty="0" smtClean="0">
                <a:latin typeface="华文仿宋" pitchFamily="2" charset="-122"/>
                <a:ea typeface="华文仿宋" pitchFamily="2" charset="-122"/>
              </a:rPr>
              <a:t>B</a:t>
            </a:r>
            <a:endParaRPr lang="zh-CN" altLang="en-US" sz="24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5" name="矩形 39"/>
          <p:cNvSpPr/>
          <p:nvPr/>
        </p:nvSpPr>
        <p:spPr>
          <a:xfrm>
            <a:off x="2135146" y="2592487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39"/>
          <p:cNvSpPr/>
          <p:nvPr/>
        </p:nvSpPr>
        <p:spPr>
          <a:xfrm>
            <a:off x="3544995" y="2592487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9"/>
          <p:cNvSpPr/>
          <p:nvPr/>
        </p:nvSpPr>
        <p:spPr>
          <a:xfrm>
            <a:off x="2135146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9"/>
          <p:cNvSpPr/>
          <p:nvPr/>
        </p:nvSpPr>
        <p:spPr>
          <a:xfrm>
            <a:off x="3544995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9"/>
          <p:cNvSpPr/>
          <p:nvPr/>
        </p:nvSpPr>
        <p:spPr>
          <a:xfrm>
            <a:off x="4962283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9"/>
          <p:cNvSpPr/>
          <p:nvPr/>
        </p:nvSpPr>
        <p:spPr>
          <a:xfrm>
            <a:off x="5354925" y="2911320"/>
            <a:ext cx="576000" cy="3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9"/>
          <p:cNvSpPr/>
          <p:nvPr/>
        </p:nvSpPr>
        <p:spPr>
          <a:xfrm>
            <a:off x="6445912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39"/>
          <p:cNvSpPr/>
          <p:nvPr/>
        </p:nvSpPr>
        <p:spPr>
          <a:xfrm>
            <a:off x="6445912" y="2589113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39"/>
          <p:cNvSpPr/>
          <p:nvPr/>
        </p:nvSpPr>
        <p:spPr>
          <a:xfrm>
            <a:off x="8074466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17"/>
          <p:cNvSpPr/>
          <p:nvPr/>
        </p:nvSpPr>
        <p:spPr>
          <a:xfrm>
            <a:off x="6233642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8" name="矩形 17"/>
          <p:cNvSpPr/>
          <p:nvPr/>
        </p:nvSpPr>
        <p:spPr>
          <a:xfrm>
            <a:off x="7871511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9" name="矩形 17"/>
          <p:cNvSpPr/>
          <p:nvPr/>
        </p:nvSpPr>
        <p:spPr>
          <a:xfrm>
            <a:off x="9325548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0" name="矩形 39"/>
          <p:cNvSpPr/>
          <p:nvPr/>
        </p:nvSpPr>
        <p:spPr>
          <a:xfrm rot="5400000">
            <a:off x="8390919" y="2496652"/>
            <a:ext cx="481806" cy="38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52"/>
          <p:cNvCxnSpPr/>
          <p:nvPr/>
        </p:nvCxnSpPr>
        <p:spPr>
          <a:xfrm flipH="1">
            <a:off x="3733800" y="897264"/>
            <a:ext cx="1171070" cy="16867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36881" y="610145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电脑桌，参考尺寸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640*800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73" name="直接连接符 52"/>
          <p:cNvCxnSpPr/>
          <p:nvPr/>
        </p:nvCxnSpPr>
        <p:spPr>
          <a:xfrm flipH="1">
            <a:off x="5830666" y="903736"/>
            <a:ext cx="1393802" cy="20075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49519" y="610145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白板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100*1600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75" name="直接连接符 52"/>
          <p:cNvCxnSpPr/>
          <p:nvPr/>
        </p:nvCxnSpPr>
        <p:spPr>
          <a:xfrm flipH="1">
            <a:off x="8828290" y="927774"/>
            <a:ext cx="1055772" cy="15206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695552" y="610145"/>
            <a:ext cx="275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讨论桌，参考尺寸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1000*1200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40230" y="610145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工具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柜，参考尺寸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360*450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78" name="直接连接符 52"/>
          <p:cNvCxnSpPr/>
          <p:nvPr/>
        </p:nvCxnSpPr>
        <p:spPr>
          <a:xfrm flipH="1">
            <a:off x="2571750" y="897264"/>
            <a:ext cx="889658" cy="12814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6"/>
          <p:cNvGrpSpPr/>
          <p:nvPr/>
        </p:nvGrpSpPr>
        <p:grpSpPr>
          <a:xfrm>
            <a:off x="2990694" y="3898153"/>
            <a:ext cx="761288" cy="1857267"/>
            <a:chOff x="-122245" y="4789646"/>
            <a:chExt cx="4728758" cy="596047"/>
          </a:xfrm>
        </p:grpSpPr>
        <p:cxnSp>
          <p:nvCxnSpPr>
            <p:cNvPr id="80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84" name="组合 7"/>
          <p:cNvGrpSpPr/>
          <p:nvPr/>
        </p:nvGrpSpPr>
        <p:grpSpPr>
          <a:xfrm>
            <a:off x="1163557" y="4387067"/>
            <a:ext cx="1429153" cy="366433"/>
            <a:chOff x="539766" y="2087333"/>
            <a:chExt cx="551973" cy="2662883"/>
          </a:xfrm>
        </p:grpSpPr>
        <p:cxnSp>
          <p:nvCxnSpPr>
            <p:cNvPr id="85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39766" y="2289930"/>
              <a:ext cx="273861" cy="246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88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6"/>
          <p:cNvGrpSpPr/>
          <p:nvPr/>
        </p:nvGrpSpPr>
        <p:grpSpPr>
          <a:xfrm>
            <a:off x="4400422" y="3898153"/>
            <a:ext cx="761288" cy="1307913"/>
            <a:chOff x="-122245" y="4789646"/>
            <a:chExt cx="4728758" cy="596047"/>
          </a:xfrm>
        </p:grpSpPr>
        <p:cxnSp>
          <p:nvCxnSpPr>
            <p:cNvPr id="90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94" name="组合 6"/>
          <p:cNvGrpSpPr/>
          <p:nvPr/>
        </p:nvGrpSpPr>
        <p:grpSpPr>
          <a:xfrm>
            <a:off x="5778831" y="3898154"/>
            <a:ext cx="897139" cy="1321664"/>
            <a:chOff x="-122245" y="4789646"/>
            <a:chExt cx="4728758" cy="596047"/>
          </a:xfrm>
        </p:grpSpPr>
        <p:cxnSp>
          <p:nvCxnSpPr>
            <p:cNvPr id="95" name="直接连接符 12"/>
            <p:cNvCxnSpPr/>
            <p:nvPr/>
          </p:nvCxnSpPr>
          <p:spPr>
            <a:xfrm>
              <a:off x="339162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13"/>
            <p:cNvCxnSpPr/>
            <p:nvPr/>
          </p:nvCxnSpPr>
          <p:spPr>
            <a:xfrm>
              <a:off x="1126112" y="5259656"/>
              <a:ext cx="227704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1200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99" name="组合 6"/>
          <p:cNvGrpSpPr/>
          <p:nvPr/>
        </p:nvGrpSpPr>
        <p:grpSpPr>
          <a:xfrm>
            <a:off x="7486547" y="3816623"/>
            <a:ext cx="761288" cy="638550"/>
            <a:chOff x="-122245" y="4789646"/>
            <a:chExt cx="4728758" cy="596047"/>
          </a:xfrm>
        </p:grpSpPr>
        <p:cxnSp>
          <p:nvCxnSpPr>
            <p:cNvPr id="100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104" name="组合 6"/>
          <p:cNvGrpSpPr/>
          <p:nvPr/>
        </p:nvGrpSpPr>
        <p:grpSpPr>
          <a:xfrm>
            <a:off x="9073430" y="3898157"/>
            <a:ext cx="834854" cy="1419298"/>
            <a:chOff x="-122245" y="4789646"/>
            <a:chExt cx="4728758" cy="640078"/>
          </a:xfrm>
        </p:grpSpPr>
        <p:cxnSp>
          <p:nvCxnSpPr>
            <p:cNvPr id="105" name="直接连接符 12"/>
            <p:cNvCxnSpPr/>
            <p:nvPr/>
          </p:nvCxnSpPr>
          <p:spPr>
            <a:xfrm>
              <a:off x="33646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3"/>
            <p:cNvCxnSpPr/>
            <p:nvPr/>
          </p:nvCxnSpPr>
          <p:spPr>
            <a:xfrm>
              <a:off x="1126111" y="5259656"/>
              <a:ext cx="224301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122245" y="5277042"/>
              <a:ext cx="4728758" cy="15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1100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109" name="组合 7"/>
          <p:cNvGrpSpPr/>
          <p:nvPr/>
        </p:nvGrpSpPr>
        <p:grpSpPr>
          <a:xfrm>
            <a:off x="1163557" y="3186487"/>
            <a:ext cx="1429153" cy="589833"/>
            <a:chOff x="539766" y="2087333"/>
            <a:chExt cx="551973" cy="2649388"/>
          </a:xfrm>
        </p:grpSpPr>
        <p:cxnSp>
          <p:nvCxnSpPr>
            <p:cNvPr id="110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39766" y="2624130"/>
              <a:ext cx="273861" cy="152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13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7"/>
          <p:cNvGrpSpPr/>
          <p:nvPr/>
        </p:nvGrpSpPr>
        <p:grpSpPr>
          <a:xfrm>
            <a:off x="1163557" y="2054225"/>
            <a:ext cx="1429153" cy="529805"/>
            <a:chOff x="539766" y="2087333"/>
            <a:chExt cx="551973" cy="2649388"/>
          </a:xfrm>
        </p:grpSpPr>
        <p:cxnSp>
          <p:nvCxnSpPr>
            <p:cNvPr id="115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39766" y="2624132"/>
              <a:ext cx="273861" cy="1693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1450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18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7"/>
          <p:cNvGrpSpPr/>
          <p:nvPr/>
        </p:nvGrpSpPr>
        <p:grpSpPr>
          <a:xfrm>
            <a:off x="6906378" y="3223261"/>
            <a:ext cx="709073" cy="534210"/>
            <a:chOff x="539766" y="2094963"/>
            <a:chExt cx="273861" cy="2616134"/>
          </a:xfrm>
        </p:grpSpPr>
        <p:sp>
          <p:nvSpPr>
            <p:cNvPr id="122" name="TextBox 121"/>
            <p:cNvSpPr txBox="1"/>
            <p:nvPr/>
          </p:nvSpPr>
          <p:spPr>
            <a:xfrm>
              <a:off x="539766" y="2624130"/>
              <a:ext cx="273861" cy="165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1500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3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31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4127" y="3788305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2724" y="259248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2573" y="3788726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9935" y="3788305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3928" y="3788305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754305" y="1656383"/>
            <a:ext cx="1602157" cy="1211230"/>
            <a:chOff x="12608766" y="1791819"/>
            <a:chExt cx="1602157" cy="1211230"/>
          </a:xfrm>
        </p:grpSpPr>
        <p:sp>
          <p:nvSpPr>
            <p:cNvPr id="5" name="矩形 4"/>
            <p:cNvSpPr/>
            <p:nvPr/>
          </p:nvSpPr>
          <p:spPr>
            <a:xfrm>
              <a:off x="12608766" y="1797597"/>
              <a:ext cx="7632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Carver400TE_A10E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610143" y="2665088"/>
              <a:ext cx="76182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610143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706360" y="2664495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371966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384666" y="1791819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636698" y="1791819"/>
              <a:ext cx="0" cy="599778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641536" y="19224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3384666" y="239159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832573" y="259248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44209" y="3785924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755682" y="3024535"/>
            <a:ext cx="1782343" cy="1261139"/>
            <a:chOff x="12610143" y="3168551"/>
            <a:chExt cx="1782343" cy="1261139"/>
          </a:xfrm>
        </p:grpSpPr>
        <p:sp>
          <p:nvSpPr>
            <p:cNvPr id="8" name="矩形 7"/>
            <p:cNvSpPr/>
            <p:nvPr/>
          </p:nvSpPr>
          <p:spPr>
            <a:xfrm>
              <a:off x="12610143" y="3168551"/>
              <a:ext cx="943200" cy="64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Carver600TE_A12E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3566229" y="317658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3818261" y="3176587"/>
              <a:ext cx="0" cy="63996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823099" y="330719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3564666" y="381655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610143" y="4091136"/>
              <a:ext cx="9432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797050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2615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3555384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/>
          <p:cNvSpPr/>
          <p:nvPr/>
        </p:nvSpPr>
        <p:spPr>
          <a:xfrm>
            <a:off x="4631002" y="540079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03002" y="526752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现有强电管口，标注位置精确到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直接连接符 9"/>
          <p:cNvCxnSpPr>
            <a:endCxn id="33" idx="7"/>
          </p:cNvCxnSpPr>
          <p:nvPr/>
        </p:nvCxnSpPr>
        <p:spPr>
          <a:xfrm flipH="1">
            <a:off x="4692458" y="3414713"/>
            <a:ext cx="1217805" cy="19966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48694" y="2189492"/>
            <a:ext cx="162000" cy="12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754305" y="4360937"/>
            <a:ext cx="1599216" cy="1261139"/>
            <a:chOff x="12610143" y="3168551"/>
            <a:chExt cx="1599216" cy="126113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383102" y="31694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635134" y="3169444"/>
              <a:ext cx="0" cy="6768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639972" y="3300056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1880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3381539" y="38462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2610143" y="4091136"/>
              <a:ext cx="7668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708849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2130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3379935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610143" y="3168551"/>
              <a:ext cx="766800" cy="67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SmartCNC500_DRTD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9982078" y="3788305"/>
            <a:ext cx="766800" cy="676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SmartCNC500_DRTD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0230" y="610145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工具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柜，参考尺寸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360*450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571750" y="897264"/>
            <a:ext cx="889658" cy="12814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51642" y="150892"/>
            <a:ext cx="438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仿宋" pitchFamily="2" charset="-122"/>
                <a:ea typeface="华文仿宋" pitchFamily="2" charset="-122"/>
              </a:rPr>
              <a:t>精雕实验室现场设备布局方案</a:t>
            </a:r>
            <a:r>
              <a:rPr lang="en-US" altLang="zh-CN" sz="2400" dirty="0">
                <a:latin typeface="华文仿宋" pitchFamily="2" charset="-122"/>
                <a:ea typeface="华文仿宋" pitchFamily="2" charset="-122"/>
              </a:rPr>
              <a:t>C</a:t>
            </a:r>
            <a:endParaRPr lang="zh-CN" altLang="en-US" sz="24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5" name="矩形 39"/>
          <p:cNvSpPr/>
          <p:nvPr/>
        </p:nvSpPr>
        <p:spPr>
          <a:xfrm>
            <a:off x="2135146" y="2592487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39"/>
          <p:cNvSpPr/>
          <p:nvPr/>
        </p:nvSpPr>
        <p:spPr>
          <a:xfrm>
            <a:off x="3544995" y="2592487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9"/>
          <p:cNvSpPr/>
          <p:nvPr/>
        </p:nvSpPr>
        <p:spPr>
          <a:xfrm>
            <a:off x="2135146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9"/>
          <p:cNvSpPr/>
          <p:nvPr/>
        </p:nvSpPr>
        <p:spPr>
          <a:xfrm>
            <a:off x="3544995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39"/>
          <p:cNvSpPr/>
          <p:nvPr/>
        </p:nvSpPr>
        <p:spPr>
          <a:xfrm>
            <a:off x="4962283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9"/>
          <p:cNvSpPr/>
          <p:nvPr/>
        </p:nvSpPr>
        <p:spPr>
          <a:xfrm>
            <a:off x="5354925" y="2911320"/>
            <a:ext cx="576000" cy="3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39"/>
          <p:cNvSpPr/>
          <p:nvPr/>
        </p:nvSpPr>
        <p:spPr>
          <a:xfrm>
            <a:off x="6445912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39"/>
          <p:cNvSpPr/>
          <p:nvPr/>
        </p:nvSpPr>
        <p:spPr>
          <a:xfrm>
            <a:off x="8055725" y="3787717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39"/>
          <p:cNvSpPr/>
          <p:nvPr/>
        </p:nvSpPr>
        <p:spPr>
          <a:xfrm>
            <a:off x="9692825" y="3788305"/>
            <a:ext cx="287578" cy="23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17"/>
          <p:cNvSpPr/>
          <p:nvPr/>
        </p:nvSpPr>
        <p:spPr>
          <a:xfrm>
            <a:off x="6233642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8" name="矩形 17"/>
          <p:cNvSpPr/>
          <p:nvPr/>
        </p:nvSpPr>
        <p:spPr>
          <a:xfrm>
            <a:off x="9485879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9" name="矩形 17"/>
          <p:cNvSpPr/>
          <p:nvPr/>
        </p:nvSpPr>
        <p:spPr>
          <a:xfrm>
            <a:off x="11013610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0" name="矩形 39"/>
          <p:cNvSpPr/>
          <p:nvPr/>
        </p:nvSpPr>
        <p:spPr>
          <a:xfrm rot="5400000">
            <a:off x="10046903" y="2484471"/>
            <a:ext cx="4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9"/>
          <p:cNvSpPr/>
          <p:nvPr/>
        </p:nvSpPr>
        <p:spPr>
          <a:xfrm rot="5400000">
            <a:off x="6976352" y="2484471"/>
            <a:ext cx="4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39"/>
          <p:cNvSpPr/>
          <p:nvPr/>
        </p:nvSpPr>
        <p:spPr>
          <a:xfrm rot="5400000">
            <a:off x="8590865" y="2484471"/>
            <a:ext cx="4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52"/>
          <p:cNvCxnSpPr/>
          <p:nvPr/>
        </p:nvCxnSpPr>
        <p:spPr>
          <a:xfrm flipH="1">
            <a:off x="3733800" y="897264"/>
            <a:ext cx="1171070" cy="16867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36881" y="610145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电脑桌，参考尺寸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640*800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72" name="直接连接符 52"/>
          <p:cNvCxnSpPr/>
          <p:nvPr/>
        </p:nvCxnSpPr>
        <p:spPr>
          <a:xfrm flipH="1">
            <a:off x="5830666" y="903736"/>
            <a:ext cx="1393802" cy="200758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49519" y="610145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白板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100*1600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74" name="直接连接符 52"/>
          <p:cNvCxnSpPr/>
          <p:nvPr/>
        </p:nvCxnSpPr>
        <p:spPr>
          <a:xfrm flipH="1">
            <a:off x="8828290" y="927774"/>
            <a:ext cx="1055772" cy="15206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695552" y="610145"/>
            <a:ext cx="275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讨论桌，参考尺寸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1000*1200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78" name="组合 6"/>
          <p:cNvGrpSpPr/>
          <p:nvPr/>
        </p:nvGrpSpPr>
        <p:grpSpPr>
          <a:xfrm>
            <a:off x="2990694" y="3898153"/>
            <a:ext cx="761288" cy="1857267"/>
            <a:chOff x="-122245" y="4789646"/>
            <a:chExt cx="4728758" cy="596047"/>
          </a:xfrm>
        </p:grpSpPr>
        <p:cxnSp>
          <p:nvCxnSpPr>
            <p:cNvPr id="79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83" name="组合 7"/>
          <p:cNvGrpSpPr/>
          <p:nvPr/>
        </p:nvGrpSpPr>
        <p:grpSpPr>
          <a:xfrm>
            <a:off x="1163557" y="4387067"/>
            <a:ext cx="1429153" cy="366433"/>
            <a:chOff x="539766" y="2087333"/>
            <a:chExt cx="551973" cy="2662883"/>
          </a:xfrm>
        </p:grpSpPr>
        <p:cxnSp>
          <p:nvCxnSpPr>
            <p:cNvPr id="84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39766" y="2289930"/>
              <a:ext cx="273861" cy="2460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87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6"/>
          <p:cNvGrpSpPr/>
          <p:nvPr/>
        </p:nvGrpSpPr>
        <p:grpSpPr>
          <a:xfrm>
            <a:off x="4400422" y="3898153"/>
            <a:ext cx="761288" cy="1307913"/>
            <a:chOff x="-122245" y="4789646"/>
            <a:chExt cx="4728758" cy="596047"/>
          </a:xfrm>
        </p:grpSpPr>
        <p:cxnSp>
          <p:nvCxnSpPr>
            <p:cNvPr id="91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95" name="组合 6"/>
          <p:cNvGrpSpPr/>
          <p:nvPr/>
        </p:nvGrpSpPr>
        <p:grpSpPr>
          <a:xfrm>
            <a:off x="5778831" y="3898154"/>
            <a:ext cx="897139" cy="1321664"/>
            <a:chOff x="-122245" y="4789646"/>
            <a:chExt cx="4728758" cy="596047"/>
          </a:xfrm>
        </p:grpSpPr>
        <p:cxnSp>
          <p:nvCxnSpPr>
            <p:cNvPr id="96" name="直接连接符 12"/>
            <p:cNvCxnSpPr/>
            <p:nvPr/>
          </p:nvCxnSpPr>
          <p:spPr>
            <a:xfrm>
              <a:off x="339162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13"/>
            <p:cNvCxnSpPr/>
            <p:nvPr/>
          </p:nvCxnSpPr>
          <p:spPr>
            <a:xfrm>
              <a:off x="1126112" y="5259656"/>
              <a:ext cx="227704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1200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105" name="组合 6"/>
          <p:cNvGrpSpPr/>
          <p:nvPr/>
        </p:nvGrpSpPr>
        <p:grpSpPr>
          <a:xfrm>
            <a:off x="7486547" y="3898154"/>
            <a:ext cx="761288" cy="638550"/>
            <a:chOff x="-122245" y="4789646"/>
            <a:chExt cx="4728758" cy="596047"/>
          </a:xfrm>
        </p:grpSpPr>
        <p:cxnSp>
          <p:nvCxnSpPr>
            <p:cNvPr id="106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3"/>
            <p:cNvCxnSpPr/>
            <p:nvPr/>
          </p:nvCxnSpPr>
          <p:spPr>
            <a:xfrm>
              <a:off x="1126116" y="5259656"/>
              <a:ext cx="223204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-122245" y="5277042"/>
              <a:ext cx="4728758" cy="10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110" name="组合 6"/>
          <p:cNvGrpSpPr/>
          <p:nvPr/>
        </p:nvGrpSpPr>
        <p:grpSpPr>
          <a:xfrm>
            <a:off x="9073430" y="3898157"/>
            <a:ext cx="834854" cy="1419298"/>
            <a:chOff x="-122245" y="4789646"/>
            <a:chExt cx="4728758" cy="640078"/>
          </a:xfrm>
        </p:grpSpPr>
        <p:cxnSp>
          <p:nvCxnSpPr>
            <p:cNvPr id="111" name="直接连接符 12"/>
            <p:cNvCxnSpPr/>
            <p:nvPr/>
          </p:nvCxnSpPr>
          <p:spPr>
            <a:xfrm>
              <a:off x="33646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3"/>
            <p:cNvCxnSpPr/>
            <p:nvPr/>
          </p:nvCxnSpPr>
          <p:spPr>
            <a:xfrm>
              <a:off x="1126111" y="5259656"/>
              <a:ext cx="224301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-122245" y="5277042"/>
              <a:ext cx="4728758" cy="15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1100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grpSp>
        <p:nvGrpSpPr>
          <p:cNvPr id="115" name="组合 7"/>
          <p:cNvGrpSpPr/>
          <p:nvPr/>
        </p:nvGrpSpPr>
        <p:grpSpPr>
          <a:xfrm>
            <a:off x="1163557" y="3186487"/>
            <a:ext cx="1429153" cy="589833"/>
            <a:chOff x="539766" y="2087333"/>
            <a:chExt cx="551973" cy="2649388"/>
          </a:xfrm>
        </p:grpSpPr>
        <p:cxnSp>
          <p:nvCxnSpPr>
            <p:cNvPr id="116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39766" y="2624130"/>
              <a:ext cx="273861" cy="152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19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7"/>
          <p:cNvGrpSpPr/>
          <p:nvPr/>
        </p:nvGrpSpPr>
        <p:grpSpPr>
          <a:xfrm>
            <a:off x="1163557" y="2054225"/>
            <a:ext cx="1429153" cy="529805"/>
            <a:chOff x="539766" y="2087333"/>
            <a:chExt cx="551973" cy="2649388"/>
          </a:xfrm>
        </p:grpSpPr>
        <p:cxnSp>
          <p:nvCxnSpPr>
            <p:cNvPr id="121" name="直接连接符 8"/>
            <p:cNvCxnSpPr/>
            <p:nvPr/>
          </p:nvCxnSpPr>
          <p:spPr>
            <a:xfrm>
              <a:off x="731739" y="473672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9"/>
            <p:cNvCxnSpPr/>
            <p:nvPr/>
          </p:nvCxnSpPr>
          <p:spPr>
            <a:xfrm>
              <a:off x="727479" y="2087333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539766" y="2624132"/>
              <a:ext cx="273861" cy="1693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1450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4" name="直接连接符 10"/>
            <p:cNvCxnSpPr/>
            <p:nvPr/>
          </p:nvCxnSpPr>
          <p:spPr>
            <a:xfrm>
              <a:off x="749194" y="2094963"/>
              <a:ext cx="0" cy="261613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79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7098" y="368022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2682" y="2528099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402" y="368022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97458" y="368022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3686" y="3680299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754305" y="1656383"/>
            <a:ext cx="1602157" cy="1211230"/>
            <a:chOff x="12608766" y="1791819"/>
            <a:chExt cx="1602157" cy="1211230"/>
          </a:xfrm>
        </p:grpSpPr>
        <p:sp>
          <p:nvSpPr>
            <p:cNvPr id="5" name="矩形 4"/>
            <p:cNvSpPr/>
            <p:nvPr/>
          </p:nvSpPr>
          <p:spPr>
            <a:xfrm>
              <a:off x="12608766" y="1797597"/>
              <a:ext cx="7632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Carver400TE_A10E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610143" y="2665088"/>
              <a:ext cx="76182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610143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706360" y="2664495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371966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384666" y="1791819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636698" y="1791819"/>
              <a:ext cx="0" cy="599778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641536" y="19224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3384666" y="239159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4824958" y="2531969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45471" y="2474099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755682" y="3024535"/>
            <a:ext cx="1782343" cy="1261139"/>
            <a:chOff x="12610143" y="3168551"/>
            <a:chExt cx="1782343" cy="1261139"/>
          </a:xfrm>
        </p:grpSpPr>
        <p:sp>
          <p:nvSpPr>
            <p:cNvPr id="8" name="矩形 7"/>
            <p:cNvSpPr/>
            <p:nvPr/>
          </p:nvSpPr>
          <p:spPr>
            <a:xfrm>
              <a:off x="12610143" y="3168551"/>
              <a:ext cx="943200" cy="64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Carver600TE_A12E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3566229" y="317658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3818261" y="3176587"/>
              <a:ext cx="0" cy="63996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823099" y="330719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3564666" y="381655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610143" y="4091136"/>
              <a:ext cx="9432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797050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2615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3555384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/>
          <p:cNvSpPr/>
          <p:nvPr/>
        </p:nvSpPr>
        <p:spPr>
          <a:xfrm>
            <a:off x="4631002" y="540079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03002" y="526752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现有强电管口，标注位置精确到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直接连接符 9"/>
          <p:cNvCxnSpPr>
            <a:endCxn id="33" idx="7"/>
          </p:cNvCxnSpPr>
          <p:nvPr/>
        </p:nvCxnSpPr>
        <p:spPr>
          <a:xfrm flipH="1">
            <a:off x="4692458" y="3414713"/>
            <a:ext cx="1217805" cy="19966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48694" y="2189492"/>
            <a:ext cx="162000" cy="12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754305" y="4360937"/>
            <a:ext cx="1599216" cy="1261139"/>
            <a:chOff x="12610143" y="3168551"/>
            <a:chExt cx="1599216" cy="126113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383102" y="31694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635134" y="3169444"/>
              <a:ext cx="0" cy="6768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639972" y="3300056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1880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3381539" y="38462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2610143" y="4091136"/>
              <a:ext cx="7668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708849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2130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3379935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610143" y="3168551"/>
              <a:ext cx="766800" cy="67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SmartCNC500_DRTD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8065318" y="2445299"/>
            <a:ext cx="766800" cy="676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SmartCNC500_DRTD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2820" y="381725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工具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柜，参考尺寸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360*450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553957" y="720279"/>
            <a:ext cx="1030325" cy="1484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51642" y="150892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仿宋" pitchFamily="2" charset="-122"/>
                <a:ea typeface="华文仿宋" pitchFamily="2" charset="-122"/>
              </a:rPr>
              <a:t>精雕实验室现场设备布局方案</a:t>
            </a:r>
            <a:r>
              <a:rPr lang="en-US" altLang="zh-CN" sz="2400" dirty="0">
                <a:latin typeface="华文仿宋" pitchFamily="2" charset="-122"/>
                <a:ea typeface="华文仿宋" pitchFamily="2" charset="-122"/>
              </a:rPr>
              <a:t>A</a:t>
            </a:r>
            <a:endParaRPr lang="zh-CN" altLang="en-US" sz="24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67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4819" y="368022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54744" y="2528099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1544" y="368022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4292" y="2527536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13169" y="3680299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754305" y="1656383"/>
            <a:ext cx="1602157" cy="1211230"/>
            <a:chOff x="12608766" y="1791819"/>
            <a:chExt cx="1602157" cy="1211230"/>
          </a:xfrm>
        </p:grpSpPr>
        <p:sp>
          <p:nvSpPr>
            <p:cNvPr id="5" name="矩形 4"/>
            <p:cNvSpPr/>
            <p:nvPr/>
          </p:nvSpPr>
          <p:spPr>
            <a:xfrm>
              <a:off x="12608766" y="1797597"/>
              <a:ext cx="7632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Carver400TE_A10E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610143" y="2665088"/>
              <a:ext cx="76182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610143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706360" y="2664495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371966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384666" y="1791819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636698" y="1791819"/>
              <a:ext cx="0" cy="599778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641536" y="19224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3384666" y="239159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401619" y="2527536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56369" y="2474099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755682" y="3024535"/>
            <a:ext cx="1782343" cy="1261139"/>
            <a:chOff x="12610143" y="3168551"/>
            <a:chExt cx="1782343" cy="1261139"/>
          </a:xfrm>
        </p:grpSpPr>
        <p:sp>
          <p:nvSpPr>
            <p:cNvPr id="8" name="矩形 7"/>
            <p:cNvSpPr/>
            <p:nvPr/>
          </p:nvSpPr>
          <p:spPr>
            <a:xfrm>
              <a:off x="12610143" y="3168551"/>
              <a:ext cx="943200" cy="64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Carver600TE_A12E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3566229" y="317658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3818261" y="3176587"/>
              <a:ext cx="0" cy="63996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823099" y="330719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3564666" y="381655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610143" y="4091136"/>
              <a:ext cx="9432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797050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2615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3555384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/>
          <p:cNvSpPr/>
          <p:nvPr/>
        </p:nvSpPr>
        <p:spPr>
          <a:xfrm>
            <a:off x="4631002" y="540079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03002" y="526752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现有强电管口，标注位置精确到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直接连接符 9"/>
          <p:cNvCxnSpPr>
            <a:endCxn id="33" idx="7"/>
          </p:cNvCxnSpPr>
          <p:nvPr/>
        </p:nvCxnSpPr>
        <p:spPr>
          <a:xfrm flipH="1">
            <a:off x="4692458" y="3414713"/>
            <a:ext cx="1217805" cy="19966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48694" y="2189492"/>
            <a:ext cx="162000" cy="12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754305" y="4360937"/>
            <a:ext cx="1599216" cy="1261139"/>
            <a:chOff x="12610143" y="3168551"/>
            <a:chExt cx="1599216" cy="126113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383102" y="31694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635134" y="3169444"/>
              <a:ext cx="0" cy="6768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639972" y="3300056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1880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3381539" y="38462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2610143" y="4091136"/>
              <a:ext cx="7668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708849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2130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3379935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610143" y="3168551"/>
              <a:ext cx="766800" cy="67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SmartCNC500_DRTD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10778138" y="2445299"/>
            <a:ext cx="766800" cy="676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SmartCNC500_DRTD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2820" y="381725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工具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柜，参考尺寸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360*450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553957" y="720279"/>
            <a:ext cx="1030325" cy="1484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51642" y="150892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仿宋" pitchFamily="2" charset="-122"/>
                <a:ea typeface="华文仿宋" pitchFamily="2" charset="-122"/>
              </a:rPr>
              <a:t>精雕实验室现场设备布局方案</a:t>
            </a:r>
            <a:r>
              <a:rPr lang="en-US" altLang="zh-CN" sz="2400" dirty="0">
                <a:latin typeface="华文仿宋" pitchFamily="2" charset="-122"/>
                <a:ea typeface="华文仿宋" pitchFamily="2" charset="-122"/>
              </a:rPr>
              <a:t>A</a:t>
            </a:r>
            <a:endParaRPr lang="zh-CN" altLang="en-US" sz="2400" dirty="0"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148562" y="4004299"/>
            <a:ext cx="1858542" cy="1377338"/>
            <a:chOff x="7548715" y="4004299"/>
            <a:chExt cx="1858542" cy="1377338"/>
          </a:xfrm>
        </p:grpSpPr>
        <p:sp>
          <p:nvSpPr>
            <p:cNvPr id="55" name="矩形 39"/>
            <p:cNvSpPr/>
            <p:nvPr/>
          </p:nvSpPr>
          <p:spPr>
            <a:xfrm>
              <a:off x="7548715" y="4004299"/>
              <a:ext cx="504056" cy="20901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607038" y="504308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仿宋" pitchFamily="2" charset="-122"/>
                  <a:ea typeface="华文仿宋" pitchFamily="2" charset="-122"/>
                </a:rPr>
                <a:t>电脑桌</a:t>
              </a:r>
              <a:endParaRPr lang="en-US" altLang="zh-CN" sz="1600" dirty="0" smtClean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7" name="直接连接符 52"/>
            <p:cNvCxnSpPr/>
            <p:nvPr/>
          </p:nvCxnSpPr>
          <p:spPr>
            <a:xfrm flipH="1" flipV="1">
              <a:off x="8005797" y="4213313"/>
              <a:ext cx="673165" cy="8244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713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2754305" y="1656383"/>
            <a:ext cx="1602157" cy="1211230"/>
            <a:chOff x="12608766" y="1791819"/>
            <a:chExt cx="1602157" cy="1211230"/>
          </a:xfrm>
        </p:grpSpPr>
        <p:sp>
          <p:nvSpPr>
            <p:cNvPr id="5" name="矩形 4"/>
            <p:cNvSpPr/>
            <p:nvPr/>
          </p:nvSpPr>
          <p:spPr>
            <a:xfrm>
              <a:off x="12608766" y="1797597"/>
              <a:ext cx="7632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Carver400TE_A10E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610143" y="2665088"/>
              <a:ext cx="76182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610143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706360" y="2664495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371966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384666" y="1791819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636698" y="1791819"/>
              <a:ext cx="0" cy="599778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641536" y="19224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3384666" y="239159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12755682" y="3024535"/>
            <a:ext cx="1782343" cy="1261139"/>
            <a:chOff x="12610143" y="3168551"/>
            <a:chExt cx="1782343" cy="1261139"/>
          </a:xfrm>
        </p:grpSpPr>
        <p:sp>
          <p:nvSpPr>
            <p:cNvPr id="8" name="矩形 7"/>
            <p:cNvSpPr/>
            <p:nvPr/>
          </p:nvSpPr>
          <p:spPr>
            <a:xfrm>
              <a:off x="12610143" y="3168551"/>
              <a:ext cx="943200" cy="64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Carver600TE_A12E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3566229" y="317658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3818261" y="3176587"/>
              <a:ext cx="0" cy="63996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823099" y="330719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3564666" y="381655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610143" y="4091136"/>
              <a:ext cx="9432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797050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2615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3555384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/>
          <p:cNvSpPr/>
          <p:nvPr/>
        </p:nvSpPr>
        <p:spPr>
          <a:xfrm>
            <a:off x="4631002" y="540079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03002" y="526752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现有强电管口，标注位置精确到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直接连接符 9"/>
          <p:cNvCxnSpPr>
            <a:endCxn id="33" idx="7"/>
          </p:cNvCxnSpPr>
          <p:nvPr/>
        </p:nvCxnSpPr>
        <p:spPr>
          <a:xfrm flipH="1">
            <a:off x="4692458" y="3414713"/>
            <a:ext cx="1217805" cy="19966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48694" y="2189492"/>
            <a:ext cx="162000" cy="12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754305" y="4360937"/>
            <a:ext cx="1599216" cy="1261139"/>
            <a:chOff x="12610143" y="3168551"/>
            <a:chExt cx="1599216" cy="126113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383102" y="31694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635134" y="3169444"/>
              <a:ext cx="0" cy="6768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639972" y="3300056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1880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3381539" y="38462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2610143" y="4091136"/>
              <a:ext cx="7668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708849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2130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3379935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610143" y="3168551"/>
              <a:ext cx="766800" cy="67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SmartCNC500_DRTD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82820" y="381725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工具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柜，参考尺寸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360*450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553957" y="720279"/>
            <a:ext cx="1030325" cy="1484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11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242</Words>
  <Application>Microsoft Office PowerPoint</Application>
  <PresentationFormat>Custom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华文仿宋</vt:lpstr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Woody Wang</cp:lastModifiedBy>
  <cp:revision>54</cp:revision>
  <dcterms:created xsi:type="dcterms:W3CDTF">2014-02-26T00:09:07Z</dcterms:created>
  <dcterms:modified xsi:type="dcterms:W3CDTF">2014-06-16T03:11:11Z</dcterms:modified>
</cp:coreProperties>
</file>