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3E09-F706-49A1-8565-B7DBE63EB25C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BE62-EE40-4501-ABE7-23F306D37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40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3E09-F706-49A1-8565-B7DBE63EB25C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BE62-EE40-4501-ABE7-23F306D37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56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3E09-F706-49A1-8565-B7DBE63EB25C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BE62-EE40-4501-ABE7-23F306D37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42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3E09-F706-49A1-8565-B7DBE63EB25C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BE62-EE40-4501-ABE7-23F306D37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72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3E09-F706-49A1-8565-B7DBE63EB25C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BE62-EE40-4501-ABE7-23F306D37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30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3E09-F706-49A1-8565-B7DBE63EB25C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BE62-EE40-4501-ABE7-23F306D37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96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3E09-F706-49A1-8565-B7DBE63EB25C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BE62-EE40-4501-ABE7-23F306D37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81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3E09-F706-49A1-8565-B7DBE63EB25C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BE62-EE40-4501-ABE7-23F306D37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4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3E09-F706-49A1-8565-B7DBE63EB25C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BE62-EE40-4501-ABE7-23F306D37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68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3E09-F706-49A1-8565-B7DBE63EB25C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BE62-EE40-4501-ABE7-23F306D37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8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3E09-F706-49A1-8565-B7DBE63EB25C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BE62-EE40-4501-ABE7-23F306D37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51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13E09-F706-49A1-8565-B7DBE63EB25C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ABE62-EE40-4501-ABE7-23F306D37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11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5280" y="2026133"/>
            <a:ext cx="8880564" cy="3321742"/>
          </a:xfrm>
          <a:prstGeom prst="roundRect">
            <a:avLst>
              <a:gd name="adj" fmla="val 7568"/>
            </a:avLst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创新创意平台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5279" y="34561"/>
            <a:ext cx="8880565" cy="1320253"/>
          </a:xfrm>
          <a:prstGeom prst="roundRect">
            <a:avLst>
              <a:gd name="adj" fmla="val 14511"/>
            </a:avLst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开放智慧社区</a:t>
            </a:r>
            <a:endParaRPr lang="zh-CN" alt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4956547" y="75464"/>
            <a:ext cx="3985322" cy="880580"/>
          </a:xfrm>
          <a:prstGeom prst="roundRect">
            <a:avLst>
              <a:gd name="adj" fmla="val 998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内容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3352842" y="3223475"/>
            <a:ext cx="1584000" cy="1296000"/>
          </a:xfrm>
          <a:prstGeom prst="roundRect">
            <a:avLst>
              <a:gd name="adj" fmla="val 998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ounded Rectangle 3"/>
          <p:cNvSpPr/>
          <p:nvPr/>
        </p:nvSpPr>
        <p:spPr>
          <a:xfrm>
            <a:off x="155279" y="5658324"/>
            <a:ext cx="8880565" cy="921640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实体建设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8821" y="5917771"/>
            <a:ext cx="1296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空间布局</a:t>
            </a:r>
          </a:p>
        </p:txBody>
      </p:sp>
      <p:sp>
        <p:nvSpPr>
          <p:cNvPr id="8" name="Rectangle 7"/>
          <p:cNvSpPr/>
          <p:nvPr/>
        </p:nvSpPr>
        <p:spPr>
          <a:xfrm>
            <a:off x="4755075" y="5917771"/>
            <a:ext cx="1296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生产设备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6911328" y="5917771"/>
            <a:ext cx="1296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通讯网络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75048" y="401106"/>
            <a:ext cx="864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502175" y="3379236"/>
            <a:ext cx="1296000" cy="993297"/>
            <a:chOff x="3502175" y="3328568"/>
            <a:chExt cx="1296000" cy="993297"/>
          </a:xfrm>
        </p:grpSpPr>
        <p:sp>
          <p:nvSpPr>
            <p:cNvPr id="10" name="Rectangle 9"/>
            <p:cNvSpPr/>
            <p:nvPr/>
          </p:nvSpPr>
          <p:spPr>
            <a:xfrm>
              <a:off x="3502175" y="3889865"/>
              <a:ext cx="1296000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活动体系</a:t>
              </a:r>
              <a:endParaRPr lang="zh-CN" alt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02175" y="3328568"/>
              <a:ext cx="1296000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课程体系</a:t>
              </a:r>
              <a:endParaRPr lang="zh-CN" alt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708809" y="3378234"/>
            <a:ext cx="1296000" cy="995301"/>
            <a:chOff x="6708809" y="3328568"/>
            <a:chExt cx="1296000" cy="995301"/>
          </a:xfrm>
        </p:grpSpPr>
        <p:sp>
          <p:nvSpPr>
            <p:cNvPr id="12" name="Rectangle 11"/>
            <p:cNvSpPr/>
            <p:nvPr/>
          </p:nvSpPr>
          <p:spPr>
            <a:xfrm>
              <a:off x="6708809" y="3328568"/>
              <a:ext cx="1296000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监测机制</a:t>
              </a:r>
              <a:endParaRPr lang="zh-CN" alt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08809" y="3891869"/>
              <a:ext cx="1296000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评价体系</a:t>
              </a:r>
              <a:endParaRPr lang="zh-CN" altLang="en-US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2884997" y="2105874"/>
            <a:ext cx="1610796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筛选机制</a:t>
            </a:r>
            <a:endParaRPr lang="zh-CN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2884997" y="2636809"/>
            <a:ext cx="1610796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资源分配机制</a:t>
            </a:r>
            <a:endParaRPr lang="zh-CN" altLang="en-US" dirty="0"/>
          </a:p>
        </p:txBody>
      </p:sp>
      <p:sp>
        <p:nvSpPr>
          <p:cNvPr id="29" name="Rectangle 28"/>
          <p:cNvSpPr/>
          <p:nvPr/>
        </p:nvSpPr>
        <p:spPr>
          <a:xfrm>
            <a:off x="6911328" y="2099683"/>
            <a:ext cx="864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学术志趣</a:t>
            </a:r>
            <a:endParaRPr lang="zh-CN" alt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6911328" y="2476322"/>
            <a:ext cx="864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初创产业</a:t>
            </a:r>
            <a:endParaRPr lang="zh-CN" alt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6911328" y="2826804"/>
            <a:ext cx="864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丰富履历</a:t>
            </a:r>
            <a:endParaRPr lang="zh-CN" altLang="en-US" sz="12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4385492" y="4708647"/>
            <a:ext cx="2736000" cy="432000"/>
            <a:chOff x="4282087" y="4708647"/>
            <a:chExt cx="2736000" cy="432000"/>
          </a:xfrm>
        </p:grpSpPr>
        <p:sp>
          <p:nvSpPr>
            <p:cNvPr id="26" name="Rectangle 25"/>
            <p:cNvSpPr/>
            <p:nvPr/>
          </p:nvSpPr>
          <p:spPr>
            <a:xfrm>
              <a:off x="4282087" y="4708647"/>
              <a:ext cx="1296000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同侪压力</a:t>
              </a:r>
              <a:endParaRPr lang="zh-CN" alt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22087" y="4708647"/>
              <a:ext cx="1296000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文化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4889492" y="2611122"/>
            <a:ext cx="1728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个人战略规划</a:t>
            </a:r>
            <a:endParaRPr lang="zh-CN" alt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4956547" y="3227884"/>
            <a:ext cx="1593890" cy="1296000"/>
            <a:chOff x="4853142" y="3268430"/>
            <a:chExt cx="1593890" cy="12960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930087" y="3916430"/>
              <a:ext cx="1440000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5650087" y="3268430"/>
              <a:ext cx="0" cy="12960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650087" y="3268430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/>
                <a:t>远</a:t>
              </a:r>
              <a:endParaRPr lang="zh-CN" altLang="en-US" sz="12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07086" y="4287431"/>
              <a:ext cx="3385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/>
                <a:t>近</a:t>
              </a:r>
              <a:endParaRPr lang="zh-CN" altLang="en-US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53142" y="3635022"/>
              <a:ext cx="4924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/>
                <a:t>事前</a:t>
              </a:r>
              <a:endParaRPr lang="zh-CN" altLang="en-US" sz="12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54588" y="3922148"/>
              <a:ext cx="4924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/>
                <a:t>事后</a:t>
              </a:r>
              <a:endParaRPr lang="zh-CN" altLang="en-US" sz="1200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5072588" y="401106"/>
            <a:ext cx="864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6513383" y="401106"/>
            <a:ext cx="864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7954179" y="401106"/>
            <a:ext cx="864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知识</a:t>
            </a:r>
            <a:endParaRPr lang="zh-CN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2577648" y="52576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/>
              <a:t>外部</a:t>
            </a:r>
            <a:endParaRPr lang="zh-CN" alt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2577648" y="1092271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内部</a:t>
            </a:r>
            <a:endParaRPr lang="zh-CN" altLang="en-US" sz="1200" dirty="0"/>
          </a:p>
        </p:txBody>
      </p:sp>
      <p:cxnSp>
        <p:nvCxnSpPr>
          <p:cNvPr id="47" name="Straight Arrow Connector 46"/>
          <p:cNvCxnSpPr>
            <a:stCxn id="44" idx="2"/>
            <a:endCxn id="45" idx="0"/>
          </p:cNvCxnSpPr>
          <p:nvPr/>
        </p:nvCxnSpPr>
        <p:spPr>
          <a:xfrm>
            <a:off x="2823870" y="329575"/>
            <a:ext cx="0" cy="7626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8" idx="3"/>
            <a:endCxn id="29" idx="1"/>
          </p:cNvCxnSpPr>
          <p:nvPr/>
        </p:nvCxnSpPr>
        <p:spPr>
          <a:xfrm flipV="1">
            <a:off x="6617492" y="2243683"/>
            <a:ext cx="293836" cy="58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8" idx="3"/>
            <a:endCxn id="30" idx="1"/>
          </p:cNvCxnSpPr>
          <p:nvPr/>
        </p:nvCxnSpPr>
        <p:spPr>
          <a:xfrm flipV="1">
            <a:off x="6617492" y="2620322"/>
            <a:ext cx="293836" cy="20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8" idx="3"/>
            <a:endCxn id="31" idx="1"/>
          </p:cNvCxnSpPr>
          <p:nvPr/>
        </p:nvCxnSpPr>
        <p:spPr>
          <a:xfrm>
            <a:off x="6617492" y="2827122"/>
            <a:ext cx="293836" cy="14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2" idx="3"/>
            <a:endCxn id="36" idx="2"/>
          </p:cNvCxnSpPr>
          <p:nvPr/>
        </p:nvCxnSpPr>
        <p:spPr>
          <a:xfrm flipH="1" flipV="1">
            <a:off x="5504588" y="833106"/>
            <a:ext cx="2500221" cy="2761128"/>
          </a:xfrm>
          <a:prstGeom prst="bentConnector4">
            <a:avLst>
              <a:gd name="adj1" fmla="val -9143"/>
              <a:gd name="adj2" fmla="val 772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20" idx="1"/>
            <a:endCxn id="44" idx="1"/>
          </p:cNvCxnSpPr>
          <p:nvPr/>
        </p:nvCxnSpPr>
        <p:spPr>
          <a:xfrm rot="10800000">
            <a:off x="2577649" y="191076"/>
            <a:ext cx="307349" cy="2130798"/>
          </a:xfrm>
          <a:prstGeom prst="bentConnector3">
            <a:avLst>
              <a:gd name="adj1" fmla="val 17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22" idx="3"/>
            <a:endCxn id="45" idx="3"/>
          </p:cNvCxnSpPr>
          <p:nvPr/>
        </p:nvCxnSpPr>
        <p:spPr>
          <a:xfrm flipH="1" flipV="1">
            <a:off x="3070092" y="1230771"/>
            <a:ext cx="1425701" cy="1622038"/>
          </a:xfrm>
          <a:prstGeom prst="bentConnector3">
            <a:avLst>
              <a:gd name="adj1" fmla="val -16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90" idx="1"/>
            <a:endCxn id="7" idx="0"/>
          </p:cNvCxnSpPr>
          <p:nvPr/>
        </p:nvCxnSpPr>
        <p:spPr>
          <a:xfrm rot="10800000" flipV="1">
            <a:off x="3246822" y="3871475"/>
            <a:ext cx="106021" cy="20462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000344" y="4775898"/>
            <a:ext cx="246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/>
              <a:t>决定</a:t>
            </a:r>
            <a:endParaRPr lang="zh-CN" altLang="en-US" sz="1200" dirty="0"/>
          </a:p>
        </p:txBody>
      </p:sp>
      <p:sp>
        <p:nvSpPr>
          <p:cNvPr id="78" name="Rectangle 77"/>
          <p:cNvSpPr/>
          <p:nvPr/>
        </p:nvSpPr>
        <p:spPr>
          <a:xfrm>
            <a:off x="2102385" y="617106"/>
            <a:ext cx="246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/>
              <a:t>作用于</a:t>
            </a:r>
            <a:endParaRPr lang="zh-CN" altLang="en-US" sz="1200" dirty="0"/>
          </a:p>
        </p:txBody>
      </p:sp>
      <p:sp>
        <p:nvSpPr>
          <p:cNvPr id="79" name="Rectangle 78"/>
          <p:cNvSpPr/>
          <p:nvPr/>
        </p:nvSpPr>
        <p:spPr>
          <a:xfrm>
            <a:off x="4469332" y="1379678"/>
            <a:ext cx="246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/>
              <a:t>作用于</a:t>
            </a:r>
            <a:endParaRPr lang="zh-CN" altLang="en-US" sz="1200" dirty="0"/>
          </a:p>
        </p:txBody>
      </p:sp>
      <p:sp>
        <p:nvSpPr>
          <p:cNvPr id="80" name="Rectangle 79"/>
          <p:cNvSpPr/>
          <p:nvPr/>
        </p:nvSpPr>
        <p:spPr>
          <a:xfrm>
            <a:off x="8243691" y="2287700"/>
            <a:ext cx="246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/>
              <a:t>产生</a:t>
            </a:r>
            <a:endParaRPr lang="zh-CN" altLang="en-US" sz="1200" dirty="0"/>
          </a:p>
        </p:txBody>
      </p:sp>
      <p:sp>
        <p:nvSpPr>
          <p:cNvPr id="86" name="Rectangle 85"/>
          <p:cNvSpPr/>
          <p:nvPr/>
        </p:nvSpPr>
        <p:spPr>
          <a:xfrm>
            <a:off x="3903699" y="4775898"/>
            <a:ext cx="246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/>
              <a:t>影响</a:t>
            </a:r>
            <a:endParaRPr lang="zh-CN" altLang="en-US" sz="1200" dirty="0"/>
          </a:p>
        </p:txBody>
      </p:sp>
      <p:cxnSp>
        <p:nvCxnSpPr>
          <p:cNvPr id="87" name="Elbow Connector 86"/>
          <p:cNvCxnSpPr>
            <a:stCxn id="8" idx="1"/>
            <a:endCxn id="90" idx="2"/>
          </p:cNvCxnSpPr>
          <p:nvPr/>
        </p:nvCxnSpPr>
        <p:spPr>
          <a:xfrm rot="10800000">
            <a:off x="4144843" y="4519475"/>
            <a:ext cx="610233" cy="16142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36" idx="3"/>
            <a:endCxn id="37" idx="1"/>
          </p:cNvCxnSpPr>
          <p:nvPr/>
        </p:nvCxnSpPr>
        <p:spPr>
          <a:xfrm>
            <a:off x="5936588" y="617106"/>
            <a:ext cx="576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37" idx="3"/>
            <a:endCxn id="38" idx="1"/>
          </p:cNvCxnSpPr>
          <p:nvPr/>
        </p:nvCxnSpPr>
        <p:spPr>
          <a:xfrm>
            <a:off x="7377383" y="617106"/>
            <a:ext cx="576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827952" y="782398"/>
            <a:ext cx="864000" cy="28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/>
              <a:t>向内吸引</a:t>
            </a:r>
            <a:endParaRPr lang="zh-CN" altLang="en-US" sz="1200" dirty="0"/>
          </a:p>
        </p:txBody>
      </p:sp>
      <p:sp>
        <p:nvSpPr>
          <p:cNvPr id="114" name="Rectangle 113"/>
          <p:cNvSpPr/>
          <p:nvPr/>
        </p:nvSpPr>
        <p:spPr>
          <a:xfrm>
            <a:off x="2827952" y="329106"/>
            <a:ext cx="86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/>
              <a:t>向外传播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3843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61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15</cp:revision>
  <dcterms:created xsi:type="dcterms:W3CDTF">2014-06-15T23:31:41Z</dcterms:created>
  <dcterms:modified xsi:type="dcterms:W3CDTF">2014-06-16T00:09:17Z</dcterms:modified>
</cp:coreProperties>
</file>