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-63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31-86D7-4E20-87A8-DCE54F854921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3107-41F5-456A-A79C-4B078ED68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58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31-86D7-4E20-87A8-DCE54F854921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3107-41F5-456A-A79C-4B078ED68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86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31-86D7-4E20-87A8-DCE54F854921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3107-41F5-456A-A79C-4B078ED68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53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31-86D7-4E20-87A8-DCE54F854921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3107-41F5-456A-A79C-4B078ED68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22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31-86D7-4E20-87A8-DCE54F854921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3107-41F5-456A-A79C-4B078ED68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18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31-86D7-4E20-87A8-DCE54F854921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3107-41F5-456A-A79C-4B078ED68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38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31-86D7-4E20-87A8-DCE54F854921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3107-41F5-456A-A79C-4B078ED68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87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31-86D7-4E20-87A8-DCE54F854921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3107-41F5-456A-A79C-4B078ED68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57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31-86D7-4E20-87A8-DCE54F854921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3107-41F5-456A-A79C-4B078ED68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36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31-86D7-4E20-87A8-DCE54F854921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3107-41F5-456A-A79C-4B078ED68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08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31-86D7-4E20-87A8-DCE54F854921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3107-41F5-456A-A79C-4B078ED68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54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FFC31-86D7-4E20-87A8-DCE54F854921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F3107-41F5-456A-A79C-4B078ED68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24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696858" y="801259"/>
            <a:ext cx="4464000" cy="2304000"/>
          </a:xfrm>
          <a:prstGeom prst="rect">
            <a:avLst/>
          </a:prstGeom>
          <a:solidFill>
            <a:srgbClr val="C00000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68858" y="873259"/>
            <a:ext cx="2700000" cy="216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432000" rIns="216000" rtlCol="0" anchor="ctr">
            <a:noAutofit/>
          </a:bodyPr>
          <a:lstStyle/>
          <a:p>
            <a:pPr algn="dist"/>
            <a:r>
              <a:rPr lang="zh-CN" altLang="en-US" sz="4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清华大学</a:t>
            </a:r>
            <a:endParaRPr lang="en-US" altLang="zh-CN" sz="40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/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基础工业训练中心</a:t>
            </a:r>
            <a:endParaRPr lang="en-US" altLang="zh-CN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/>
            <a:r>
              <a:rPr lang="zh-CN" altLang="en-US" sz="28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精雕工作室</a:t>
            </a:r>
            <a:endParaRPr lang="zh-CN" altLang="en-US" sz="28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8858" y="873259"/>
            <a:ext cx="1620000" cy="216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zh-CN" sz="8800" dirty="0" smtClean="0">
                <a:solidFill>
                  <a:srgbClr val="C00000"/>
                </a:solidFill>
                <a:latin typeface="Eras Demi ITC" panose="020B0805030504020804" pitchFamily="34" charset="0"/>
                <a:ea typeface="微软雅黑" panose="020B0503020204020204" pitchFamily="34" charset="-122"/>
              </a:rPr>
              <a:t>01</a:t>
            </a:r>
            <a:endParaRPr lang="zh-CN" altLang="en-US" sz="8800" dirty="0">
              <a:solidFill>
                <a:srgbClr val="C00000"/>
              </a:solidFill>
              <a:latin typeface="Eras Demi ITC" panose="020B08050305040208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8858" y="4149859"/>
            <a:ext cx="2700000" cy="216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432000" rIns="108000" rtlCol="0" anchor="ctr">
            <a:noAutofit/>
          </a:bodyPr>
          <a:lstStyle/>
          <a:p>
            <a:pPr algn="dist"/>
            <a:r>
              <a:rPr lang="zh-CN" altLang="en-US" sz="4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清华大学</a:t>
            </a:r>
            <a:endParaRPr lang="en-US" altLang="zh-CN" sz="40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基础工业训练中心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/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精雕工作室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68858" y="4149859"/>
            <a:ext cx="1620000" cy="216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zh-CN" sz="8800" dirty="0" smtClean="0">
                <a:solidFill>
                  <a:srgbClr val="FFC000"/>
                </a:solidFill>
                <a:latin typeface="Eras Demi ITC" panose="020B0805030504020804" pitchFamily="34" charset="0"/>
                <a:ea typeface="微软雅黑" panose="020B0503020204020204" pitchFamily="34" charset="-122"/>
              </a:rPr>
              <a:t>01</a:t>
            </a:r>
            <a:endParaRPr lang="zh-CN" altLang="en-US" sz="8800" dirty="0">
              <a:solidFill>
                <a:srgbClr val="FFC000"/>
              </a:solidFill>
              <a:latin typeface="Eras Demi ITC" panose="020B08050305040208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68858" y="873259"/>
            <a:ext cx="4320000" cy="216000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97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Eras Demi ITC</vt:lpstr>
      <vt:lpstr>Office Theme</vt:lpstr>
      <vt:lpstr>PowerPoint Presentation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Wang</dc:creator>
  <cp:lastModifiedBy>Woody Wang</cp:lastModifiedBy>
  <cp:revision>7</cp:revision>
  <dcterms:created xsi:type="dcterms:W3CDTF">2014-06-19T05:00:42Z</dcterms:created>
  <dcterms:modified xsi:type="dcterms:W3CDTF">2014-06-19T05:58:46Z</dcterms:modified>
</cp:coreProperties>
</file>