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6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40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90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0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0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46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32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9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2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17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64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82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D7B-EF54-4202-B112-0D1322A2F053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05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11D7B-EF54-4202-B112-0D1322A2F053}" type="datetimeFigureOut">
              <a:rPr lang="zh-CN" altLang="en-US" smtClean="0"/>
              <a:t>2014/6/19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5D63F-38B1-44D1-BE18-C63457E16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logogenie.ne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>
          <a:xfrm>
            <a:off x="956851" y="1005384"/>
            <a:ext cx="3600000" cy="374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738184" y="1005384"/>
            <a:ext cx="2669668" cy="4223566"/>
            <a:chOff x="1568851" y="1005384"/>
            <a:chExt cx="2669668" cy="4223566"/>
          </a:xfrm>
        </p:grpSpPr>
        <p:sp>
          <p:nvSpPr>
            <p:cNvPr id="4" name="TextBox 3"/>
            <p:cNvSpPr txBox="1"/>
            <p:nvPr/>
          </p:nvSpPr>
          <p:spPr>
            <a:xfrm>
              <a:off x="1943851" y="3782400"/>
              <a:ext cx="229466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FITC</a:t>
              </a:r>
              <a:endParaRPr lang="zh-CN" altLang="en-US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1568851" y="1005384"/>
              <a:ext cx="2376000" cy="4018016"/>
              <a:chOff x="1568851" y="1005384"/>
              <a:chExt cx="2376000" cy="401801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612851" y="3696525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2180851" y="1005384"/>
                <a:ext cx="1152000" cy="2551904"/>
                <a:chOff x="6301268" y="2270130"/>
                <a:chExt cx="576000" cy="1275952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301268" y="2270130"/>
                  <a:ext cx="576000" cy="7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Rectangle 7"/>
                <p:cNvSpPr>
                  <a:spLocks noChangeAspect="1"/>
                </p:cNvSpPr>
                <p:nvPr/>
              </p:nvSpPr>
              <p:spPr>
                <a:xfrm>
                  <a:off x="6301268" y="2411306"/>
                  <a:ext cx="576000" cy="34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Isosceles Triangle 9"/>
                <p:cNvSpPr>
                  <a:spLocks noChangeAspect="1"/>
                </p:cNvSpPr>
                <p:nvPr/>
              </p:nvSpPr>
              <p:spPr>
                <a:xfrm flipV="1">
                  <a:off x="6373268" y="2826082"/>
                  <a:ext cx="432000" cy="72000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" name="Arc 1"/>
              <p:cNvSpPr>
                <a:spLocks noChangeAspect="1"/>
              </p:cNvSpPr>
              <p:nvPr/>
            </p:nvSpPr>
            <p:spPr>
              <a:xfrm>
                <a:off x="1838851" y="2922525"/>
                <a:ext cx="1836000" cy="1836000"/>
              </a:xfrm>
              <a:prstGeom prst="arc">
                <a:avLst>
                  <a:gd name="adj1" fmla="val 14502741"/>
                  <a:gd name="adj2" fmla="val 17852999"/>
                </a:avLst>
              </a:prstGeom>
              <a:ln w="152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rc 18"/>
              <p:cNvSpPr>
                <a:spLocks noChangeAspect="1"/>
              </p:cNvSpPr>
              <p:nvPr/>
            </p:nvSpPr>
            <p:spPr>
              <a:xfrm>
                <a:off x="2216851" y="3205400"/>
                <a:ext cx="1080000" cy="1260000"/>
              </a:xfrm>
              <a:prstGeom prst="arc">
                <a:avLst>
                  <a:gd name="adj1" fmla="val 14502741"/>
                  <a:gd name="adj2" fmla="val 17852999"/>
                </a:avLst>
              </a:prstGeom>
              <a:ln w="152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Arc 19"/>
              <p:cNvSpPr>
                <a:spLocks noChangeAspect="1"/>
              </p:cNvSpPr>
              <p:nvPr/>
            </p:nvSpPr>
            <p:spPr>
              <a:xfrm>
                <a:off x="1568851" y="2647400"/>
                <a:ext cx="2376000" cy="2376000"/>
              </a:xfrm>
              <a:prstGeom prst="arc">
                <a:avLst>
                  <a:gd name="adj1" fmla="val 14502741"/>
                  <a:gd name="adj2" fmla="val 17852999"/>
                </a:avLst>
              </a:prstGeom>
              <a:ln w="152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1227307" y="753384"/>
            <a:ext cx="329670" cy="4253640"/>
            <a:chOff x="956849" y="753384"/>
            <a:chExt cx="329670" cy="4253640"/>
          </a:xfrm>
        </p:grpSpPr>
        <p:grpSp>
          <p:nvGrpSpPr>
            <p:cNvPr id="65" name="Group 64"/>
            <p:cNvGrpSpPr/>
            <p:nvPr/>
          </p:nvGrpSpPr>
          <p:grpSpPr>
            <a:xfrm>
              <a:off x="956851" y="1005384"/>
              <a:ext cx="329668" cy="3744000"/>
              <a:chOff x="956851" y="660914"/>
              <a:chExt cx="360000" cy="4088470"/>
            </a:xfrm>
          </p:grpSpPr>
          <p:grpSp>
            <p:nvGrpSpPr>
              <p:cNvPr id="37" name="Group 36"/>
              <p:cNvGrpSpPr>
                <a:grpSpLocks noChangeAspect="1"/>
              </p:cNvGrpSpPr>
              <p:nvPr/>
            </p:nvGrpSpPr>
            <p:grpSpPr>
              <a:xfrm rot="10800000">
                <a:off x="956851" y="3683171"/>
                <a:ext cx="360000" cy="1066213"/>
                <a:chOff x="6439437" y="603736"/>
                <a:chExt cx="1800000" cy="5331066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>
                  <a:off x="6439437" y="603736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8239437" y="963736"/>
                  <a:ext cx="0" cy="973552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6439437" y="1937288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439437" y="2297288"/>
                  <a:ext cx="0" cy="973552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439437" y="3269269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8239437" y="3629269"/>
                  <a:ext cx="0" cy="973552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6439437" y="4601250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439437" y="4961250"/>
                  <a:ext cx="0" cy="973552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>
                <a:grpSpLocks noChangeAspect="1"/>
              </p:cNvGrpSpPr>
              <p:nvPr/>
            </p:nvGrpSpPr>
            <p:grpSpPr>
              <a:xfrm rot="10800000">
                <a:off x="956851" y="2611872"/>
                <a:ext cx="360000" cy="1066213"/>
                <a:chOff x="6439437" y="603736"/>
                <a:chExt cx="1800000" cy="5331066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>
                  <a:off x="6439437" y="603736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8239437" y="963736"/>
                  <a:ext cx="0" cy="973552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6439437" y="1937288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439437" y="2297288"/>
                  <a:ext cx="0" cy="973552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439437" y="3269269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8239437" y="3629269"/>
                  <a:ext cx="0" cy="973552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6439437" y="4601250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6439437" y="4961250"/>
                  <a:ext cx="0" cy="973552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>
                <a:grpSpLocks noChangeAspect="1"/>
              </p:cNvGrpSpPr>
              <p:nvPr/>
            </p:nvGrpSpPr>
            <p:grpSpPr>
              <a:xfrm rot="10800000">
                <a:off x="956851" y="1537503"/>
                <a:ext cx="360000" cy="1066213"/>
                <a:chOff x="6439437" y="603736"/>
                <a:chExt cx="1800000" cy="5331066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439437" y="603736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8239437" y="963736"/>
                  <a:ext cx="0" cy="973552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6439437" y="1937288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6439437" y="2297288"/>
                  <a:ext cx="0" cy="973552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439437" y="3269269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8239437" y="3629269"/>
                  <a:ext cx="0" cy="973552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6439437" y="4601250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439437" y="4961250"/>
                  <a:ext cx="0" cy="973552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 rot="10800000">
                <a:off x="956851" y="660914"/>
                <a:ext cx="360000" cy="871503"/>
                <a:chOff x="6439437" y="603736"/>
                <a:chExt cx="1800000" cy="4357514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439437" y="603736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8239437" y="963736"/>
                  <a:ext cx="0" cy="973552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6439437" y="1937288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6439437" y="2297288"/>
                  <a:ext cx="0" cy="973552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6439437" y="3269269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8239437" y="3629269"/>
                  <a:ext cx="0" cy="973552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6439437" y="4601250"/>
                  <a:ext cx="1800000" cy="360000"/>
                </a:xfrm>
                <a:prstGeom prst="line">
                  <a:avLst/>
                </a:prstGeom>
                <a:ln w="38100" cap="rnd">
                  <a:solidFill>
                    <a:schemeClr val="bg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6" name="Trapezoid 65"/>
            <p:cNvSpPr/>
            <p:nvPr/>
          </p:nvSpPr>
          <p:spPr>
            <a:xfrm rot="5400000">
              <a:off x="956849" y="753384"/>
              <a:ext cx="324001" cy="324001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rapezoid 66"/>
            <p:cNvSpPr/>
            <p:nvPr/>
          </p:nvSpPr>
          <p:spPr>
            <a:xfrm rot="5400000">
              <a:off x="956849" y="1241575"/>
              <a:ext cx="324001" cy="324001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rapezoid 67"/>
            <p:cNvSpPr/>
            <p:nvPr/>
          </p:nvSpPr>
          <p:spPr>
            <a:xfrm rot="5400000">
              <a:off x="956849" y="1734129"/>
              <a:ext cx="324001" cy="324001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Trapezoid 68"/>
            <p:cNvSpPr/>
            <p:nvPr/>
          </p:nvSpPr>
          <p:spPr>
            <a:xfrm rot="5400000">
              <a:off x="956849" y="2223041"/>
              <a:ext cx="324001" cy="324001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rapezoid 69"/>
            <p:cNvSpPr/>
            <p:nvPr/>
          </p:nvSpPr>
          <p:spPr>
            <a:xfrm rot="5400000">
              <a:off x="956849" y="2715942"/>
              <a:ext cx="324001" cy="324001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Trapezoid 70"/>
            <p:cNvSpPr/>
            <p:nvPr/>
          </p:nvSpPr>
          <p:spPr>
            <a:xfrm rot="5400000">
              <a:off x="956849" y="3205610"/>
              <a:ext cx="324001" cy="324001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Trapezoid 71"/>
            <p:cNvSpPr/>
            <p:nvPr/>
          </p:nvSpPr>
          <p:spPr>
            <a:xfrm rot="5400000">
              <a:off x="956849" y="3697755"/>
              <a:ext cx="324001" cy="324001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Trapezoid 72"/>
            <p:cNvSpPr/>
            <p:nvPr/>
          </p:nvSpPr>
          <p:spPr>
            <a:xfrm rot="5400000">
              <a:off x="956849" y="4187038"/>
              <a:ext cx="324001" cy="324001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rapezoid 73"/>
            <p:cNvSpPr/>
            <p:nvPr/>
          </p:nvSpPr>
          <p:spPr>
            <a:xfrm rot="5400000">
              <a:off x="956849" y="4683023"/>
              <a:ext cx="324001" cy="324001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392451" y="1005384"/>
            <a:ext cx="3600000" cy="4223566"/>
            <a:chOff x="6392451" y="1005384"/>
            <a:chExt cx="3600000" cy="4223566"/>
          </a:xfrm>
        </p:grpSpPr>
        <p:sp>
          <p:nvSpPr>
            <p:cNvPr id="83" name="Rectangle 82"/>
            <p:cNvSpPr>
              <a:spLocks/>
            </p:cNvSpPr>
            <p:nvPr/>
          </p:nvSpPr>
          <p:spPr>
            <a:xfrm>
              <a:off x="6392451" y="1005384"/>
              <a:ext cx="3600000" cy="3744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7001617" y="1005384"/>
              <a:ext cx="2669668" cy="4223566"/>
              <a:chOff x="1568851" y="1005384"/>
              <a:chExt cx="2669668" cy="4223566"/>
            </a:xfrm>
          </p:grpSpPr>
          <p:sp>
            <p:nvSpPr>
              <p:cNvPr id="131" name="TextBox 130"/>
              <p:cNvSpPr txBox="1"/>
              <p:nvPr/>
            </p:nvSpPr>
            <p:spPr>
              <a:xfrm>
                <a:off x="1943851" y="3782400"/>
                <a:ext cx="229466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800" dirty="0" smtClean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FITC</a:t>
                </a:r>
                <a:endParaRPr lang="zh-CN" altLang="en-US" sz="88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grpSp>
            <p:nvGrpSpPr>
              <p:cNvPr id="132" name="Group 131"/>
              <p:cNvGrpSpPr/>
              <p:nvPr/>
            </p:nvGrpSpPr>
            <p:grpSpPr>
              <a:xfrm>
                <a:off x="1568851" y="1005384"/>
                <a:ext cx="2376000" cy="4018016"/>
                <a:chOff x="1568851" y="1005384"/>
                <a:chExt cx="2376000" cy="4018016"/>
              </a:xfrm>
            </p:grpSpPr>
            <p:sp>
              <p:nvSpPr>
                <p:cNvPr id="133" name="Oval 132"/>
                <p:cNvSpPr/>
                <p:nvPr/>
              </p:nvSpPr>
              <p:spPr>
                <a:xfrm>
                  <a:off x="2612851" y="3696525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180851" y="1005384"/>
                  <a:ext cx="1152000" cy="2551904"/>
                  <a:chOff x="6301268" y="2270130"/>
                  <a:chExt cx="576000" cy="1275952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6301268" y="2270130"/>
                    <a:ext cx="576000" cy="72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0" name="Rectangle 139"/>
                  <p:cNvSpPr>
                    <a:spLocks noChangeAspect="1"/>
                  </p:cNvSpPr>
                  <p:nvPr/>
                </p:nvSpPr>
                <p:spPr>
                  <a:xfrm>
                    <a:off x="6301268" y="2411306"/>
                    <a:ext cx="576000" cy="345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" name="Isosceles Triangle 140"/>
                  <p:cNvSpPr>
                    <a:spLocks noChangeAspect="1"/>
                  </p:cNvSpPr>
                  <p:nvPr/>
                </p:nvSpPr>
                <p:spPr>
                  <a:xfrm flipV="1">
                    <a:off x="6373268" y="2826082"/>
                    <a:ext cx="432000" cy="720000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35" name="Arc 134"/>
                <p:cNvSpPr>
                  <a:spLocks noChangeAspect="1"/>
                </p:cNvSpPr>
                <p:nvPr/>
              </p:nvSpPr>
              <p:spPr>
                <a:xfrm>
                  <a:off x="1838851" y="2922525"/>
                  <a:ext cx="1836000" cy="1836000"/>
                </a:xfrm>
                <a:prstGeom prst="arc">
                  <a:avLst>
                    <a:gd name="adj1" fmla="val 14502741"/>
                    <a:gd name="adj2" fmla="val 17852999"/>
                  </a:avLst>
                </a:prstGeom>
                <a:ln w="152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6" name="Arc 135"/>
                <p:cNvSpPr>
                  <a:spLocks noChangeAspect="1"/>
                </p:cNvSpPr>
                <p:nvPr/>
              </p:nvSpPr>
              <p:spPr>
                <a:xfrm>
                  <a:off x="2216851" y="3205400"/>
                  <a:ext cx="1080000" cy="1260000"/>
                </a:xfrm>
                <a:prstGeom prst="arc">
                  <a:avLst>
                    <a:gd name="adj1" fmla="val 14502741"/>
                    <a:gd name="adj2" fmla="val 17852999"/>
                  </a:avLst>
                </a:prstGeom>
                <a:ln w="152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Arc 136"/>
                <p:cNvSpPr>
                  <a:spLocks noChangeAspect="1"/>
                </p:cNvSpPr>
                <p:nvPr/>
              </p:nvSpPr>
              <p:spPr>
                <a:xfrm>
                  <a:off x="1568851" y="2647400"/>
                  <a:ext cx="2376000" cy="2376000"/>
                </a:xfrm>
                <a:prstGeom prst="arc">
                  <a:avLst>
                    <a:gd name="adj1" fmla="val 14502741"/>
                    <a:gd name="adj2" fmla="val 17852999"/>
                  </a:avLst>
                </a:prstGeom>
                <a:ln w="152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5" name="Rectangle 74"/>
          <p:cNvSpPr>
            <a:spLocks/>
          </p:cNvSpPr>
          <p:nvPr/>
        </p:nvSpPr>
        <p:spPr>
          <a:xfrm>
            <a:off x="961347" y="1005384"/>
            <a:ext cx="274463" cy="374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Rectangle 76"/>
          <p:cNvSpPr>
            <a:spLocks/>
          </p:cNvSpPr>
          <p:nvPr/>
        </p:nvSpPr>
        <p:spPr>
          <a:xfrm>
            <a:off x="1123349" y="1005384"/>
            <a:ext cx="139959" cy="37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Rectangle 77"/>
          <p:cNvSpPr>
            <a:spLocks/>
          </p:cNvSpPr>
          <p:nvPr/>
        </p:nvSpPr>
        <p:spPr>
          <a:xfrm>
            <a:off x="956852" y="1005384"/>
            <a:ext cx="659796" cy="2270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Rectangle 81"/>
          <p:cNvSpPr>
            <a:spLocks/>
          </p:cNvSpPr>
          <p:nvPr/>
        </p:nvSpPr>
        <p:spPr>
          <a:xfrm>
            <a:off x="956852" y="4523073"/>
            <a:ext cx="659796" cy="2270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45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reate your company logo with our online logo design systems - 枫树极速浏览器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6" t="40741" r="34250" b="37284"/>
          <a:stretch/>
        </p:blipFill>
        <p:spPr>
          <a:xfrm>
            <a:off x="1050723" y="1151467"/>
            <a:ext cx="2712937" cy="2093411"/>
          </a:xfrm>
          <a:prstGeom prst="rect">
            <a:avLst/>
          </a:prstGeom>
        </p:spPr>
      </p:pic>
      <p:pic>
        <p:nvPicPr>
          <p:cNvPr id="6" name="Picture 5" descr="Create your company logo with our online logo design systems - 枫树极速浏览器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1" t="43209" r="28471" b="41235"/>
          <a:stretch/>
        </p:blipFill>
        <p:spPr>
          <a:xfrm>
            <a:off x="419588" y="4199466"/>
            <a:ext cx="3975205" cy="148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4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reate your company logo with our online logo design systems - 枫树极速浏览器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1" t="43210" r="27900" b="40247"/>
          <a:stretch/>
        </p:blipFill>
        <p:spPr>
          <a:xfrm>
            <a:off x="541866" y="4416300"/>
            <a:ext cx="4045701" cy="1575941"/>
          </a:xfrm>
          <a:prstGeom prst="rect">
            <a:avLst/>
          </a:prstGeom>
        </p:spPr>
      </p:pic>
      <p:pic>
        <p:nvPicPr>
          <p:cNvPr id="5" name="Picture 4" descr="Create your company logo with our online logo design systems - 枫树极速浏览器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22" t="38272" r="34377" b="36296"/>
          <a:stretch/>
        </p:blipFill>
        <p:spPr>
          <a:xfrm>
            <a:off x="1200407" y="1151466"/>
            <a:ext cx="2728617" cy="24227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82001" y="5992241"/>
            <a:ext cx="2699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4"/>
              </a:rPr>
              <a:t>http://www.logogenie.net</a:t>
            </a:r>
            <a:endParaRPr lang="en-US" altLang="zh-CN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4761691" y="960887"/>
            <a:ext cx="5992401" cy="3108514"/>
            <a:chOff x="146419" y="713579"/>
            <a:chExt cx="2775944" cy="1440000"/>
          </a:xfrm>
        </p:grpSpPr>
        <p:sp>
          <p:nvSpPr>
            <p:cNvPr id="8" name="Pie 7"/>
            <p:cNvSpPr/>
            <p:nvPr/>
          </p:nvSpPr>
          <p:spPr>
            <a:xfrm>
              <a:off x="146419" y="713579"/>
              <a:ext cx="1440000" cy="1440000"/>
            </a:xfrm>
            <a:prstGeom prst="pie">
              <a:avLst>
                <a:gd name="adj1" fmla="val 16824140"/>
                <a:gd name="adj2" fmla="val 2159821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Pie 8"/>
            <p:cNvSpPr/>
            <p:nvPr/>
          </p:nvSpPr>
          <p:spPr>
            <a:xfrm>
              <a:off x="1482363" y="713579"/>
              <a:ext cx="1440000" cy="1440000"/>
            </a:xfrm>
            <a:prstGeom prst="pie">
              <a:avLst>
                <a:gd name="adj1" fmla="val 16824140"/>
                <a:gd name="adj2" fmla="val 2159821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Block Arc 9"/>
            <p:cNvSpPr/>
            <p:nvPr/>
          </p:nvSpPr>
          <p:spPr>
            <a:xfrm>
              <a:off x="1662363" y="893579"/>
              <a:ext cx="1080000" cy="1080000"/>
            </a:xfrm>
            <a:prstGeom prst="blockArc">
              <a:avLst>
                <a:gd name="adj1" fmla="val 15940646"/>
                <a:gd name="adj2" fmla="val 314690"/>
                <a:gd name="adj3" fmla="val 473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>
              <a:off x="1878363" y="1109579"/>
              <a:ext cx="648000" cy="648000"/>
            </a:xfrm>
            <a:prstGeom prst="blockArc">
              <a:avLst>
                <a:gd name="adj1" fmla="val 15986273"/>
                <a:gd name="adj2" fmla="val 300042"/>
                <a:gd name="adj3" fmla="val 87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Pie 11"/>
            <p:cNvSpPr/>
            <p:nvPr/>
          </p:nvSpPr>
          <p:spPr>
            <a:xfrm>
              <a:off x="810000" y="713579"/>
              <a:ext cx="1440000" cy="1440000"/>
            </a:xfrm>
            <a:prstGeom prst="pie">
              <a:avLst>
                <a:gd name="adj1" fmla="val 16824140"/>
                <a:gd name="adj2" fmla="val 2159821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97562"/>
              </p:ext>
            </p:extLst>
          </p:nvPr>
        </p:nvGraphicFramePr>
        <p:xfrm>
          <a:off x="6344975" y="2859107"/>
          <a:ext cx="3884474" cy="1598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134"/>
                <a:gridCol w="353134"/>
                <a:gridCol w="353134"/>
                <a:gridCol w="353134"/>
                <a:gridCol w="353134"/>
                <a:gridCol w="353134"/>
                <a:gridCol w="353134"/>
                <a:gridCol w="353134"/>
                <a:gridCol w="353134"/>
                <a:gridCol w="353134"/>
                <a:gridCol w="353134"/>
              </a:tblGrid>
              <a:tr h="319772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  <a:tr h="319772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9772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9772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9772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 rot="5400000">
            <a:off x="9369716" y="3357672"/>
            <a:ext cx="245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600" dirty="0" smtClean="0">
                <a:solidFill>
                  <a:srgbClr val="7030A0"/>
                </a:solidFill>
                <a:latin typeface="BankGothic Md BT" panose="020B0807020203060204" pitchFamily="34" charset="0"/>
              </a:rPr>
              <a:t>1922</a:t>
            </a:r>
            <a:endParaRPr lang="zh-CN" altLang="en-US" sz="3600" b="1" spc="600" dirty="0">
              <a:solidFill>
                <a:srgbClr val="7030A0"/>
              </a:solidFill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27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2262" y="1232690"/>
            <a:ext cx="39012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>
                <a:solidFill>
                  <a:srgbClr val="7030A0"/>
                </a:solidFill>
                <a:latin typeface="Colonna MT" panose="04020805060202030203" pitchFamily="82" charset="0"/>
                <a:cs typeface="Aharoni" panose="02010803020104030203" pitchFamily="2" charset="-79"/>
              </a:rPr>
              <a:t>FITC</a:t>
            </a:r>
            <a:endParaRPr lang="zh-CN" altLang="en-US" sz="8000" dirty="0">
              <a:solidFill>
                <a:srgbClr val="7030A0"/>
              </a:solidFill>
              <a:latin typeface="Colonna MT" panose="04020805060202030203" pitchFamily="82" charset="0"/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74306" y="1109579"/>
            <a:ext cx="39012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rgbClr val="7030A0"/>
                </a:solidFill>
                <a:latin typeface="Haettenschweiler" panose="020B0706040902060204" pitchFamily="34" charset="0"/>
                <a:cs typeface="Aharoni" panose="02010803020104030203" pitchFamily="2" charset="-79"/>
              </a:rPr>
              <a:t>FITC</a:t>
            </a:r>
            <a:endParaRPr lang="zh-CN" altLang="en-US" sz="8800" dirty="0">
              <a:solidFill>
                <a:srgbClr val="7030A0"/>
              </a:solidFill>
              <a:latin typeface="Haettenschweiler" panose="020B070604090206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213" y="4792503"/>
            <a:ext cx="39012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rgbClr val="7030A0"/>
                </a:solidFill>
                <a:latin typeface="Stencil" panose="040409050D0802020404" pitchFamily="82" charset="0"/>
                <a:cs typeface="Aharoni" panose="02010803020104030203" pitchFamily="2" charset="-79"/>
              </a:rPr>
              <a:t>FITC</a:t>
            </a:r>
            <a:endParaRPr lang="zh-CN" altLang="en-US" sz="8800" dirty="0">
              <a:solidFill>
                <a:srgbClr val="7030A0"/>
              </a:solidFill>
              <a:latin typeface="Stencil" panose="040409050D0802020404" pitchFamily="82" charset="0"/>
              <a:cs typeface="Aharoni" panose="02010803020104030203" pitchFamily="2" charset="-79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6419" y="713579"/>
            <a:ext cx="2775944" cy="1440000"/>
            <a:chOff x="146419" y="713579"/>
            <a:chExt cx="2775944" cy="1440000"/>
          </a:xfrm>
        </p:grpSpPr>
        <p:sp>
          <p:nvSpPr>
            <p:cNvPr id="3" name="Pie 2"/>
            <p:cNvSpPr/>
            <p:nvPr/>
          </p:nvSpPr>
          <p:spPr>
            <a:xfrm>
              <a:off x="146419" y="713579"/>
              <a:ext cx="1440000" cy="1440000"/>
            </a:xfrm>
            <a:prstGeom prst="pie">
              <a:avLst>
                <a:gd name="adj1" fmla="val 16824140"/>
                <a:gd name="adj2" fmla="val 2159821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Pie 15"/>
            <p:cNvSpPr/>
            <p:nvPr/>
          </p:nvSpPr>
          <p:spPr>
            <a:xfrm>
              <a:off x="1482363" y="713579"/>
              <a:ext cx="1440000" cy="1440000"/>
            </a:xfrm>
            <a:prstGeom prst="pie">
              <a:avLst>
                <a:gd name="adj1" fmla="val 16824140"/>
                <a:gd name="adj2" fmla="val 2159821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>
              <a:off x="1662363" y="893579"/>
              <a:ext cx="1080000" cy="1080000"/>
            </a:xfrm>
            <a:prstGeom prst="blockArc">
              <a:avLst>
                <a:gd name="adj1" fmla="val 15940646"/>
                <a:gd name="adj2" fmla="val 314690"/>
                <a:gd name="adj3" fmla="val 473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Block Arc 11"/>
            <p:cNvSpPr/>
            <p:nvPr/>
          </p:nvSpPr>
          <p:spPr>
            <a:xfrm>
              <a:off x="1878363" y="1109579"/>
              <a:ext cx="648000" cy="648000"/>
            </a:xfrm>
            <a:prstGeom prst="blockArc">
              <a:avLst>
                <a:gd name="adj1" fmla="val 15986273"/>
                <a:gd name="adj2" fmla="val 300042"/>
                <a:gd name="adj3" fmla="val 87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Pie 14"/>
            <p:cNvSpPr/>
            <p:nvPr/>
          </p:nvSpPr>
          <p:spPr>
            <a:xfrm>
              <a:off x="810000" y="713579"/>
              <a:ext cx="1440000" cy="1440000"/>
            </a:xfrm>
            <a:prstGeom prst="pie">
              <a:avLst>
                <a:gd name="adj1" fmla="val 16824140"/>
                <a:gd name="adj2" fmla="val 2159821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828987" y="713579"/>
            <a:ext cx="2775944" cy="1440000"/>
            <a:chOff x="146419" y="713579"/>
            <a:chExt cx="2775944" cy="1440000"/>
          </a:xfrm>
        </p:grpSpPr>
        <p:sp>
          <p:nvSpPr>
            <p:cNvPr id="19" name="Pie 18"/>
            <p:cNvSpPr/>
            <p:nvPr/>
          </p:nvSpPr>
          <p:spPr>
            <a:xfrm>
              <a:off x="146419" y="713579"/>
              <a:ext cx="1440000" cy="1440000"/>
            </a:xfrm>
            <a:prstGeom prst="pie">
              <a:avLst>
                <a:gd name="adj1" fmla="val 16824140"/>
                <a:gd name="adj2" fmla="val 2159821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Pie 19"/>
            <p:cNvSpPr/>
            <p:nvPr/>
          </p:nvSpPr>
          <p:spPr>
            <a:xfrm>
              <a:off x="1482363" y="713579"/>
              <a:ext cx="1440000" cy="1440000"/>
            </a:xfrm>
            <a:prstGeom prst="pie">
              <a:avLst>
                <a:gd name="adj1" fmla="val 16824140"/>
                <a:gd name="adj2" fmla="val 2159821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Block Arc 20"/>
            <p:cNvSpPr/>
            <p:nvPr/>
          </p:nvSpPr>
          <p:spPr>
            <a:xfrm>
              <a:off x="1662363" y="893579"/>
              <a:ext cx="1080000" cy="1080000"/>
            </a:xfrm>
            <a:prstGeom prst="blockArc">
              <a:avLst>
                <a:gd name="adj1" fmla="val 15940646"/>
                <a:gd name="adj2" fmla="val 314690"/>
                <a:gd name="adj3" fmla="val 473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Block Arc 21"/>
            <p:cNvSpPr/>
            <p:nvPr/>
          </p:nvSpPr>
          <p:spPr>
            <a:xfrm>
              <a:off x="1878363" y="1109579"/>
              <a:ext cx="648000" cy="648000"/>
            </a:xfrm>
            <a:prstGeom prst="blockArc">
              <a:avLst>
                <a:gd name="adj1" fmla="val 15986273"/>
                <a:gd name="adj2" fmla="val 300042"/>
                <a:gd name="adj3" fmla="val 87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Pie 22"/>
            <p:cNvSpPr/>
            <p:nvPr/>
          </p:nvSpPr>
          <p:spPr>
            <a:xfrm>
              <a:off x="810000" y="713579"/>
              <a:ext cx="1440000" cy="1440000"/>
            </a:xfrm>
            <a:prstGeom prst="pie">
              <a:avLst>
                <a:gd name="adj1" fmla="val 16824140"/>
                <a:gd name="adj2" fmla="val 2159821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518023" y="3519114"/>
            <a:ext cx="5992401" cy="3108514"/>
            <a:chOff x="1044217" y="3749485"/>
            <a:chExt cx="2775944" cy="1440000"/>
          </a:xfrm>
        </p:grpSpPr>
        <p:grpSp>
          <p:nvGrpSpPr>
            <p:cNvPr id="24" name="Group 23"/>
            <p:cNvGrpSpPr/>
            <p:nvPr/>
          </p:nvGrpSpPr>
          <p:grpSpPr>
            <a:xfrm>
              <a:off x="1044217" y="3749485"/>
              <a:ext cx="2775944" cy="1440000"/>
              <a:chOff x="146419" y="713579"/>
              <a:chExt cx="2775944" cy="1440000"/>
            </a:xfrm>
          </p:grpSpPr>
          <p:sp>
            <p:nvSpPr>
              <p:cNvPr id="25" name="Pie 24"/>
              <p:cNvSpPr/>
              <p:nvPr/>
            </p:nvSpPr>
            <p:spPr>
              <a:xfrm>
                <a:off x="146419" y="713579"/>
                <a:ext cx="1440000" cy="1440000"/>
              </a:xfrm>
              <a:prstGeom prst="pie">
                <a:avLst>
                  <a:gd name="adj1" fmla="val 16824140"/>
                  <a:gd name="adj2" fmla="val 21598210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Pie 25"/>
              <p:cNvSpPr/>
              <p:nvPr/>
            </p:nvSpPr>
            <p:spPr>
              <a:xfrm>
                <a:off x="1482363" y="713579"/>
                <a:ext cx="1440000" cy="1440000"/>
              </a:xfrm>
              <a:prstGeom prst="pie">
                <a:avLst>
                  <a:gd name="adj1" fmla="val 16824140"/>
                  <a:gd name="adj2" fmla="val 21598210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Block Arc 26"/>
              <p:cNvSpPr/>
              <p:nvPr/>
            </p:nvSpPr>
            <p:spPr>
              <a:xfrm>
                <a:off x="1662363" y="893579"/>
                <a:ext cx="1080000" cy="1080000"/>
              </a:xfrm>
              <a:prstGeom prst="blockArc">
                <a:avLst>
                  <a:gd name="adj1" fmla="val 15940646"/>
                  <a:gd name="adj2" fmla="val 314690"/>
                  <a:gd name="adj3" fmla="val 473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Block Arc 27"/>
              <p:cNvSpPr/>
              <p:nvPr/>
            </p:nvSpPr>
            <p:spPr>
              <a:xfrm>
                <a:off x="1878363" y="1109579"/>
                <a:ext cx="648000" cy="648000"/>
              </a:xfrm>
              <a:prstGeom prst="blockArc">
                <a:avLst>
                  <a:gd name="adj1" fmla="val 15986273"/>
                  <a:gd name="adj2" fmla="val 300042"/>
                  <a:gd name="adj3" fmla="val 878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ie 28"/>
              <p:cNvSpPr/>
              <p:nvPr/>
            </p:nvSpPr>
            <p:spPr>
              <a:xfrm>
                <a:off x="810000" y="713579"/>
                <a:ext cx="1440000" cy="1440000"/>
              </a:xfrm>
              <a:prstGeom prst="pie">
                <a:avLst>
                  <a:gd name="adj1" fmla="val 16824140"/>
                  <a:gd name="adj2" fmla="val 21598210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764217" y="4466542"/>
              <a:ext cx="2055944" cy="720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62668"/>
              </p:ext>
            </p:extLst>
          </p:nvPr>
        </p:nvGraphicFramePr>
        <p:xfrm>
          <a:off x="7452102" y="5402254"/>
          <a:ext cx="2291080" cy="821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434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</a:tr>
              <a:tr h="16434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34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34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34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5809841" y="419322"/>
            <a:ext cx="5992401" cy="3108514"/>
            <a:chOff x="146419" y="713579"/>
            <a:chExt cx="2775944" cy="1440000"/>
          </a:xfrm>
        </p:grpSpPr>
        <p:sp>
          <p:nvSpPr>
            <p:cNvPr id="36" name="Pie 35"/>
            <p:cNvSpPr/>
            <p:nvPr/>
          </p:nvSpPr>
          <p:spPr>
            <a:xfrm>
              <a:off x="146419" y="713579"/>
              <a:ext cx="1440000" cy="1440000"/>
            </a:xfrm>
            <a:prstGeom prst="pie">
              <a:avLst>
                <a:gd name="adj1" fmla="val 16824140"/>
                <a:gd name="adj2" fmla="val 2159821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Pie 36"/>
            <p:cNvSpPr/>
            <p:nvPr/>
          </p:nvSpPr>
          <p:spPr>
            <a:xfrm>
              <a:off x="1482363" y="713579"/>
              <a:ext cx="1440000" cy="1440000"/>
            </a:xfrm>
            <a:prstGeom prst="pie">
              <a:avLst>
                <a:gd name="adj1" fmla="val 16824140"/>
                <a:gd name="adj2" fmla="val 2159821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Block Arc 37"/>
            <p:cNvSpPr/>
            <p:nvPr/>
          </p:nvSpPr>
          <p:spPr>
            <a:xfrm>
              <a:off x="1662363" y="893579"/>
              <a:ext cx="1080000" cy="1080000"/>
            </a:xfrm>
            <a:prstGeom prst="blockArc">
              <a:avLst>
                <a:gd name="adj1" fmla="val 15940646"/>
                <a:gd name="adj2" fmla="val 314690"/>
                <a:gd name="adj3" fmla="val 473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Block Arc 38"/>
            <p:cNvSpPr/>
            <p:nvPr/>
          </p:nvSpPr>
          <p:spPr>
            <a:xfrm>
              <a:off x="1878363" y="1109579"/>
              <a:ext cx="648000" cy="648000"/>
            </a:xfrm>
            <a:prstGeom prst="blockArc">
              <a:avLst>
                <a:gd name="adj1" fmla="val 15986273"/>
                <a:gd name="adj2" fmla="val 300042"/>
                <a:gd name="adj3" fmla="val 87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Pie 39"/>
            <p:cNvSpPr/>
            <p:nvPr/>
          </p:nvSpPr>
          <p:spPr>
            <a:xfrm>
              <a:off x="810000" y="713579"/>
              <a:ext cx="1440000" cy="1440000"/>
            </a:xfrm>
            <a:prstGeom prst="pie">
              <a:avLst>
                <a:gd name="adj1" fmla="val 16824140"/>
                <a:gd name="adj2" fmla="val 2159821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539149"/>
              </p:ext>
            </p:extLst>
          </p:nvPr>
        </p:nvGraphicFramePr>
        <p:xfrm>
          <a:off x="7753424" y="2345377"/>
          <a:ext cx="2291080" cy="821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434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</a:tr>
              <a:tr h="16434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34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34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34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62D0"/>
                    </a:solidFill>
                  </a:tcPr>
                </a:tc>
              </a:tr>
            </a:tbl>
          </a:graphicData>
        </a:graphic>
      </p:graphicFrame>
      <p:grpSp>
        <p:nvGrpSpPr>
          <p:cNvPr id="42" name="Group 41"/>
          <p:cNvGrpSpPr/>
          <p:nvPr/>
        </p:nvGrpSpPr>
        <p:grpSpPr>
          <a:xfrm>
            <a:off x="-656585" y="3582796"/>
            <a:ext cx="4798858" cy="2656257"/>
            <a:chOff x="146419" y="713579"/>
            <a:chExt cx="2775944" cy="1440000"/>
          </a:xfrm>
        </p:grpSpPr>
        <p:sp>
          <p:nvSpPr>
            <p:cNvPr id="43" name="Pie 42"/>
            <p:cNvSpPr/>
            <p:nvPr/>
          </p:nvSpPr>
          <p:spPr>
            <a:xfrm>
              <a:off x="146419" y="713579"/>
              <a:ext cx="1440000" cy="1440000"/>
            </a:xfrm>
            <a:prstGeom prst="pie">
              <a:avLst>
                <a:gd name="adj1" fmla="val 16824140"/>
                <a:gd name="adj2" fmla="val 2159821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Pie 43"/>
            <p:cNvSpPr/>
            <p:nvPr/>
          </p:nvSpPr>
          <p:spPr>
            <a:xfrm>
              <a:off x="1482363" y="713579"/>
              <a:ext cx="1440000" cy="1440000"/>
            </a:xfrm>
            <a:prstGeom prst="pie">
              <a:avLst>
                <a:gd name="adj1" fmla="val 16824140"/>
                <a:gd name="adj2" fmla="val 2159821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>
              <a:off x="1662363" y="893579"/>
              <a:ext cx="1080000" cy="1080000"/>
            </a:xfrm>
            <a:prstGeom prst="blockArc">
              <a:avLst>
                <a:gd name="adj1" fmla="val 15940646"/>
                <a:gd name="adj2" fmla="val 314690"/>
                <a:gd name="adj3" fmla="val 473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Block Arc 45"/>
            <p:cNvSpPr/>
            <p:nvPr/>
          </p:nvSpPr>
          <p:spPr>
            <a:xfrm>
              <a:off x="1878363" y="1109579"/>
              <a:ext cx="648000" cy="648000"/>
            </a:xfrm>
            <a:prstGeom prst="blockArc">
              <a:avLst>
                <a:gd name="adj1" fmla="val 15986273"/>
                <a:gd name="adj2" fmla="val 300042"/>
                <a:gd name="adj3" fmla="val 87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Pie 46"/>
            <p:cNvSpPr/>
            <p:nvPr/>
          </p:nvSpPr>
          <p:spPr>
            <a:xfrm>
              <a:off x="810000" y="713579"/>
              <a:ext cx="1440000" cy="1440000"/>
            </a:xfrm>
            <a:prstGeom prst="pie">
              <a:avLst>
                <a:gd name="adj1" fmla="val 16824140"/>
                <a:gd name="adj2" fmla="val 2159821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526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-982845" y="351287"/>
            <a:ext cx="5992401" cy="3108514"/>
            <a:chOff x="146419" y="713579"/>
            <a:chExt cx="2775944" cy="1440000"/>
          </a:xfrm>
        </p:grpSpPr>
        <p:sp>
          <p:nvSpPr>
            <p:cNvPr id="36" name="Pie 35"/>
            <p:cNvSpPr/>
            <p:nvPr/>
          </p:nvSpPr>
          <p:spPr>
            <a:xfrm>
              <a:off x="146419" y="713579"/>
              <a:ext cx="1440000" cy="1440000"/>
            </a:xfrm>
            <a:prstGeom prst="pie">
              <a:avLst>
                <a:gd name="adj1" fmla="val 16824140"/>
                <a:gd name="adj2" fmla="val 2159821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Pie 36"/>
            <p:cNvSpPr/>
            <p:nvPr/>
          </p:nvSpPr>
          <p:spPr>
            <a:xfrm>
              <a:off x="1482363" y="713579"/>
              <a:ext cx="1440000" cy="1440000"/>
            </a:xfrm>
            <a:prstGeom prst="pie">
              <a:avLst>
                <a:gd name="adj1" fmla="val 16824140"/>
                <a:gd name="adj2" fmla="val 2159821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Block Arc 37"/>
            <p:cNvSpPr/>
            <p:nvPr/>
          </p:nvSpPr>
          <p:spPr>
            <a:xfrm>
              <a:off x="1662363" y="893579"/>
              <a:ext cx="1080000" cy="1080000"/>
            </a:xfrm>
            <a:prstGeom prst="blockArc">
              <a:avLst>
                <a:gd name="adj1" fmla="val 15940646"/>
                <a:gd name="adj2" fmla="val 314690"/>
                <a:gd name="adj3" fmla="val 473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Block Arc 38"/>
            <p:cNvSpPr/>
            <p:nvPr/>
          </p:nvSpPr>
          <p:spPr>
            <a:xfrm>
              <a:off x="1878363" y="1109579"/>
              <a:ext cx="648000" cy="648000"/>
            </a:xfrm>
            <a:prstGeom prst="blockArc">
              <a:avLst>
                <a:gd name="adj1" fmla="val 15986273"/>
                <a:gd name="adj2" fmla="val 300042"/>
                <a:gd name="adj3" fmla="val 87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Pie 39"/>
            <p:cNvSpPr/>
            <p:nvPr/>
          </p:nvSpPr>
          <p:spPr>
            <a:xfrm>
              <a:off x="810000" y="713579"/>
              <a:ext cx="1440000" cy="1440000"/>
            </a:xfrm>
            <a:prstGeom prst="pie">
              <a:avLst>
                <a:gd name="adj1" fmla="val 16824140"/>
                <a:gd name="adj2" fmla="val 2159821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696527"/>
              </p:ext>
            </p:extLst>
          </p:nvPr>
        </p:nvGraphicFramePr>
        <p:xfrm>
          <a:off x="571411" y="2249507"/>
          <a:ext cx="3884474" cy="1598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134"/>
                <a:gridCol w="353134"/>
                <a:gridCol w="353134"/>
                <a:gridCol w="353134"/>
                <a:gridCol w="353134"/>
                <a:gridCol w="353134"/>
                <a:gridCol w="353134"/>
                <a:gridCol w="353134"/>
                <a:gridCol w="353134"/>
                <a:gridCol w="353134"/>
                <a:gridCol w="353134"/>
              </a:tblGrid>
              <a:tr h="319772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19772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772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772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772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5400000">
            <a:off x="3625180" y="2748072"/>
            <a:ext cx="245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600" dirty="0" smtClean="0">
                <a:solidFill>
                  <a:srgbClr val="7030A0"/>
                </a:solidFill>
                <a:latin typeface="BankGothic Md BT" panose="020B0807020203060204" pitchFamily="34" charset="0"/>
              </a:rPr>
              <a:t>1922</a:t>
            </a:r>
            <a:endParaRPr lang="zh-CN" altLang="en-US" sz="3600" b="1" spc="600" dirty="0">
              <a:solidFill>
                <a:srgbClr val="7030A0"/>
              </a:solidFill>
              <a:latin typeface="BankGothic Md BT" panose="020B080702020306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385805" y="2484887"/>
            <a:ext cx="5992401" cy="3108514"/>
            <a:chOff x="146419" y="713579"/>
            <a:chExt cx="2775944" cy="1440000"/>
          </a:xfrm>
        </p:grpSpPr>
        <p:sp>
          <p:nvSpPr>
            <p:cNvPr id="49" name="Pie 48"/>
            <p:cNvSpPr/>
            <p:nvPr/>
          </p:nvSpPr>
          <p:spPr>
            <a:xfrm>
              <a:off x="146419" y="713579"/>
              <a:ext cx="1440000" cy="1440000"/>
            </a:xfrm>
            <a:prstGeom prst="pie">
              <a:avLst>
                <a:gd name="adj1" fmla="val 16824140"/>
                <a:gd name="adj2" fmla="val 2159821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Pie 49"/>
            <p:cNvSpPr/>
            <p:nvPr/>
          </p:nvSpPr>
          <p:spPr>
            <a:xfrm>
              <a:off x="1482363" y="713579"/>
              <a:ext cx="1440000" cy="1440000"/>
            </a:xfrm>
            <a:prstGeom prst="pie">
              <a:avLst>
                <a:gd name="adj1" fmla="val 16824140"/>
                <a:gd name="adj2" fmla="val 2159821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Block Arc 50"/>
            <p:cNvSpPr/>
            <p:nvPr/>
          </p:nvSpPr>
          <p:spPr>
            <a:xfrm>
              <a:off x="1662363" y="893579"/>
              <a:ext cx="1080000" cy="1080000"/>
            </a:xfrm>
            <a:prstGeom prst="blockArc">
              <a:avLst>
                <a:gd name="adj1" fmla="val 15940646"/>
                <a:gd name="adj2" fmla="val 314690"/>
                <a:gd name="adj3" fmla="val 473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Block Arc 51"/>
            <p:cNvSpPr/>
            <p:nvPr/>
          </p:nvSpPr>
          <p:spPr>
            <a:xfrm>
              <a:off x="1878363" y="1109579"/>
              <a:ext cx="648000" cy="648000"/>
            </a:xfrm>
            <a:prstGeom prst="blockArc">
              <a:avLst>
                <a:gd name="adj1" fmla="val 15986273"/>
                <a:gd name="adj2" fmla="val 300042"/>
                <a:gd name="adj3" fmla="val 87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Pie 52"/>
            <p:cNvSpPr/>
            <p:nvPr/>
          </p:nvSpPr>
          <p:spPr>
            <a:xfrm>
              <a:off x="810000" y="713579"/>
              <a:ext cx="1440000" cy="1440000"/>
            </a:xfrm>
            <a:prstGeom prst="pie">
              <a:avLst>
                <a:gd name="adj1" fmla="val 16824140"/>
                <a:gd name="adj2" fmla="val 2159821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752266"/>
              </p:ext>
            </p:extLst>
          </p:nvPr>
        </p:nvGraphicFramePr>
        <p:xfrm>
          <a:off x="6969089" y="4383107"/>
          <a:ext cx="3884474" cy="1598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134"/>
                <a:gridCol w="353134"/>
                <a:gridCol w="353134"/>
                <a:gridCol w="353134"/>
                <a:gridCol w="353134"/>
                <a:gridCol w="353134"/>
                <a:gridCol w="353134"/>
                <a:gridCol w="353134"/>
                <a:gridCol w="353134"/>
                <a:gridCol w="353134"/>
                <a:gridCol w="353134"/>
              </a:tblGrid>
              <a:tr h="319772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19772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772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772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772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 rot="5400000">
            <a:off x="9993830" y="4881672"/>
            <a:ext cx="245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600" dirty="0" smtClean="0">
                <a:solidFill>
                  <a:srgbClr val="7030A0"/>
                </a:solidFill>
                <a:latin typeface="BankGothic Md BT" panose="020B0807020203060204" pitchFamily="34" charset="0"/>
              </a:rPr>
              <a:t>1922</a:t>
            </a:r>
            <a:endParaRPr lang="zh-CN" altLang="en-US" sz="3600" b="1" spc="600" dirty="0">
              <a:solidFill>
                <a:srgbClr val="7030A0"/>
              </a:solidFill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37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11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宋体</vt:lpstr>
      <vt:lpstr>Aharoni</vt:lpstr>
      <vt:lpstr>Arial</vt:lpstr>
      <vt:lpstr>BankGothic Md BT</vt:lpstr>
      <vt:lpstr>Calibri</vt:lpstr>
      <vt:lpstr>Calibri Light</vt:lpstr>
      <vt:lpstr>Colonna MT</vt:lpstr>
      <vt:lpstr>Haettenschweiler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29</cp:revision>
  <dcterms:created xsi:type="dcterms:W3CDTF">2014-06-05T02:48:21Z</dcterms:created>
  <dcterms:modified xsi:type="dcterms:W3CDTF">2014-06-19T01:52:47Z</dcterms:modified>
</cp:coreProperties>
</file>