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4EF2-E666-49AC-AFC7-C5BC72DBB5E8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957C-E798-4D99-9C24-4570BEAFE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96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4EF2-E666-49AC-AFC7-C5BC72DBB5E8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957C-E798-4D99-9C24-4570BEAFE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4EF2-E666-49AC-AFC7-C5BC72DBB5E8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957C-E798-4D99-9C24-4570BEAFE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52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4EF2-E666-49AC-AFC7-C5BC72DBB5E8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957C-E798-4D99-9C24-4570BEAFE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34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4EF2-E666-49AC-AFC7-C5BC72DBB5E8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957C-E798-4D99-9C24-4570BEAFE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32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4EF2-E666-49AC-AFC7-C5BC72DBB5E8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957C-E798-4D99-9C24-4570BEAFE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9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4EF2-E666-49AC-AFC7-C5BC72DBB5E8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957C-E798-4D99-9C24-4570BEAFE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21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4EF2-E666-49AC-AFC7-C5BC72DBB5E8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957C-E798-4D99-9C24-4570BEAFE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14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4EF2-E666-49AC-AFC7-C5BC72DBB5E8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957C-E798-4D99-9C24-4570BEAFE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41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4EF2-E666-49AC-AFC7-C5BC72DBB5E8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957C-E798-4D99-9C24-4570BEAFE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5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4EF2-E666-49AC-AFC7-C5BC72DBB5E8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957C-E798-4D99-9C24-4570BEAFE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50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E4EF2-E666-49AC-AFC7-C5BC72DBB5E8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A957C-E798-4D99-9C24-4570BEAFE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84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65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课程体系设计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53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空间使用模式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46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课程模块筹备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中心内部测试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37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学生需求调研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校团委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89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中期</a:t>
            </a:r>
            <a:r>
              <a:rPr lang="zh-CN" altLang="en-US" dirty="0" smtClean="0"/>
              <a:t>规划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初期结合热点话题和产业，设计一些主题项目，吸引学生参与</a:t>
            </a:r>
            <a:endParaRPr lang="en-US" altLang="zh-CN" dirty="0" smtClean="0"/>
          </a:p>
          <a:p>
            <a:r>
              <a:rPr lang="zh-CN" altLang="en-US" dirty="0" smtClean="0"/>
              <a:t>筹备空间发布仪式及周边推广活动</a:t>
            </a:r>
            <a:endParaRPr lang="en-US" altLang="zh-CN" dirty="0" smtClean="0"/>
          </a:p>
          <a:p>
            <a:r>
              <a:rPr lang="zh-CN" altLang="en-US" dirty="0" smtClean="0"/>
              <a:t>进一步完善空间运行模式、课程架构、设计课程内容</a:t>
            </a:r>
            <a:endParaRPr lang="en-US" altLang="zh-CN" dirty="0" smtClean="0"/>
          </a:p>
          <a:p>
            <a:r>
              <a:rPr lang="zh-CN" altLang="en-US" smtClean="0"/>
              <a:t>组织创客活动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47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Theme</vt:lpstr>
      <vt:lpstr>PowerPoint Presentation</vt:lpstr>
      <vt:lpstr>课程体系设计</vt:lpstr>
      <vt:lpstr>空间使用模式</vt:lpstr>
      <vt:lpstr>课程模块筹备</vt:lpstr>
      <vt:lpstr>学生需求调研</vt:lpstr>
      <vt:lpstr>中期规划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Woody Wang</cp:lastModifiedBy>
  <cp:revision>2</cp:revision>
  <dcterms:created xsi:type="dcterms:W3CDTF">2014-05-29T12:20:18Z</dcterms:created>
  <dcterms:modified xsi:type="dcterms:W3CDTF">2014-05-29T12:23:08Z</dcterms:modified>
</cp:coreProperties>
</file>