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8" r:id="rId4"/>
    <p:sldId id="269" r:id="rId5"/>
    <p:sldId id="272" r:id="rId6"/>
    <p:sldId id="270" r:id="rId7"/>
    <p:sldId id="273" r:id="rId8"/>
    <p:sldId id="263" r:id="rId9"/>
    <p:sldId id="275" r:id="rId10"/>
    <p:sldId id="267" r:id="rId11"/>
    <p:sldId id="271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3656F-D5EB-FA44-A55B-46AC63036DA7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57460-CE8C-9240-8C36-D7592C48D842}">
      <dgm:prSet phldrT="[Text]"/>
      <dgm:spPr/>
      <dgm:t>
        <a:bodyPr/>
        <a:lstStyle/>
        <a:p>
          <a:r>
            <a:rPr lang="zh-CN" altLang="en-US" dirty="0" smtClean="0"/>
            <a:t>内容</a:t>
          </a:r>
          <a:endParaRPr lang="en-US" dirty="0"/>
        </a:p>
      </dgm:t>
    </dgm:pt>
    <dgm:pt modelId="{F3B92C7F-5B61-1245-A0CB-EFDEF293FE21}" type="parTrans" cxnId="{7791706E-009D-8242-A3B0-BC8AAD526EA5}">
      <dgm:prSet/>
      <dgm:spPr/>
      <dgm:t>
        <a:bodyPr/>
        <a:lstStyle/>
        <a:p>
          <a:endParaRPr lang="en-US"/>
        </a:p>
      </dgm:t>
    </dgm:pt>
    <dgm:pt modelId="{53A6612D-DF3B-1F4F-B115-1F7616081796}" type="sibTrans" cxnId="{7791706E-009D-8242-A3B0-BC8AAD526EA5}">
      <dgm:prSet/>
      <dgm:spPr/>
      <dgm:t>
        <a:bodyPr/>
        <a:lstStyle/>
        <a:p>
          <a:endParaRPr lang="en-US"/>
        </a:p>
      </dgm:t>
    </dgm:pt>
    <dgm:pt modelId="{CD9FE41A-2544-2046-A4D4-E24B5963AA69}">
      <dgm:prSet phldrT="[Text]"/>
      <dgm:spPr/>
      <dgm:t>
        <a:bodyPr/>
        <a:lstStyle/>
        <a:p>
          <a:r>
            <a:rPr lang="zh-CN" altLang="en-US" dirty="0" smtClean="0"/>
            <a:t>流程</a:t>
          </a:r>
          <a:endParaRPr lang="en-US" dirty="0"/>
        </a:p>
      </dgm:t>
    </dgm:pt>
    <dgm:pt modelId="{B9C04C7E-D784-B946-9D26-D20052D58550}" type="parTrans" cxnId="{DB40743F-6DC3-124D-B6E7-F52C62E84A6A}">
      <dgm:prSet/>
      <dgm:spPr/>
      <dgm:t>
        <a:bodyPr/>
        <a:lstStyle/>
        <a:p>
          <a:endParaRPr lang="en-US"/>
        </a:p>
      </dgm:t>
    </dgm:pt>
    <dgm:pt modelId="{7F368257-9D80-F841-A24D-1FC3DD7C2662}" type="sibTrans" cxnId="{DB40743F-6DC3-124D-B6E7-F52C62E84A6A}">
      <dgm:prSet/>
      <dgm:spPr/>
      <dgm:t>
        <a:bodyPr/>
        <a:lstStyle/>
        <a:p>
          <a:endParaRPr lang="en-US"/>
        </a:p>
      </dgm:t>
    </dgm:pt>
    <dgm:pt modelId="{BC668C3F-37A8-E443-9CAB-1B07A6A0C08E}">
      <dgm:prSet phldrT="[Text]"/>
      <dgm:spPr/>
      <dgm:t>
        <a:bodyPr/>
        <a:lstStyle/>
        <a:p>
          <a:r>
            <a:rPr lang="zh-CN" altLang="en-US" dirty="0" smtClean="0"/>
            <a:t>资源</a:t>
          </a:r>
          <a:endParaRPr lang="en-US" dirty="0"/>
        </a:p>
      </dgm:t>
    </dgm:pt>
    <dgm:pt modelId="{F287279D-8F93-2941-AC87-74E24E1B170B}" type="parTrans" cxnId="{85D62829-EC4A-C542-84B5-83144D033340}">
      <dgm:prSet/>
      <dgm:spPr/>
      <dgm:t>
        <a:bodyPr/>
        <a:lstStyle/>
        <a:p>
          <a:endParaRPr lang="en-US"/>
        </a:p>
      </dgm:t>
    </dgm:pt>
    <dgm:pt modelId="{8C4EEA3C-1DC1-1041-8BD1-4DF456F96545}" type="sibTrans" cxnId="{85D62829-EC4A-C542-84B5-83144D033340}">
      <dgm:prSet/>
      <dgm:spPr/>
      <dgm:t>
        <a:bodyPr/>
        <a:lstStyle/>
        <a:p>
          <a:endParaRPr lang="en-US"/>
        </a:p>
      </dgm:t>
    </dgm:pt>
    <dgm:pt modelId="{5FDFE369-EE4C-0441-87B4-76653F2BF7E0}">
      <dgm:prSet phldrT="[Text]"/>
      <dgm:spPr/>
      <dgm:t>
        <a:bodyPr/>
        <a:lstStyle/>
        <a:p>
          <a:r>
            <a:rPr lang="zh-CN" altLang="en-US" dirty="0" smtClean="0"/>
            <a:t>特色项目</a:t>
          </a:r>
          <a:endParaRPr lang="en-US" dirty="0"/>
        </a:p>
      </dgm:t>
    </dgm:pt>
    <dgm:pt modelId="{A37D9D88-6FB8-7842-A078-E692A258CF3C}" type="parTrans" cxnId="{E00E8518-C7D4-CB47-807C-D8E42F8E07F0}">
      <dgm:prSet/>
      <dgm:spPr/>
      <dgm:t>
        <a:bodyPr/>
        <a:lstStyle/>
        <a:p>
          <a:endParaRPr lang="en-US"/>
        </a:p>
      </dgm:t>
    </dgm:pt>
    <dgm:pt modelId="{07DFC640-D230-7445-92CC-449BE639471A}" type="sibTrans" cxnId="{E00E8518-C7D4-CB47-807C-D8E42F8E07F0}">
      <dgm:prSet/>
      <dgm:spPr/>
      <dgm:t>
        <a:bodyPr/>
        <a:lstStyle/>
        <a:p>
          <a:endParaRPr lang="en-US"/>
        </a:p>
      </dgm:t>
    </dgm:pt>
    <dgm:pt modelId="{B9C1DC7F-F77C-D441-BAA3-A7B0773D2DFD}">
      <dgm:prSet phldrT="[Text]"/>
      <dgm:spPr/>
      <dgm:t>
        <a:bodyPr/>
        <a:lstStyle/>
        <a:p>
          <a:r>
            <a:rPr lang="zh-CN" altLang="en-US" dirty="0" smtClean="0"/>
            <a:t>三创教学模块</a:t>
          </a:r>
          <a:endParaRPr lang="en-US" dirty="0"/>
        </a:p>
      </dgm:t>
    </dgm:pt>
    <dgm:pt modelId="{B7E14FA5-DB5E-2544-9B26-6B1B1955899E}" type="sibTrans" cxnId="{39720887-8A5F-7D4C-BF38-FFDA0511E247}">
      <dgm:prSet/>
      <dgm:spPr/>
      <dgm:t>
        <a:bodyPr/>
        <a:lstStyle/>
        <a:p>
          <a:endParaRPr lang="en-US"/>
        </a:p>
      </dgm:t>
    </dgm:pt>
    <dgm:pt modelId="{299B7C4D-CE07-B940-93AA-0C4303DC41DA}" type="parTrans" cxnId="{39720887-8A5F-7D4C-BF38-FFDA0511E247}">
      <dgm:prSet/>
      <dgm:spPr/>
      <dgm:t>
        <a:bodyPr/>
        <a:lstStyle/>
        <a:p>
          <a:endParaRPr lang="en-US"/>
        </a:p>
      </dgm:t>
    </dgm:pt>
    <dgm:pt modelId="{9C35D822-CDEB-6B4F-9BEF-336106BE1F7F}">
      <dgm:prSet phldrT="[Text]"/>
      <dgm:spPr/>
      <dgm:t>
        <a:bodyPr/>
        <a:lstStyle/>
        <a:p>
          <a:r>
            <a:rPr lang="zh-CN" altLang="en-US" dirty="0" smtClean="0"/>
            <a:t>先进加工资源</a:t>
          </a:r>
          <a:endParaRPr lang="en-US" dirty="0"/>
        </a:p>
      </dgm:t>
    </dgm:pt>
    <dgm:pt modelId="{48E59131-968E-2949-8B21-35DCAB33D8CA}" type="parTrans" cxnId="{F80B8703-D7CF-5840-BC12-038F5D414EB5}">
      <dgm:prSet/>
      <dgm:spPr/>
      <dgm:t>
        <a:bodyPr/>
        <a:lstStyle/>
        <a:p>
          <a:endParaRPr lang="en-US"/>
        </a:p>
      </dgm:t>
    </dgm:pt>
    <dgm:pt modelId="{BCCFA9DF-C7AC-FA40-BDBE-11D6ADF31F72}" type="sibTrans" cxnId="{F80B8703-D7CF-5840-BC12-038F5D414EB5}">
      <dgm:prSet/>
      <dgm:spPr/>
      <dgm:t>
        <a:bodyPr/>
        <a:lstStyle/>
        <a:p>
          <a:endParaRPr lang="en-US"/>
        </a:p>
      </dgm:t>
    </dgm:pt>
    <dgm:pt modelId="{E8B57B2F-F1C5-1D4C-B952-B0744070E083}">
      <dgm:prSet phldrT="[Text]"/>
      <dgm:spPr/>
      <dgm:t>
        <a:bodyPr/>
        <a:lstStyle/>
        <a:p>
          <a:endParaRPr lang="en-US" dirty="0"/>
        </a:p>
      </dgm:t>
    </dgm:pt>
    <dgm:pt modelId="{6E744E35-129A-3B47-B7D8-D93347FFDFB6}" type="parTrans" cxnId="{4C72C277-64CC-B347-A8F2-FB7B92A406A6}">
      <dgm:prSet/>
      <dgm:spPr/>
      <dgm:t>
        <a:bodyPr/>
        <a:lstStyle/>
        <a:p>
          <a:endParaRPr lang="en-US"/>
        </a:p>
      </dgm:t>
    </dgm:pt>
    <dgm:pt modelId="{0A32D6DA-83D0-0441-8E69-C53881C8D9DC}" type="sibTrans" cxnId="{4C72C277-64CC-B347-A8F2-FB7B92A406A6}">
      <dgm:prSet/>
      <dgm:spPr/>
      <dgm:t>
        <a:bodyPr/>
        <a:lstStyle/>
        <a:p>
          <a:endParaRPr lang="en-US"/>
        </a:p>
      </dgm:t>
    </dgm:pt>
    <dgm:pt modelId="{6E11B85C-971B-4B44-9EB0-1ED0F94A460A}">
      <dgm:prSet phldrT="[Text]"/>
      <dgm:spPr/>
      <dgm:t>
        <a:bodyPr/>
        <a:lstStyle/>
        <a:p>
          <a:endParaRPr lang="en-US" dirty="0"/>
        </a:p>
      </dgm:t>
    </dgm:pt>
    <dgm:pt modelId="{526611AE-C998-2F43-9298-DA7157DCF3B3}" type="parTrans" cxnId="{8E21CB5D-422A-9443-88F5-C1BA3A6393BF}">
      <dgm:prSet/>
      <dgm:spPr/>
      <dgm:t>
        <a:bodyPr/>
        <a:lstStyle/>
        <a:p>
          <a:endParaRPr lang="en-US"/>
        </a:p>
      </dgm:t>
    </dgm:pt>
    <dgm:pt modelId="{33EF1F21-687A-4647-883A-4410D6BD693A}" type="sibTrans" cxnId="{8E21CB5D-422A-9443-88F5-C1BA3A6393BF}">
      <dgm:prSet/>
      <dgm:spPr/>
      <dgm:t>
        <a:bodyPr/>
        <a:lstStyle/>
        <a:p>
          <a:endParaRPr lang="en-US"/>
        </a:p>
      </dgm:t>
    </dgm:pt>
    <dgm:pt modelId="{19CB4A1C-5D2E-EC49-9115-5EB49FA0415E}">
      <dgm:prSet phldrT="[Text]"/>
      <dgm:spPr/>
      <dgm:t>
        <a:bodyPr/>
        <a:lstStyle/>
        <a:p>
          <a:endParaRPr lang="en-US" dirty="0"/>
        </a:p>
      </dgm:t>
    </dgm:pt>
    <dgm:pt modelId="{7C2690E3-981C-224D-BCE1-BC8DED37BFF3}" type="parTrans" cxnId="{84918F08-CAC5-B449-85C2-D1A099966472}">
      <dgm:prSet/>
      <dgm:spPr/>
      <dgm:t>
        <a:bodyPr/>
        <a:lstStyle/>
        <a:p>
          <a:endParaRPr lang="en-US"/>
        </a:p>
      </dgm:t>
    </dgm:pt>
    <dgm:pt modelId="{78FCE33E-E4C8-6342-95CF-BEC7AAC89D0E}" type="sibTrans" cxnId="{84918F08-CAC5-B449-85C2-D1A099966472}">
      <dgm:prSet/>
      <dgm:spPr/>
      <dgm:t>
        <a:bodyPr/>
        <a:lstStyle/>
        <a:p>
          <a:endParaRPr lang="en-US"/>
        </a:p>
      </dgm:t>
    </dgm:pt>
    <dgm:pt modelId="{1BD16E13-CB42-CA44-8311-1301D571FFA2}">
      <dgm:prSet phldrT="[Text]"/>
      <dgm:spPr/>
      <dgm:t>
        <a:bodyPr/>
        <a:lstStyle/>
        <a:p>
          <a:endParaRPr lang="en-US" dirty="0"/>
        </a:p>
      </dgm:t>
    </dgm:pt>
    <dgm:pt modelId="{2034E14A-A419-C344-991E-E071133202C9}" type="parTrans" cxnId="{C437E3F6-4696-9446-BF9B-CEE1FFA68592}">
      <dgm:prSet/>
      <dgm:spPr/>
      <dgm:t>
        <a:bodyPr/>
        <a:lstStyle/>
        <a:p>
          <a:endParaRPr lang="en-US"/>
        </a:p>
      </dgm:t>
    </dgm:pt>
    <dgm:pt modelId="{19D343D0-0DF7-6442-866E-B754DA938400}" type="sibTrans" cxnId="{C437E3F6-4696-9446-BF9B-CEE1FFA68592}">
      <dgm:prSet/>
      <dgm:spPr/>
      <dgm:t>
        <a:bodyPr/>
        <a:lstStyle/>
        <a:p>
          <a:endParaRPr lang="en-US"/>
        </a:p>
      </dgm:t>
    </dgm:pt>
    <dgm:pt modelId="{A30AAF0F-E679-7643-85E7-206728E9C3EB}">
      <dgm:prSet phldrT="[Text]"/>
      <dgm:spPr/>
      <dgm:t>
        <a:bodyPr/>
        <a:lstStyle/>
        <a:p>
          <a:endParaRPr lang="en-US" dirty="0"/>
        </a:p>
      </dgm:t>
    </dgm:pt>
    <dgm:pt modelId="{FF952573-12EA-9247-94A9-A034ACDDBDF3}" type="parTrans" cxnId="{A0C03056-D757-B646-B7A2-E1806B0BDD84}">
      <dgm:prSet/>
      <dgm:spPr/>
      <dgm:t>
        <a:bodyPr/>
        <a:lstStyle/>
        <a:p>
          <a:endParaRPr lang="en-US"/>
        </a:p>
      </dgm:t>
    </dgm:pt>
    <dgm:pt modelId="{ED0928BA-6CF7-A140-AAE9-8E17C1506328}" type="sibTrans" cxnId="{A0C03056-D757-B646-B7A2-E1806B0BDD84}">
      <dgm:prSet/>
      <dgm:spPr/>
      <dgm:t>
        <a:bodyPr/>
        <a:lstStyle/>
        <a:p>
          <a:endParaRPr lang="en-US"/>
        </a:p>
      </dgm:t>
    </dgm:pt>
    <dgm:pt modelId="{81F1F45D-FC55-C84A-B913-679F415D0185}">
      <dgm:prSet phldrT="[Text]"/>
      <dgm:spPr/>
      <dgm:t>
        <a:bodyPr/>
        <a:lstStyle/>
        <a:p>
          <a:endParaRPr lang="en-US" dirty="0"/>
        </a:p>
      </dgm:t>
    </dgm:pt>
    <dgm:pt modelId="{63C2627B-7FD3-9D4A-B98F-E977B116225B}" type="parTrans" cxnId="{AC5F48B1-7AC3-5748-A1BC-8E6BDC6AF031}">
      <dgm:prSet/>
      <dgm:spPr/>
      <dgm:t>
        <a:bodyPr/>
        <a:lstStyle/>
        <a:p>
          <a:endParaRPr lang="en-US"/>
        </a:p>
      </dgm:t>
    </dgm:pt>
    <dgm:pt modelId="{A9C09479-8505-EF4A-834A-5C73B5E7A2F8}" type="sibTrans" cxnId="{AC5F48B1-7AC3-5748-A1BC-8E6BDC6AF031}">
      <dgm:prSet/>
      <dgm:spPr/>
      <dgm:t>
        <a:bodyPr/>
        <a:lstStyle/>
        <a:p>
          <a:endParaRPr lang="en-US"/>
        </a:p>
      </dgm:t>
    </dgm:pt>
    <dgm:pt modelId="{422FA13B-FD7B-4042-9C69-E0650E8737A8}" type="pres">
      <dgm:prSet presAssocID="{9503656F-D5EB-FA44-A55B-46AC63036DA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0559BE6-7C38-9043-B2A1-D40DA655C920}" type="pres">
      <dgm:prSet presAssocID="{9503656F-D5EB-FA44-A55B-46AC63036DA7}" presName="cycle" presStyleCnt="0"/>
      <dgm:spPr/>
    </dgm:pt>
    <dgm:pt modelId="{38FDA6D6-8C49-7744-A172-D769086CF52B}" type="pres">
      <dgm:prSet presAssocID="{9503656F-D5EB-FA44-A55B-46AC63036DA7}" presName="centerShape" presStyleCnt="0"/>
      <dgm:spPr/>
    </dgm:pt>
    <dgm:pt modelId="{C2367A4A-A4B2-954C-B876-FF887E792F09}" type="pres">
      <dgm:prSet presAssocID="{9503656F-D5EB-FA44-A55B-46AC63036DA7}" presName="connSite" presStyleLbl="node1" presStyleIdx="0" presStyleCnt="4"/>
      <dgm:spPr/>
    </dgm:pt>
    <dgm:pt modelId="{1EE1FF1B-3594-0E45-9840-3E2CD536AC72}" type="pres">
      <dgm:prSet presAssocID="{9503656F-D5EB-FA44-A55B-46AC63036DA7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51D9DE5C-9A61-0B4D-9B77-C5A23E9EDEE3}" type="pres">
      <dgm:prSet presAssocID="{F3B92C7F-5B61-1245-A0CB-EFDEF293FE21}" presName="Name25" presStyleLbl="parChTrans1D1" presStyleIdx="0" presStyleCnt="3"/>
      <dgm:spPr/>
    </dgm:pt>
    <dgm:pt modelId="{1A6F8F63-068C-424C-BA71-60E87740BDA2}" type="pres">
      <dgm:prSet presAssocID="{92557460-CE8C-9240-8C36-D7592C48D842}" presName="node" presStyleCnt="0"/>
      <dgm:spPr/>
    </dgm:pt>
    <dgm:pt modelId="{401C9C7D-BF32-6149-9A0B-8A464876CDD2}" type="pres">
      <dgm:prSet presAssocID="{92557460-CE8C-9240-8C36-D7592C48D84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FDB8-FA2C-A54F-BBFB-0E5EBBA45710}" type="pres">
      <dgm:prSet presAssocID="{92557460-CE8C-9240-8C36-D7592C48D84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92AF0-E473-434F-91EB-40F8E9072548}" type="pres">
      <dgm:prSet presAssocID="{B9C04C7E-D784-B946-9D26-D20052D58550}" presName="Name25" presStyleLbl="parChTrans1D1" presStyleIdx="1" presStyleCnt="3"/>
      <dgm:spPr/>
    </dgm:pt>
    <dgm:pt modelId="{7CF1996F-CF9E-D14B-A28B-9D4599D9F239}" type="pres">
      <dgm:prSet presAssocID="{CD9FE41A-2544-2046-A4D4-E24B5963AA69}" presName="node" presStyleCnt="0"/>
      <dgm:spPr/>
    </dgm:pt>
    <dgm:pt modelId="{A7CBA3CC-6F14-224F-AC42-F6988A4DA2D0}" type="pres">
      <dgm:prSet presAssocID="{CD9FE41A-2544-2046-A4D4-E24B5963AA69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3FD11C0-BF14-654B-966D-7E028472E0AA}" type="pres">
      <dgm:prSet presAssocID="{CD9FE41A-2544-2046-A4D4-E24B5963AA69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8FD3E-65FC-3149-B1D0-1B4B0CB32D6F}" type="pres">
      <dgm:prSet presAssocID="{F287279D-8F93-2941-AC87-74E24E1B170B}" presName="Name25" presStyleLbl="parChTrans1D1" presStyleIdx="2" presStyleCnt="3"/>
      <dgm:spPr/>
    </dgm:pt>
    <dgm:pt modelId="{14C8B5A2-C613-D248-9924-C513EF19CEE7}" type="pres">
      <dgm:prSet presAssocID="{BC668C3F-37A8-E443-9CAB-1B07A6A0C08E}" presName="node" presStyleCnt="0"/>
      <dgm:spPr/>
    </dgm:pt>
    <dgm:pt modelId="{947B587B-0404-E34F-8D0F-B385C5157D3A}" type="pres">
      <dgm:prSet presAssocID="{BC668C3F-37A8-E443-9CAB-1B07A6A0C08E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9318C12-B89A-2F4D-A4E4-EEC97CB80358}" type="pres">
      <dgm:prSet presAssocID="{BC668C3F-37A8-E443-9CAB-1B07A6A0C08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4112D-59F6-144C-BE7B-27387EA45BA5}" type="presOf" srcId="{CD9FE41A-2544-2046-A4D4-E24B5963AA69}" destId="{A7CBA3CC-6F14-224F-AC42-F6988A4DA2D0}" srcOrd="0" destOrd="0" presId="urn:microsoft.com/office/officeart/2005/8/layout/radial2"/>
    <dgm:cxn modelId="{E00E8518-C7D4-CB47-807C-D8E42F8E07F0}" srcId="{92557460-CE8C-9240-8C36-D7592C48D842}" destId="{5FDFE369-EE4C-0441-87B4-76653F2BF7E0}" srcOrd="0" destOrd="0" parTransId="{A37D9D88-6FB8-7842-A078-E692A258CF3C}" sibTransId="{07DFC640-D230-7445-92CC-449BE639471A}"/>
    <dgm:cxn modelId="{B3D654E3-AF3E-9E43-A70A-5A1C1A557DC1}" type="presOf" srcId="{9503656F-D5EB-FA44-A55B-46AC63036DA7}" destId="{422FA13B-FD7B-4042-9C69-E0650E8737A8}" srcOrd="0" destOrd="0" presId="urn:microsoft.com/office/officeart/2005/8/layout/radial2"/>
    <dgm:cxn modelId="{7791706E-009D-8242-A3B0-BC8AAD526EA5}" srcId="{9503656F-D5EB-FA44-A55B-46AC63036DA7}" destId="{92557460-CE8C-9240-8C36-D7592C48D842}" srcOrd="0" destOrd="0" parTransId="{F3B92C7F-5B61-1245-A0CB-EFDEF293FE21}" sibTransId="{53A6612D-DF3B-1F4F-B115-1F7616081796}"/>
    <dgm:cxn modelId="{4C72C277-64CC-B347-A8F2-FB7B92A406A6}" srcId="{BC668C3F-37A8-E443-9CAB-1B07A6A0C08E}" destId="{E8B57B2F-F1C5-1D4C-B952-B0744070E083}" srcOrd="2" destOrd="0" parTransId="{6E744E35-129A-3B47-B7D8-D93347FFDFB6}" sibTransId="{0A32D6DA-83D0-0441-8E69-C53881C8D9DC}"/>
    <dgm:cxn modelId="{63B54D10-6C02-1947-8C7B-541CF46AC70A}" type="presOf" srcId="{9C35D822-CDEB-6B4F-9BEF-336106BE1F7F}" destId="{69318C12-B89A-2F4D-A4E4-EEC97CB80358}" srcOrd="0" destOrd="0" presId="urn:microsoft.com/office/officeart/2005/8/layout/radial2"/>
    <dgm:cxn modelId="{38B5FD30-441B-BA4C-A1B8-5C8E24FC0DB6}" type="presOf" srcId="{F287279D-8F93-2941-AC87-74E24E1B170B}" destId="{D1E8FD3E-65FC-3149-B1D0-1B4B0CB32D6F}" srcOrd="0" destOrd="0" presId="urn:microsoft.com/office/officeart/2005/8/layout/radial2"/>
    <dgm:cxn modelId="{9C1CC5C5-9677-F04A-A400-45CC61AD24D0}" type="presOf" srcId="{5FDFE369-EE4C-0441-87B4-76653F2BF7E0}" destId="{4BC8FDB8-FA2C-A54F-BBFB-0E5EBBA45710}" srcOrd="0" destOrd="0" presId="urn:microsoft.com/office/officeart/2005/8/layout/radial2"/>
    <dgm:cxn modelId="{DD4D0541-B36A-1D4A-BC0E-4D2EFF347118}" type="presOf" srcId="{19CB4A1C-5D2E-EC49-9115-5EB49FA0415E}" destId="{93FD11C0-BF14-654B-966D-7E028472E0AA}" srcOrd="0" destOrd="2" presId="urn:microsoft.com/office/officeart/2005/8/layout/radial2"/>
    <dgm:cxn modelId="{85D62829-EC4A-C542-84B5-83144D033340}" srcId="{9503656F-D5EB-FA44-A55B-46AC63036DA7}" destId="{BC668C3F-37A8-E443-9CAB-1B07A6A0C08E}" srcOrd="2" destOrd="0" parTransId="{F287279D-8F93-2941-AC87-74E24E1B170B}" sibTransId="{8C4EEA3C-1DC1-1041-8BD1-4DF456F96545}"/>
    <dgm:cxn modelId="{E5C595B0-6354-9D47-B6DC-DDBE3ACDA9F1}" type="presOf" srcId="{B9C1DC7F-F77C-D441-BAA3-A7B0773D2DFD}" destId="{93FD11C0-BF14-654B-966D-7E028472E0AA}" srcOrd="0" destOrd="0" presId="urn:microsoft.com/office/officeart/2005/8/layout/radial2"/>
    <dgm:cxn modelId="{1A60DED9-BE54-EF42-A4DB-85A148BF24A2}" type="presOf" srcId="{E8B57B2F-F1C5-1D4C-B952-B0744070E083}" destId="{69318C12-B89A-2F4D-A4E4-EEC97CB80358}" srcOrd="0" destOrd="2" presId="urn:microsoft.com/office/officeart/2005/8/layout/radial2"/>
    <dgm:cxn modelId="{BB9CB088-BC1E-724F-84D7-CEDE307B16A5}" type="presOf" srcId="{81F1F45D-FC55-C84A-B913-679F415D0185}" destId="{4BC8FDB8-FA2C-A54F-BBFB-0E5EBBA45710}" srcOrd="0" destOrd="1" presId="urn:microsoft.com/office/officeart/2005/8/layout/radial2"/>
    <dgm:cxn modelId="{DC5DD9FF-46C2-234E-94D8-B300A25D76C7}" type="presOf" srcId="{F3B92C7F-5B61-1245-A0CB-EFDEF293FE21}" destId="{51D9DE5C-9A61-0B4D-9B77-C5A23E9EDEE3}" srcOrd="0" destOrd="0" presId="urn:microsoft.com/office/officeart/2005/8/layout/radial2"/>
    <dgm:cxn modelId="{A0C03056-D757-B646-B7A2-E1806B0BDD84}" srcId="{92557460-CE8C-9240-8C36-D7592C48D842}" destId="{A30AAF0F-E679-7643-85E7-206728E9C3EB}" srcOrd="2" destOrd="0" parTransId="{FF952573-12EA-9247-94A9-A034ACDDBDF3}" sibTransId="{ED0928BA-6CF7-A140-AAE9-8E17C1506328}"/>
    <dgm:cxn modelId="{87EB295A-5D70-9142-B1BD-6FB5EFCE32A9}" type="presOf" srcId="{1BD16E13-CB42-CA44-8311-1301D571FFA2}" destId="{93FD11C0-BF14-654B-966D-7E028472E0AA}" srcOrd="0" destOrd="1" presId="urn:microsoft.com/office/officeart/2005/8/layout/radial2"/>
    <dgm:cxn modelId="{39720887-8A5F-7D4C-BF38-FFDA0511E247}" srcId="{CD9FE41A-2544-2046-A4D4-E24B5963AA69}" destId="{B9C1DC7F-F77C-D441-BAA3-A7B0773D2DFD}" srcOrd="0" destOrd="0" parTransId="{299B7C4D-CE07-B940-93AA-0C4303DC41DA}" sibTransId="{B7E14FA5-DB5E-2544-9B26-6B1B1955899E}"/>
    <dgm:cxn modelId="{AC5F48B1-7AC3-5748-A1BC-8E6BDC6AF031}" srcId="{92557460-CE8C-9240-8C36-D7592C48D842}" destId="{81F1F45D-FC55-C84A-B913-679F415D0185}" srcOrd="1" destOrd="0" parTransId="{63C2627B-7FD3-9D4A-B98F-E977B116225B}" sibTransId="{A9C09479-8505-EF4A-834A-5C73B5E7A2F8}"/>
    <dgm:cxn modelId="{DB40743F-6DC3-124D-B6E7-F52C62E84A6A}" srcId="{9503656F-D5EB-FA44-A55B-46AC63036DA7}" destId="{CD9FE41A-2544-2046-A4D4-E24B5963AA69}" srcOrd="1" destOrd="0" parTransId="{B9C04C7E-D784-B946-9D26-D20052D58550}" sibTransId="{7F368257-9D80-F841-A24D-1FC3DD7C2662}"/>
    <dgm:cxn modelId="{6C97102F-F863-9F41-BCF7-5CF61D827D58}" type="presOf" srcId="{92557460-CE8C-9240-8C36-D7592C48D842}" destId="{401C9C7D-BF32-6149-9A0B-8A464876CDD2}" srcOrd="0" destOrd="0" presId="urn:microsoft.com/office/officeart/2005/8/layout/radial2"/>
    <dgm:cxn modelId="{C437E3F6-4696-9446-BF9B-CEE1FFA68592}" srcId="{CD9FE41A-2544-2046-A4D4-E24B5963AA69}" destId="{1BD16E13-CB42-CA44-8311-1301D571FFA2}" srcOrd="1" destOrd="0" parTransId="{2034E14A-A419-C344-991E-E071133202C9}" sibTransId="{19D343D0-0DF7-6442-866E-B754DA938400}"/>
    <dgm:cxn modelId="{A1550C7B-FD61-B44C-AB9D-03FF59470537}" type="presOf" srcId="{A30AAF0F-E679-7643-85E7-206728E9C3EB}" destId="{4BC8FDB8-FA2C-A54F-BBFB-0E5EBBA45710}" srcOrd="0" destOrd="2" presId="urn:microsoft.com/office/officeart/2005/8/layout/radial2"/>
    <dgm:cxn modelId="{84918F08-CAC5-B449-85C2-D1A099966472}" srcId="{CD9FE41A-2544-2046-A4D4-E24B5963AA69}" destId="{19CB4A1C-5D2E-EC49-9115-5EB49FA0415E}" srcOrd="2" destOrd="0" parTransId="{7C2690E3-981C-224D-BCE1-BC8DED37BFF3}" sibTransId="{78FCE33E-E4C8-6342-95CF-BEC7AAC89D0E}"/>
    <dgm:cxn modelId="{F80B8703-D7CF-5840-BC12-038F5D414EB5}" srcId="{BC668C3F-37A8-E443-9CAB-1B07A6A0C08E}" destId="{9C35D822-CDEB-6B4F-9BEF-336106BE1F7F}" srcOrd="0" destOrd="0" parTransId="{48E59131-968E-2949-8B21-35DCAB33D8CA}" sibTransId="{BCCFA9DF-C7AC-FA40-BDBE-11D6ADF31F72}"/>
    <dgm:cxn modelId="{3259BC58-EC43-C944-BA54-94E4F3015C4A}" type="presOf" srcId="{B9C04C7E-D784-B946-9D26-D20052D58550}" destId="{31292AF0-E473-434F-91EB-40F8E9072548}" srcOrd="0" destOrd="0" presId="urn:microsoft.com/office/officeart/2005/8/layout/radial2"/>
    <dgm:cxn modelId="{8E21CB5D-422A-9443-88F5-C1BA3A6393BF}" srcId="{BC668C3F-37A8-E443-9CAB-1B07A6A0C08E}" destId="{6E11B85C-971B-4B44-9EB0-1ED0F94A460A}" srcOrd="1" destOrd="0" parTransId="{526611AE-C998-2F43-9298-DA7157DCF3B3}" sibTransId="{33EF1F21-687A-4647-883A-4410D6BD693A}"/>
    <dgm:cxn modelId="{FC686B6A-D484-F749-8561-0ADAD23AA8FA}" type="presOf" srcId="{BC668C3F-37A8-E443-9CAB-1B07A6A0C08E}" destId="{947B587B-0404-E34F-8D0F-B385C5157D3A}" srcOrd="0" destOrd="0" presId="urn:microsoft.com/office/officeart/2005/8/layout/radial2"/>
    <dgm:cxn modelId="{C4FF78FA-F4D6-E048-B200-56BF4309022E}" type="presOf" srcId="{6E11B85C-971B-4B44-9EB0-1ED0F94A460A}" destId="{69318C12-B89A-2F4D-A4E4-EEC97CB80358}" srcOrd="0" destOrd="1" presId="urn:microsoft.com/office/officeart/2005/8/layout/radial2"/>
    <dgm:cxn modelId="{D6F7106B-608D-214E-AC4F-1A7FCCE7505B}" type="presParOf" srcId="{422FA13B-FD7B-4042-9C69-E0650E8737A8}" destId="{70559BE6-7C38-9043-B2A1-D40DA655C920}" srcOrd="0" destOrd="0" presId="urn:microsoft.com/office/officeart/2005/8/layout/radial2"/>
    <dgm:cxn modelId="{6D58D11B-BE80-8E4F-8CC7-69FEAC8C5328}" type="presParOf" srcId="{70559BE6-7C38-9043-B2A1-D40DA655C920}" destId="{38FDA6D6-8C49-7744-A172-D769086CF52B}" srcOrd="0" destOrd="0" presId="urn:microsoft.com/office/officeart/2005/8/layout/radial2"/>
    <dgm:cxn modelId="{1CE3798B-8A34-464D-8328-EAD92E2366BF}" type="presParOf" srcId="{38FDA6D6-8C49-7744-A172-D769086CF52B}" destId="{C2367A4A-A4B2-954C-B876-FF887E792F09}" srcOrd="0" destOrd="0" presId="urn:microsoft.com/office/officeart/2005/8/layout/radial2"/>
    <dgm:cxn modelId="{3434B7FA-165A-5340-9BD3-4C73FBCD95D6}" type="presParOf" srcId="{38FDA6D6-8C49-7744-A172-D769086CF52B}" destId="{1EE1FF1B-3594-0E45-9840-3E2CD536AC72}" srcOrd="1" destOrd="0" presId="urn:microsoft.com/office/officeart/2005/8/layout/radial2"/>
    <dgm:cxn modelId="{C5DA7F01-7B43-AF49-97C3-A7279C68F2F0}" type="presParOf" srcId="{70559BE6-7C38-9043-B2A1-D40DA655C920}" destId="{51D9DE5C-9A61-0B4D-9B77-C5A23E9EDEE3}" srcOrd="1" destOrd="0" presId="urn:microsoft.com/office/officeart/2005/8/layout/radial2"/>
    <dgm:cxn modelId="{A0472EBC-C9A8-2147-900D-0AFD39F563E2}" type="presParOf" srcId="{70559BE6-7C38-9043-B2A1-D40DA655C920}" destId="{1A6F8F63-068C-424C-BA71-60E87740BDA2}" srcOrd="2" destOrd="0" presId="urn:microsoft.com/office/officeart/2005/8/layout/radial2"/>
    <dgm:cxn modelId="{B13603DC-BED8-C942-BE8F-DEAC10C42323}" type="presParOf" srcId="{1A6F8F63-068C-424C-BA71-60E87740BDA2}" destId="{401C9C7D-BF32-6149-9A0B-8A464876CDD2}" srcOrd="0" destOrd="0" presId="urn:microsoft.com/office/officeart/2005/8/layout/radial2"/>
    <dgm:cxn modelId="{035D80DF-9D5C-E145-BE63-1FA070AACA9D}" type="presParOf" srcId="{1A6F8F63-068C-424C-BA71-60E87740BDA2}" destId="{4BC8FDB8-FA2C-A54F-BBFB-0E5EBBA45710}" srcOrd="1" destOrd="0" presId="urn:microsoft.com/office/officeart/2005/8/layout/radial2"/>
    <dgm:cxn modelId="{308452F5-5583-164F-A8AF-2AFF8AADDEB1}" type="presParOf" srcId="{70559BE6-7C38-9043-B2A1-D40DA655C920}" destId="{31292AF0-E473-434F-91EB-40F8E9072548}" srcOrd="3" destOrd="0" presId="urn:microsoft.com/office/officeart/2005/8/layout/radial2"/>
    <dgm:cxn modelId="{37F4551C-3E2D-9540-BD2F-BD1405E5EABA}" type="presParOf" srcId="{70559BE6-7C38-9043-B2A1-D40DA655C920}" destId="{7CF1996F-CF9E-D14B-A28B-9D4599D9F239}" srcOrd="4" destOrd="0" presId="urn:microsoft.com/office/officeart/2005/8/layout/radial2"/>
    <dgm:cxn modelId="{B2BD07CC-4C02-A641-B763-741A3AA4C6D9}" type="presParOf" srcId="{7CF1996F-CF9E-D14B-A28B-9D4599D9F239}" destId="{A7CBA3CC-6F14-224F-AC42-F6988A4DA2D0}" srcOrd="0" destOrd="0" presId="urn:microsoft.com/office/officeart/2005/8/layout/radial2"/>
    <dgm:cxn modelId="{8168B84F-B185-114C-A965-E096A87E5502}" type="presParOf" srcId="{7CF1996F-CF9E-D14B-A28B-9D4599D9F239}" destId="{93FD11C0-BF14-654B-966D-7E028472E0AA}" srcOrd="1" destOrd="0" presId="urn:microsoft.com/office/officeart/2005/8/layout/radial2"/>
    <dgm:cxn modelId="{B26E83F7-316A-AD45-935C-C0A105A4EFE0}" type="presParOf" srcId="{70559BE6-7C38-9043-B2A1-D40DA655C920}" destId="{D1E8FD3E-65FC-3149-B1D0-1B4B0CB32D6F}" srcOrd="5" destOrd="0" presId="urn:microsoft.com/office/officeart/2005/8/layout/radial2"/>
    <dgm:cxn modelId="{DBB29FD9-39BE-224D-B76A-D5C6C9D1C637}" type="presParOf" srcId="{70559BE6-7C38-9043-B2A1-D40DA655C920}" destId="{14C8B5A2-C613-D248-9924-C513EF19CEE7}" srcOrd="6" destOrd="0" presId="urn:microsoft.com/office/officeart/2005/8/layout/radial2"/>
    <dgm:cxn modelId="{A2AF3185-54B7-184A-8C06-CD91CAEC26C3}" type="presParOf" srcId="{14C8B5A2-C613-D248-9924-C513EF19CEE7}" destId="{947B587B-0404-E34F-8D0F-B385C5157D3A}" srcOrd="0" destOrd="0" presId="urn:microsoft.com/office/officeart/2005/8/layout/radial2"/>
    <dgm:cxn modelId="{FAE93D22-F65B-9241-96E1-9DE12F68ACB3}" type="presParOf" srcId="{14C8B5A2-C613-D248-9924-C513EF19CEE7}" destId="{69318C12-B89A-2F4D-A4E4-EEC97CB803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FD3E-65FC-3149-B1D0-1B4B0CB32D6F}">
      <dsp:nvSpPr>
        <dsp:cNvPr id="0" name=""/>
        <dsp:cNvSpPr/>
      </dsp:nvSpPr>
      <dsp:spPr>
        <a:xfrm rot="2561600">
          <a:off x="1930133" y="2842888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92AF0-E473-434F-91EB-40F8E9072548}">
      <dsp:nvSpPr>
        <dsp:cNvPr id="0" name=""/>
        <dsp:cNvSpPr/>
      </dsp:nvSpPr>
      <dsp:spPr>
        <a:xfrm>
          <a:off x="2011903" y="2003171"/>
          <a:ext cx="68582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85829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9DE5C-9A61-0B4D-9B77-C5A23E9EDEE3}">
      <dsp:nvSpPr>
        <dsp:cNvPr id="0" name=""/>
        <dsp:cNvSpPr/>
      </dsp:nvSpPr>
      <dsp:spPr>
        <a:xfrm rot="19038400">
          <a:off x="1930133" y="1163454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FF1B-3594-0E45-9840-3E2CD536AC72}">
      <dsp:nvSpPr>
        <dsp:cNvPr id="0" name=""/>
        <dsp:cNvSpPr/>
      </dsp:nvSpPr>
      <dsp:spPr>
        <a:xfrm>
          <a:off x="352171" y="1055687"/>
          <a:ext cx="1952625" cy="19526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C9C7D-BF32-6149-9A0B-8A464876CDD2}">
      <dsp:nvSpPr>
        <dsp:cNvPr id="0" name=""/>
        <dsp:cNvSpPr/>
      </dsp:nvSpPr>
      <dsp:spPr>
        <a:xfrm>
          <a:off x="2310238" y="64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内容</a:t>
          </a:r>
          <a:endParaRPr lang="en-US" sz="3100" kern="1200" dirty="0"/>
        </a:p>
      </dsp:txBody>
      <dsp:txXfrm>
        <a:off x="2481811" y="171637"/>
        <a:ext cx="828429" cy="828429"/>
      </dsp:txXfrm>
    </dsp:sp>
    <dsp:sp modelId="{4BC8FDB8-FA2C-A54F-BBFB-0E5EBBA45710}">
      <dsp:nvSpPr>
        <dsp:cNvPr id="0" name=""/>
        <dsp:cNvSpPr/>
      </dsp:nvSpPr>
      <dsp:spPr>
        <a:xfrm>
          <a:off x="3598971" y="64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特色项目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3598971" y="64"/>
        <a:ext cx="1757362" cy="1171575"/>
      </dsp:txXfrm>
    </dsp:sp>
    <dsp:sp modelId="{A7CBA3CC-6F14-224F-AC42-F6988A4DA2D0}">
      <dsp:nvSpPr>
        <dsp:cNvPr id="0" name=""/>
        <dsp:cNvSpPr/>
      </dsp:nvSpPr>
      <dsp:spPr>
        <a:xfrm>
          <a:off x="2697733" y="1446212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流程</a:t>
          </a:r>
          <a:endParaRPr lang="en-US" sz="3100" kern="1200" dirty="0"/>
        </a:p>
      </dsp:txBody>
      <dsp:txXfrm>
        <a:off x="2869306" y="1617785"/>
        <a:ext cx="828429" cy="828429"/>
      </dsp:txXfrm>
    </dsp:sp>
    <dsp:sp modelId="{93FD11C0-BF14-654B-966D-7E028472E0AA}">
      <dsp:nvSpPr>
        <dsp:cNvPr id="0" name=""/>
        <dsp:cNvSpPr/>
      </dsp:nvSpPr>
      <dsp:spPr>
        <a:xfrm>
          <a:off x="3986465" y="1446212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三创教学模块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3986465" y="1446212"/>
        <a:ext cx="1757362" cy="1171575"/>
      </dsp:txXfrm>
    </dsp:sp>
    <dsp:sp modelId="{947B587B-0404-E34F-8D0F-B385C5157D3A}">
      <dsp:nvSpPr>
        <dsp:cNvPr id="0" name=""/>
        <dsp:cNvSpPr/>
      </dsp:nvSpPr>
      <dsp:spPr>
        <a:xfrm>
          <a:off x="2310238" y="2892360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资源</a:t>
          </a:r>
          <a:endParaRPr lang="en-US" sz="3100" kern="1200" dirty="0"/>
        </a:p>
      </dsp:txBody>
      <dsp:txXfrm>
        <a:off x="2481811" y="3063933"/>
        <a:ext cx="828429" cy="828429"/>
      </dsp:txXfrm>
    </dsp:sp>
    <dsp:sp modelId="{69318C12-B89A-2F4D-A4E4-EEC97CB80358}">
      <dsp:nvSpPr>
        <dsp:cNvPr id="0" name=""/>
        <dsp:cNvSpPr/>
      </dsp:nvSpPr>
      <dsp:spPr>
        <a:xfrm>
          <a:off x="3598971" y="2892360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先进加工资源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3598971" y="2892360"/>
        <a:ext cx="1757362" cy="1171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962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962" y="0"/>
        <a:ext cx="2503103" cy="1456848"/>
      </dsp:txXfrm>
    </dsp:sp>
    <dsp:sp modelId="{D253D9BD-89F6-4692-8B70-DFD77DBF5F99}">
      <dsp:nvSpPr>
        <dsp:cNvPr id="0" name=""/>
        <dsp:cNvSpPr/>
      </dsp:nvSpPr>
      <dsp:spPr>
        <a:xfrm>
          <a:off x="251273" y="1457086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4928" y="1470741"/>
        <a:ext cx="1975172" cy="438921"/>
      </dsp:txXfrm>
    </dsp:sp>
    <dsp:sp modelId="{7B83F59D-9490-4852-884A-7D43CD4F0C39}">
      <dsp:nvSpPr>
        <dsp:cNvPr id="0" name=""/>
        <dsp:cNvSpPr/>
      </dsp:nvSpPr>
      <dsp:spPr>
        <a:xfrm>
          <a:off x="251273" y="199504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4928" y="2008700"/>
        <a:ext cx="1975172" cy="438921"/>
      </dsp:txXfrm>
    </dsp:sp>
    <dsp:sp modelId="{AC342D32-7D85-4628-A875-F0372EB8990B}">
      <dsp:nvSpPr>
        <dsp:cNvPr id="0" name=""/>
        <dsp:cNvSpPr/>
      </dsp:nvSpPr>
      <dsp:spPr>
        <a:xfrm>
          <a:off x="251273" y="253300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4928" y="2546660"/>
        <a:ext cx="1975172" cy="438921"/>
      </dsp:txXfrm>
    </dsp:sp>
    <dsp:sp modelId="{0990EDE3-62A7-4D72-98FF-0F1A695CE6CA}">
      <dsp:nvSpPr>
        <dsp:cNvPr id="0" name=""/>
        <dsp:cNvSpPr/>
      </dsp:nvSpPr>
      <dsp:spPr>
        <a:xfrm>
          <a:off x="251273" y="307096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4928" y="3084620"/>
        <a:ext cx="1975172" cy="438921"/>
      </dsp:txXfrm>
    </dsp:sp>
    <dsp:sp modelId="{8ED340B9-6DF9-4961-9517-86A0E8EC9966}">
      <dsp:nvSpPr>
        <dsp:cNvPr id="0" name=""/>
        <dsp:cNvSpPr/>
      </dsp:nvSpPr>
      <dsp:spPr>
        <a:xfrm>
          <a:off x="251273" y="360892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4928" y="3622580"/>
        <a:ext cx="1975172" cy="438921"/>
      </dsp:txXfrm>
    </dsp:sp>
    <dsp:sp modelId="{57944BE7-B38E-4C34-B89C-F933C3671334}">
      <dsp:nvSpPr>
        <dsp:cNvPr id="0" name=""/>
        <dsp:cNvSpPr/>
      </dsp:nvSpPr>
      <dsp:spPr>
        <a:xfrm>
          <a:off x="251273" y="4146885"/>
          <a:ext cx="2002482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4928" y="4160540"/>
        <a:ext cx="1975172" cy="438921"/>
      </dsp:txXfrm>
    </dsp:sp>
    <dsp:sp modelId="{58281310-1F62-4787-B0EA-65659D294050}">
      <dsp:nvSpPr>
        <dsp:cNvPr id="0" name=""/>
        <dsp:cNvSpPr/>
      </dsp:nvSpPr>
      <dsp:spPr>
        <a:xfrm>
          <a:off x="2691798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91798" y="0"/>
        <a:ext cx="2503103" cy="1456848"/>
      </dsp:txXfrm>
    </dsp:sp>
    <dsp:sp modelId="{4AA64F67-2B0D-4B13-8E1D-ED9A3A06BE4E}">
      <dsp:nvSpPr>
        <dsp:cNvPr id="0" name=""/>
        <dsp:cNvSpPr/>
      </dsp:nvSpPr>
      <dsp:spPr>
        <a:xfrm>
          <a:off x="2942108" y="1457263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70051" y="1485206"/>
        <a:ext cx="1946596" cy="898155"/>
      </dsp:txXfrm>
    </dsp:sp>
    <dsp:sp modelId="{9416161F-6AB2-418A-8E1B-5517DB72273E}">
      <dsp:nvSpPr>
        <dsp:cNvPr id="0" name=""/>
        <dsp:cNvSpPr/>
      </dsp:nvSpPr>
      <dsp:spPr>
        <a:xfrm>
          <a:off x="2942108" y="2558081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70051" y="2586024"/>
        <a:ext cx="1946596" cy="898155"/>
      </dsp:txXfrm>
    </dsp:sp>
    <dsp:sp modelId="{5C4EA968-D21E-435D-81E9-18383051B82F}">
      <dsp:nvSpPr>
        <dsp:cNvPr id="0" name=""/>
        <dsp:cNvSpPr/>
      </dsp:nvSpPr>
      <dsp:spPr>
        <a:xfrm>
          <a:off x="2942108" y="3658898"/>
          <a:ext cx="2002482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70051" y="3686841"/>
        <a:ext cx="1946596" cy="898155"/>
      </dsp:txXfrm>
    </dsp:sp>
    <dsp:sp modelId="{7E2B7AB8-D8EA-4E32-AA90-AF6B0B07CA78}">
      <dsp:nvSpPr>
        <dsp:cNvPr id="0" name=""/>
        <dsp:cNvSpPr/>
      </dsp:nvSpPr>
      <dsp:spPr>
        <a:xfrm>
          <a:off x="5382634" y="0"/>
          <a:ext cx="2503103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82634" y="0"/>
        <a:ext cx="2503103" cy="1456848"/>
      </dsp:txXfrm>
    </dsp:sp>
    <dsp:sp modelId="{89BB89BF-A212-415E-A4A1-687A44ACD648}">
      <dsp:nvSpPr>
        <dsp:cNvPr id="0" name=""/>
        <dsp:cNvSpPr/>
      </dsp:nvSpPr>
      <dsp:spPr>
        <a:xfrm>
          <a:off x="5632944" y="145776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9398" y="1474221"/>
        <a:ext cx="1969574" cy="528882"/>
      </dsp:txXfrm>
    </dsp:sp>
    <dsp:sp modelId="{7873841A-283E-4E98-A030-E5BE5FEA6643}">
      <dsp:nvSpPr>
        <dsp:cNvPr id="0" name=""/>
        <dsp:cNvSpPr/>
      </dsp:nvSpPr>
      <dsp:spPr>
        <a:xfrm>
          <a:off x="5632944" y="2105987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9398" y="2122441"/>
        <a:ext cx="1969574" cy="528882"/>
      </dsp:txXfrm>
    </dsp:sp>
    <dsp:sp modelId="{131F08B0-DE35-4740-923D-93E22C91042D}">
      <dsp:nvSpPr>
        <dsp:cNvPr id="0" name=""/>
        <dsp:cNvSpPr/>
      </dsp:nvSpPr>
      <dsp:spPr>
        <a:xfrm>
          <a:off x="5632944" y="275420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9398" y="2770660"/>
        <a:ext cx="1969574" cy="528882"/>
      </dsp:txXfrm>
    </dsp:sp>
    <dsp:sp modelId="{EC0BBE67-E7EE-4BDB-922B-9733BABB2322}">
      <dsp:nvSpPr>
        <dsp:cNvPr id="0" name=""/>
        <dsp:cNvSpPr/>
      </dsp:nvSpPr>
      <dsp:spPr>
        <a:xfrm>
          <a:off x="5632944" y="3402426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9398" y="3418880"/>
        <a:ext cx="1969574" cy="528882"/>
      </dsp:txXfrm>
    </dsp:sp>
    <dsp:sp modelId="{79C28DAB-55F1-4DB0-AE20-2AAA42F8608A}">
      <dsp:nvSpPr>
        <dsp:cNvPr id="0" name=""/>
        <dsp:cNvSpPr/>
      </dsp:nvSpPr>
      <dsp:spPr>
        <a:xfrm>
          <a:off x="5632944" y="4050645"/>
          <a:ext cx="2002482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9398" y="4067099"/>
        <a:ext cx="1969574" cy="528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46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sz="2400" kern="1200" dirty="0"/>
        </a:p>
      </dsp:txBody>
      <dsp:txXfrm>
        <a:off x="2546" y="0"/>
        <a:ext cx="2498644" cy="1458000"/>
      </dsp:txXfrm>
    </dsp:sp>
    <dsp:sp modelId="{D253D9BD-89F6-4692-8B70-DFD77DBF5F99}">
      <dsp:nvSpPr>
        <dsp:cNvPr id="0" name=""/>
        <dsp:cNvSpPr/>
      </dsp:nvSpPr>
      <dsp:spPr>
        <a:xfrm>
          <a:off x="252410" y="145823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66076" y="1471903"/>
        <a:ext cx="1971583" cy="439268"/>
      </dsp:txXfrm>
    </dsp:sp>
    <dsp:sp modelId="{7B83F59D-9490-4852-884A-7D43CD4F0C39}">
      <dsp:nvSpPr>
        <dsp:cNvPr id="0" name=""/>
        <dsp:cNvSpPr/>
      </dsp:nvSpPr>
      <dsp:spPr>
        <a:xfrm>
          <a:off x="252410" y="199662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66076" y="2010288"/>
        <a:ext cx="1971583" cy="439268"/>
      </dsp:txXfrm>
    </dsp:sp>
    <dsp:sp modelId="{AC342D32-7D85-4628-A875-F0372EB8990B}">
      <dsp:nvSpPr>
        <dsp:cNvPr id="0" name=""/>
        <dsp:cNvSpPr/>
      </dsp:nvSpPr>
      <dsp:spPr>
        <a:xfrm>
          <a:off x="252410" y="253500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66076" y="2548673"/>
        <a:ext cx="1971583" cy="439268"/>
      </dsp:txXfrm>
    </dsp:sp>
    <dsp:sp modelId="{0990EDE3-62A7-4D72-98FF-0F1A695CE6CA}">
      <dsp:nvSpPr>
        <dsp:cNvPr id="0" name=""/>
        <dsp:cNvSpPr/>
      </dsp:nvSpPr>
      <dsp:spPr>
        <a:xfrm>
          <a:off x="252410" y="307339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66076" y="3087058"/>
        <a:ext cx="1971583" cy="439268"/>
      </dsp:txXfrm>
    </dsp:sp>
    <dsp:sp modelId="{8ED340B9-6DF9-4961-9517-86A0E8EC9966}">
      <dsp:nvSpPr>
        <dsp:cNvPr id="0" name=""/>
        <dsp:cNvSpPr/>
      </dsp:nvSpPr>
      <dsp:spPr>
        <a:xfrm>
          <a:off x="252410" y="3611777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66076" y="3625443"/>
        <a:ext cx="1971583" cy="439268"/>
      </dsp:txXfrm>
    </dsp:sp>
    <dsp:sp modelId="{57944BE7-B38E-4C34-B89C-F933C3671334}">
      <dsp:nvSpPr>
        <dsp:cNvPr id="0" name=""/>
        <dsp:cNvSpPr/>
      </dsp:nvSpPr>
      <dsp:spPr>
        <a:xfrm>
          <a:off x="252410" y="4150162"/>
          <a:ext cx="1998915" cy="46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66076" y="4163828"/>
        <a:ext cx="1971583" cy="439268"/>
      </dsp:txXfrm>
    </dsp:sp>
    <dsp:sp modelId="{58281310-1F62-4787-B0EA-65659D294050}">
      <dsp:nvSpPr>
        <dsp:cNvPr id="0" name=""/>
        <dsp:cNvSpPr/>
      </dsp:nvSpPr>
      <dsp:spPr>
        <a:xfrm>
          <a:off x="2688589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2688589" y="0"/>
        <a:ext cx="2498644" cy="1458000"/>
      </dsp:txXfrm>
    </dsp:sp>
    <dsp:sp modelId="{4AA64F67-2B0D-4B13-8E1D-ED9A3A06BE4E}">
      <dsp:nvSpPr>
        <dsp:cNvPr id="0" name=""/>
        <dsp:cNvSpPr/>
      </dsp:nvSpPr>
      <dsp:spPr>
        <a:xfrm>
          <a:off x="2938453" y="1458415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2966418" y="1486380"/>
        <a:ext cx="1942985" cy="898865"/>
      </dsp:txXfrm>
    </dsp:sp>
    <dsp:sp modelId="{9416161F-6AB2-418A-8E1B-5517DB72273E}">
      <dsp:nvSpPr>
        <dsp:cNvPr id="0" name=""/>
        <dsp:cNvSpPr/>
      </dsp:nvSpPr>
      <dsp:spPr>
        <a:xfrm>
          <a:off x="2938453" y="2560102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2966418" y="2588067"/>
        <a:ext cx="1942985" cy="898865"/>
      </dsp:txXfrm>
    </dsp:sp>
    <dsp:sp modelId="{5C4EA968-D21E-435D-81E9-18383051B82F}">
      <dsp:nvSpPr>
        <dsp:cNvPr id="0" name=""/>
        <dsp:cNvSpPr/>
      </dsp:nvSpPr>
      <dsp:spPr>
        <a:xfrm>
          <a:off x="2938453" y="3661789"/>
          <a:ext cx="1998915" cy="95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2966418" y="3689754"/>
        <a:ext cx="1942985" cy="898865"/>
      </dsp:txXfrm>
    </dsp:sp>
    <dsp:sp modelId="{7E2B7AB8-D8EA-4E32-AA90-AF6B0B07CA78}">
      <dsp:nvSpPr>
        <dsp:cNvPr id="0" name=""/>
        <dsp:cNvSpPr/>
      </dsp:nvSpPr>
      <dsp:spPr>
        <a:xfrm>
          <a:off x="5374631" y="0"/>
          <a:ext cx="2498644" cy="4860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5374631" y="0"/>
        <a:ext cx="2498644" cy="1458000"/>
      </dsp:txXfrm>
    </dsp:sp>
    <dsp:sp modelId="{89BB89BF-A212-415E-A4A1-687A44ACD648}">
      <dsp:nvSpPr>
        <dsp:cNvPr id="0" name=""/>
        <dsp:cNvSpPr/>
      </dsp:nvSpPr>
      <dsp:spPr>
        <a:xfrm>
          <a:off x="5624496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5640963" y="1475386"/>
        <a:ext cx="1965981" cy="529300"/>
      </dsp:txXfrm>
    </dsp:sp>
    <dsp:sp modelId="{7873841A-283E-4E98-A030-E5BE5FEA6643}">
      <dsp:nvSpPr>
        <dsp:cNvPr id="0" name=""/>
        <dsp:cNvSpPr/>
      </dsp:nvSpPr>
      <dsp:spPr>
        <a:xfrm>
          <a:off x="5624496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5640963" y="2124118"/>
        <a:ext cx="1965981" cy="529300"/>
      </dsp:txXfrm>
    </dsp:sp>
    <dsp:sp modelId="{131F08B0-DE35-4740-923D-93E22C91042D}">
      <dsp:nvSpPr>
        <dsp:cNvPr id="0" name=""/>
        <dsp:cNvSpPr/>
      </dsp:nvSpPr>
      <dsp:spPr>
        <a:xfrm>
          <a:off x="5624496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5640963" y="2772849"/>
        <a:ext cx="1965981" cy="529300"/>
      </dsp:txXfrm>
    </dsp:sp>
    <dsp:sp modelId="{EC0BBE67-E7EE-4BDB-922B-9733BABB2322}">
      <dsp:nvSpPr>
        <dsp:cNvPr id="0" name=""/>
        <dsp:cNvSpPr/>
      </dsp:nvSpPr>
      <dsp:spPr>
        <a:xfrm>
          <a:off x="5624496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5640963" y="3421581"/>
        <a:ext cx="1965981" cy="529300"/>
      </dsp:txXfrm>
    </dsp:sp>
    <dsp:sp modelId="{79C28DAB-55F1-4DB0-AE20-2AAA42F8608A}">
      <dsp:nvSpPr>
        <dsp:cNvPr id="0" name=""/>
        <dsp:cNvSpPr/>
      </dsp:nvSpPr>
      <dsp:spPr>
        <a:xfrm>
          <a:off x="5624496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5640963" y="4070313"/>
        <a:ext cx="1965981" cy="529300"/>
      </dsp:txXfrm>
    </dsp:sp>
    <dsp:sp modelId="{1CAD4517-2404-4BED-A053-701F3360C0A1}">
      <dsp:nvSpPr>
        <dsp:cNvPr id="0" name=""/>
        <dsp:cNvSpPr/>
      </dsp:nvSpPr>
      <dsp:spPr>
        <a:xfrm>
          <a:off x="8063220" y="10546"/>
          <a:ext cx="2498644" cy="4849453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目标群体</a:t>
          </a:r>
          <a:endParaRPr lang="zh-CN" altLang="en-US" sz="2400" kern="1200" dirty="0"/>
        </a:p>
      </dsp:txBody>
      <dsp:txXfrm>
        <a:off x="8063220" y="10546"/>
        <a:ext cx="2498644" cy="1454836"/>
      </dsp:txXfrm>
    </dsp:sp>
    <dsp:sp modelId="{2F508F19-F3FE-400E-9EA2-E3DE0919602A}">
      <dsp:nvSpPr>
        <dsp:cNvPr id="0" name=""/>
        <dsp:cNvSpPr/>
      </dsp:nvSpPr>
      <dsp:spPr>
        <a:xfrm>
          <a:off x="8310538" y="1458919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各科系学生</a:t>
          </a:r>
          <a:endParaRPr lang="zh-CN" altLang="en-US" sz="1600" kern="1200" dirty="0"/>
        </a:p>
      </dsp:txBody>
      <dsp:txXfrm>
        <a:off x="8327005" y="1475386"/>
        <a:ext cx="1965981" cy="529300"/>
      </dsp:txXfrm>
    </dsp:sp>
    <dsp:sp modelId="{C01DF117-C2ED-443A-87CA-FC1E9C096773}">
      <dsp:nvSpPr>
        <dsp:cNvPr id="0" name=""/>
        <dsp:cNvSpPr/>
      </dsp:nvSpPr>
      <dsp:spPr>
        <a:xfrm>
          <a:off x="8310538" y="2107651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学科竞赛团队</a:t>
          </a:r>
          <a:endParaRPr lang="zh-CN" altLang="en-US" sz="1600" kern="1200" dirty="0"/>
        </a:p>
      </dsp:txBody>
      <dsp:txXfrm>
        <a:off x="8327005" y="2124118"/>
        <a:ext cx="1965981" cy="529300"/>
      </dsp:txXfrm>
    </dsp:sp>
    <dsp:sp modelId="{EF9DCBCC-8D73-4701-B724-319ABD199226}">
      <dsp:nvSpPr>
        <dsp:cNvPr id="0" name=""/>
        <dsp:cNvSpPr/>
      </dsp:nvSpPr>
      <dsp:spPr>
        <a:xfrm>
          <a:off x="8310538" y="2756382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学生社团</a:t>
          </a:r>
          <a:endParaRPr lang="en-US" altLang="zh-CN" sz="1600" kern="1200" dirty="0" smtClean="0"/>
        </a:p>
      </dsp:txBody>
      <dsp:txXfrm>
        <a:off x="8327005" y="2772849"/>
        <a:ext cx="1965981" cy="529300"/>
      </dsp:txXfrm>
    </dsp:sp>
    <dsp:sp modelId="{237DB78B-86BF-4712-B2B3-8D5C97DED1FB}">
      <dsp:nvSpPr>
        <dsp:cNvPr id="0" name=""/>
        <dsp:cNvSpPr/>
      </dsp:nvSpPr>
      <dsp:spPr>
        <a:xfrm>
          <a:off x="8310538" y="3405114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SRT</a:t>
          </a:r>
          <a:r>
            <a:rPr lang="zh-CN" altLang="en-US" sz="1600" kern="1200" dirty="0" smtClean="0"/>
            <a:t>项目</a:t>
          </a:r>
          <a:endParaRPr lang="en-US" altLang="zh-CN" sz="1600" kern="1200" dirty="0" smtClean="0"/>
        </a:p>
      </dsp:txBody>
      <dsp:txXfrm>
        <a:off x="8327005" y="3421581"/>
        <a:ext cx="1965981" cy="529300"/>
      </dsp:txXfrm>
    </dsp:sp>
    <dsp:sp modelId="{D0CBEDA4-BD16-4BB9-8A23-F0F3485FD9DD}">
      <dsp:nvSpPr>
        <dsp:cNvPr id="0" name=""/>
        <dsp:cNvSpPr/>
      </dsp:nvSpPr>
      <dsp:spPr>
        <a:xfrm>
          <a:off x="8310538" y="4053846"/>
          <a:ext cx="1998915" cy="56223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订单加工</a:t>
          </a:r>
          <a:endParaRPr lang="en-US" altLang="zh-CN" sz="1600" kern="1200" dirty="0" smtClean="0"/>
        </a:p>
      </dsp:txBody>
      <dsp:txXfrm>
        <a:off x="8327005" y="4070313"/>
        <a:ext cx="1965981" cy="529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25FE-C886-4621-A966-59C9FC5509D9}">
      <dsp:nvSpPr>
        <dsp:cNvPr id="0" name=""/>
        <dsp:cNvSpPr/>
      </dsp:nvSpPr>
      <dsp:spPr>
        <a:xfrm>
          <a:off x="2551" y="0"/>
          <a:ext cx="2503880" cy="485616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全球覆盖</a:t>
          </a:r>
          <a:endParaRPr lang="zh-CN" altLang="en-US" sz="2400" kern="1200" dirty="0"/>
        </a:p>
      </dsp:txBody>
      <dsp:txXfrm>
        <a:off x="2551" y="0"/>
        <a:ext cx="2503880" cy="1456848"/>
      </dsp:txXfrm>
    </dsp:sp>
    <dsp:sp modelId="{C9E76E66-494A-4C95-8D03-5D11BF2BC152}">
      <dsp:nvSpPr>
        <dsp:cNvPr id="0" name=""/>
        <dsp:cNvSpPr/>
      </dsp:nvSpPr>
      <dsp:spPr>
        <a:xfrm>
          <a:off x="252939" y="1456967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校内师生</a:t>
          </a:r>
          <a:endParaRPr lang="zh-CN" altLang="en-US" sz="1600" kern="1200" dirty="0"/>
        </a:p>
      </dsp:txBody>
      <dsp:txXfrm>
        <a:off x="273659" y="1477687"/>
        <a:ext cx="1961664" cy="665999"/>
      </dsp:txXfrm>
    </dsp:sp>
    <dsp:sp modelId="{9ADB364C-2B62-4AF0-A3E7-3D832401C6DA}">
      <dsp:nvSpPr>
        <dsp:cNvPr id="0" name=""/>
        <dsp:cNvSpPr/>
      </dsp:nvSpPr>
      <dsp:spPr>
        <a:xfrm>
          <a:off x="252939" y="2273243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驻校创客</a:t>
          </a:r>
          <a:endParaRPr lang="zh-CN" altLang="en-US" sz="1600" kern="1200" dirty="0"/>
        </a:p>
      </dsp:txBody>
      <dsp:txXfrm>
        <a:off x="273659" y="2293963"/>
        <a:ext cx="1961664" cy="665999"/>
      </dsp:txXfrm>
    </dsp:sp>
    <dsp:sp modelId="{77B555E2-232C-456E-9D31-F65FE50F5A42}">
      <dsp:nvSpPr>
        <dsp:cNvPr id="0" name=""/>
        <dsp:cNvSpPr/>
      </dsp:nvSpPr>
      <dsp:spPr>
        <a:xfrm>
          <a:off x="252939" y="3089520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企业产业人士</a:t>
          </a:r>
          <a:endParaRPr lang="en-US" altLang="zh-CN" sz="1600" kern="1200" dirty="0" smtClean="0"/>
        </a:p>
      </dsp:txBody>
      <dsp:txXfrm>
        <a:off x="273659" y="3110240"/>
        <a:ext cx="1961664" cy="665999"/>
      </dsp:txXfrm>
    </dsp:sp>
    <dsp:sp modelId="{5955D71D-FB34-473F-A7C8-012E8E85ABAE}">
      <dsp:nvSpPr>
        <dsp:cNvPr id="0" name=""/>
        <dsp:cNvSpPr/>
      </dsp:nvSpPr>
      <dsp:spPr>
        <a:xfrm>
          <a:off x="252939" y="3905796"/>
          <a:ext cx="2003104" cy="70743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全球创客社区</a:t>
          </a:r>
          <a:endParaRPr lang="en-US" altLang="zh-CN" sz="1600" kern="1200" dirty="0" smtClean="0"/>
        </a:p>
      </dsp:txBody>
      <dsp:txXfrm>
        <a:off x="273659" y="3926516"/>
        <a:ext cx="1961664" cy="665999"/>
      </dsp:txXfrm>
    </dsp:sp>
    <dsp:sp modelId="{FF30C5DC-9D57-4726-9C2F-E5D84DC526DB}">
      <dsp:nvSpPr>
        <dsp:cNvPr id="0" name=""/>
        <dsp:cNvSpPr/>
      </dsp:nvSpPr>
      <dsp:spPr>
        <a:xfrm>
          <a:off x="2694223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A. </a:t>
          </a:r>
          <a:r>
            <a:rPr lang="zh-CN" altLang="en-US" sz="2400" kern="1200" dirty="0" smtClean="0"/>
            <a:t>中心信息平台</a:t>
          </a:r>
          <a:endParaRPr lang="zh-CN" altLang="en-US" kern="1200" dirty="0"/>
        </a:p>
      </dsp:txBody>
      <dsp:txXfrm>
        <a:off x="2694223" y="0"/>
        <a:ext cx="2503880" cy="1456848"/>
      </dsp:txXfrm>
    </dsp:sp>
    <dsp:sp modelId="{D253D9BD-89F6-4692-8B70-DFD77DBF5F99}">
      <dsp:nvSpPr>
        <dsp:cNvPr id="0" name=""/>
        <dsp:cNvSpPr/>
      </dsp:nvSpPr>
      <dsp:spPr>
        <a:xfrm>
          <a:off x="2944611" y="1457086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资源展示与云平台</a:t>
          </a:r>
          <a:endParaRPr lang="zh-CN" altLang="en-US" sz="1600" kern="1200" dirty="0"/>
        </a:p>
      </dsp:txBody>
      <dsp:txXfrm>
        <a:off x="2958266" y="1470741"/>
        <a:ext cx="1975794" cy="438921"/>
      </dsp:txXfrm>
    </dsp:sp>
    <dsp:sp modelId="{7B83F59D-9490-4852-884A-7D43CD4F0C39}">
      <dsp:nvSpPr>
        <dsp:cNvPr id="0" name=""/>
        <dsp:cNvSpPr/>
      </dsp:nvSpPr>
      <dsp:spPr>
        <a:xfrm>
          <a:off x="2944611" y="199504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全球在线学习资料库</a:t>
          </a:r>
          <a:endParaRPr lang="zh-CN" altLang="en-US" sz="1600" kern="1200" dirty="0"/>
        </a:p>
      </dsp:txBody>
      <dsp:txXfrm>
        <a:off x="2958266" y="2008700"/>
        <a:ext cx="1975794" cy="438921"/>
      </dsp:txXfrm>
    </dsp:sp>
    <dsp:sp modelId="{AC342D32-7D85-4628-A875-F0372EB8990B}">
      <dsp:nvSpPr>
        <dsp:cNvPr id="0" name=""/>
        <dsp:cNvSpPr/>
      </dsp:nvSpPr>
      <dsp:spPr>
        <a:xfrm>
          <a:off x="2944611" y="253300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在线开放课程</a:t>
          </a:r>
          <a:endParaRPr lang="zh-CN" altLang="en-US" sz="1600" kern="1200" dirty="0"/>
        </a:p>
      </dsp:txBody>
      <dsp:txXfrm>
        <a:off x="2958266" y="2546660"/>
        <a:ext cx="1975794" cy="438921"/>
      </dsp:txXfrm>
    </dsp:sp>
    <dsp:sp modelId="{0990EDE3-62A7-4D72-98FF-0F1A695CE6CA}">
      <dsp:nvSpPr>
        <dsp:cNvPr id="0" name=""/>
        <dsp:cNvSpPr/>
      </dsp:nvSpPr>
      <dsp:spPr>
        <a:xfrm>
          <a:off x="2944611" y="307096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标准流程及模板</a:t>
          </a:r>
          <a:endParaRPr lang="zh-CN" altLang="en-US" sz="1600" kern="1200" dirty="0"/>
        </a:p>
      </dsp:txBody>
      <dsp:txXfrm>
        <a:off x="2958266" y="3084620"/>
        <a:ext cx="1975794" cy="438921"/>
      </dsp:txXfrm>
    </dsp:sp>
    <dsp:sp modelId="{8ED340B9-6DF9-4961-9517-86A0E8EC9966}">
      <dsp:nvSpPr>
        <dsp:cNvPr id="0" name=""/>
        <dsp:cNvSpPr/>
      </dsp:nvSpPr>
      <dsp:spPr>
        <a:xfrm>
          <a:off x="2944611" y="360892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学生成果展示</a:t>
          </a:r>
          <a:endParaRPr lang="zh-CN" altLang="en-US" sz="1600" kern="1200" dirty="0"/>
        </a:p>
      </dsp:txBody>
      <dsp:txXfrm>
        <a:off x="2958266" y="3622580"/>
        <a:ext cx="1975794" cy="438921"/>
      </dsp:txXfrm>
    </dsp:sp>
    <dsp:sp modelId="{57944BE7-B38E-4C34-B89C-F933C3671334}">
      <dsp:nvSpPr>
        <dsp:cNvPr id="0" name=""/>
        <dsp:cNvSpPr/>
      </dsp:nvSpPr>
      <dsp:spPr>
        <a:xfrm>
          <a:off x="2944611" y="4146885"/>
          <a:ext cx="2003104" cy="46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资源预约系统</a:t>
          </a:r>
          <a:endParaRPr lang="zh-CN" altLang="en-US" sz="1600" kern="1200" dirty="0"/>
        </a:p>
      </dsp:txBody>
      <dsp:txXfrm>
        <a:off x="2958266" y="4160540"/>
        <a:ext cx="1975794" cy="438921"/>
      </dsp:txXfrm>
    </dsp:sp>
    <dsp:sp modelId="{58281310-1F62-4787-B0EA-65659D294050}">
      <dsp:nvSpPr>
        <dsp:cNvPr id="0" name=""/>
        <dsp:cNvSpPr/>
      </dsp:nvSpPr>
      <dsp:spPr>
        <a:xfrm>
          <a:off x="5385895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B. </a:t>
          </a:r>
          <a:r>
            <a:rPr lang="zh-CN" altLang="en-US" sz="2400" kern="1200" dirty="0" smtClean="0"/>
            <a:t>服务流程</a:t>
          </a:r>
          <a:endParaRPr lang="zh-CN" altLang="en-US" kern="1200" dirty="0"/>
        </a:p>
      </dsp:txBody>
      <dsp:txXfrm>
        <a:off x="5385895" y="0"/>
        <a:ext cx="2503880" cy="1456848"/>
      </dsp:txXfrm>
    </dsp:sp>
    <dsp:sp modelId="{4AA64F67-2B0D-4B13-8E1D-ED9A3A06BE4E}">
      <dsp:nvSpPr>
        <dsp:cNvPr id="0" name=""/>
        <dsp:cNvSpPr/>
      </dsp:nvSpPr>
      <dsp:spPr>
        <a:xfrm>
          <a:off x="5636283" y="1457263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基础工业实习</a:t>
          </a:r>
          <a:endParaRPr lang="zh-CN" altLang="en-US" sz="1600" kern="1200" dirty="0"/>
        </a:p>
      </dsp:txBody>
      <dsp:txXfrm>
        <a:off x="5664226" y="1485206"/>
        <a:ext cx="1947218" cy="898155"/>
      </dsp:txXfrm>
    </dsp:sp>
    <dsp:sp modelId="{9416161F-6AB2-418A-8E1B-5517DB72273E}">
      <dsp:nvSpPr>
        <dsp:cNvPr id="0" name=""/>
        <dsp:cNvSpPr/>
      </dsp:nvSpPr>
      <dsp:spPr>
        <a:xfrm>
          <a:off x="5636283" y="2558081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系统类、战略类、设计类课程</a:t>
          </a:r>
          <a:endParaRPr lang="zh-CN" altLang="en-US" sz="1600" kern="1200" dirty="0"/>
        </a:p>
      </dsp:txBody>
      <dsp:txXfrm>
        <a:off x="5664226" y="2586024"/>
        <a:ext cx="1947218" cy="898155"/>
      </dsp:txXfrm>
    </dsp:sp>
    <dsp:sp modelId="{5C4EA968-D21E-435D-81E9-18383051B82F}">
      <dsp:nvSpPr>
        <dsp:cNvPr id="0" name=""/>
        <dsp:cNvSpPr/>
      </dsp:nvSpPr>
      <dsp:spPr>
        <a:xfrm>
          <a:off x="5636283" y="3658898"/>
          <a:ext cx="2003104" cy="9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学生创新实践活动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（竞赛、创客活动）</a:t>
          </a:r>
          <a:endParaRPr lang="zh-CN" altLang="en-US" sz="1600" kern="1200" dirty="0"/>
        </a:p>
      </dsp:txBody>
      <dsp:txXfrm>
        <a:off x="5664226" y="3686841"/>
        <a:ext cx="1947218" cy="898155"/>
      </dsp:txXfrm>
    </dsp:sp>
    <dsp:sp modelId="{7E2B7AB8-D8EA-4E32-AA90-AF6B0B07CA78}">
      <dsp:nvSpPr>
        <dsp:cNvPr id="0" name=""/>
        <dsp:cNvSpPr/>
      </dsp:nvSpPr>
      <dsp:spPr>
        <a:xfrm>
          <a:off x="8077567" y="0"/>
          <a:ext cx="2503880" cy="4856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C. </a:t>
          </a:r>
          <a:r>
            <a:rPr lang="zh-CN" altLang="en-US" sz="2400" kern="1200" dirty="0" smtClean="0"/>
            <a:t>实体空间设计</a:t>
          </a:r>
          <a:endParaRPr lang="zh-CN" altLang="en-US" sz="2400" kern="1200" dirty="0"/>
        </a:p>
      </dsp:txBody>
      <dsp:txXfrm>
        <a:off x="8077567" y="0"/>
        <a:ext cx="2503880" cy="1456848"/>
      </dsp:txXfrm>
    </dsp:sp>
    <dsp:sp modelId="{89BB89BF-A212-415E-A4A1-687A44ACD648}">
      <dsp:nvSpPr>
        <dsp:cNvPr id="0" name=""/>
        <dsp:cNvSpPr/>
      </dsp:nvSpPr>
      <dsp:spPr>
        <a:xfrm>
          <a:off x="8327955" y="145776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基础实习工作室</a:t>
          </a:r>
          <a:endParaRPr lang="zh-CN" altLang="en-US" sz="1600" kern="1200" dirty="0"/>
        </a:p>
      </dsp:txBody>
      <dsp:txXfrm>
        <a:off x="8344409" y="1474221"/>
        <a:ext cx="1970196" cy="528882"/>
      </dsp:txXfrm>
    </dsp:sp>
    <dsp:sp modelId="{7873841A-283E-4E98-A030-E5BE5FEA6643}">
      <dsp:nvSpPr>
        <dsp:cNvPr id="0" name=""/>
        <dsp:cNvSpPr/>
      </dsp:nvSpPr>
      <dsp:spPr>
        <a:xfrm>
          <a:off x="8327955" y="2105987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先进制造系统</a:t>
          </a:r>
          <a:endParaRPr lang="zh-CN" altLang="en-US" sz="1600" kern="1200" dirty="0"/>
        </a:p>
      </dsp:txBody>
      <dsp:txXfrm>
        <a:off x="8344409" y="2122441"/>
        <a:ext cx="1970196" cy="528882"/>
      </dsp:txXfrm>
    </dsp:sp>
    <dsp:sp modelId="{131F08B0-DE35-4740-923D-93E22C91042D}">
      <dsp:nvSpPr>
        <dsp:cNvPr id="0" name=""/>
        <dsp:cNvSpPr/>
      </dsp:nvSpPr>
      <dsp:spPr>
        <a:xfrm>
          <a:off x="8327955" y="275420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研讨室及团队室</a:t>
          </a:r>
          <a:endParaRPr lang="en-US" altLang="zh-CN" sz="1600" kern="1200" dirty="0" smtClean="0"/>
        </a:p>
      </dsp:txBody>
      <dsp:txXfrm>
        <a:off x="8344409" y="2770660"/>
        <a:ext cx="1970196" cy="528882"/>
      </dsp:txXfrm>
    </dsp:sp>
    <dsp:sp modelId="{EC0BBE67-E7EE-4BDB-922B-9733BABB2322}">
      <dsp:nvSpPr>
        <dsp:cNvPr id="0" name=""/>
        <dsp:cNvSpPr/>
      </dsp:nvSpPr>
      <dsp:spPr>
        <a:xfrm>
          <a:off x="8327955" y="3402426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文化区</a:t>
          </a:r>
          <a:endParaRPr lang="en-US" altLang="zh-CN" sz="1600" kern="1200" dirty="0" smtClean="0"/>
        </a:p>
      </dsp:txBody>
      <dsp:txXfrm>
        <a:off x="8344409" y="3418880"/>
        <a:ext cx="1970196" cy="528882"/>
      </dsp:txXfrm>
    </dsp:sp>
    <dsp:sp modelId="{79C28DAB-55F1-4DB0-AE20-2AAA42F8608A}">
      <dsp:nvSpPr>
        <dsp:cNvPr id="0" name=""/>
        <dsp:cNvSpPr/>
      </dsp:nvSpPr>
      <dsp:spPr>
        <a:xfrm>
          <a:off x="8327955" y="4050645"/>
          <a:ext cx="2003104" cy="561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讨论室及工作区</a:t>
          </a:r>
          <a:endParaRPr lang="zh-CN" altLang="en-US" sz="1600" kern="1200" dirty="0"/>
        </a:p>
      </dsp:txBody>
      <dsp:txXfrm>
        <a:off x="8344409" y="4067099"/>
        <a:ext cx="1970196" cy="52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5/27/14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openxmlformats.org/officeDocument/2006/relationships/image" Target="../media/image13.png"/><Relationship Id="rId13" Type="http://schemas.microsoft.com/office/2007/relationships/hdphoto" Target="../media/hdphoto6.wdp"/><Relationship Id="rId14" Type="http://schemas.openxmlformats.org/officeDocument/2006/relationships/image" Target="../media/image14.png"/><Relationship Id="rId15" Type="http://schemas.microsoft.com/office/2007/relationships/hdphoto" Target="../media/hdphoto7.wdp"/><Relationship Id="rId16" Type="http://schemas.openxmlformats.org/officeDocument/2006/relationships/image" Target="../media/image15.png"/><Relationship Id="rId17" Type="http://schemas.microsoft.com/office/2007/relationships/hdphoto" Target="../media/hdphoto8.wdp"/><Relationship Id="rId18" Type="http://schemas.openxmlformats.org/officeDocument/2006/relationships/image" Target="../media/image16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6" Type="http://schemas.openxmlformats.org/officeDocument/2006/relationships/image" Target="../media/image10.png"/><Relationship Id="rId7" Type="http://schemas.microsoft.com/office/2007/relationships/hdphoto" Target="../media/hdphoto3.wdp"/><Relationship Id="rId8" Type="http://schemas.openxmlformats.org/officeDocument/2006/relationships/image" Target="../media/image11.png"/><Relationship Id="rId9" Type="http://schemas.microsoft.com/office/2007/relationships/hdphoto" Target="../media/hdphoto4.wdp"/><Relationship Id="rId1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全天候的资源开放。学生或教师凭本校证件进入大楼后，可以在公共区域以及全开放区域自由活动，使用相应资源。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在限时全开放的时间段内，</a:t>
            </a:r>
            <a:r>
              <a:rPr lang="zh-CN" altLang="en-US" sz="1200" dirty="0"/>
              <a:t>学生通过在线系统进行预约，现场读取</a:t>
            </a:r>
            <a:r>
              <a:rPr lang="zh-CN" altLang="en-US" sz="1200" dirty="0" smtClean="0"/>
              <a:t>学生证后可使用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我的空间，我做主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</a:t>
            </a:r>
            <a:r>
              <a:rPr lang="zh-CN" altLang="en-US" dirty="0" smtClean="0"/>
              <a:t>色彩等专业知识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需要对新大楼空间内部结构进行建模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工业工程系张伟老师、美术学院付志勇老师、美院校友李久太老师等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</a:t>
            </a:r>
            <a:r>
              <a:rPr lang="zh-CN" altLang="en-US" dirty="0" smtClean="0"/>
              <a:t>设计制作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协同美术学院、新闻</a:t>
            </a:r>
            <a:r>
              <a:rPr lang="zh-CN" altLang="en-US" dirty="0" smtClean="0"/>
              <a:t>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嵌入显示屏，播放全球最新咨询及最新学生作品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</a:t>
            </a:r>
            <a:r>
              <a:rPr lang="zh-CN" altLang="en-US" dirty="0" smtClean="0"/>
              <a:t>机、激光切割机等数控加工设备</a:t>
            </a:r>
            <a:r>
              <a:rPr lang="zh-CN" altLang="en-US" dirty="0" smtClean="0"/>
              <a:t>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左晶老师、李睿老师等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门禁系统、预约管理系统、资源使用监控系统、室内环境控制系统等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</a:t>
            </a:r>
            <a:r>
              <a:rPr lang="zh-CN" altLang="en-US" dirty="0" smtClean="0"/>
              <a:t>新社</a:t>
            </a:r>
            <a:r>
              <a:rPr lang="zh-CN" altLang="en-US" dirty="0" smtClean="0"/>
              <a:t>、天空工厂</a:t>
            </a:r>
            <a:r>
              <a:rPr lang="zh-CN" altLang="en-US" dirty="0" smtClean="0"/>
              <a:t>等</a:t>
            </a:r>
            <a:r>
              <a:rPr lang="zh-CN" altLang="en-US" dirty="0" smtClean="0"/>
              <a:t>学生</a:t>
            </a:r>
            <a:r>
              <a:rPr lang="zh-CN" altLang="en-US" dirty="0" smtClean="0"/>
              <a:t>社团进行联合开发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398440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8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108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0160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0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70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7505" y="278361"/>
            <a:ext cx="2952190" cy="6814021"/>
            <a:chOff x="6067505" y="278361"/>
            <a:chExt cx="2952190" cy="6814021"/>
          </a:xfrm>
        </p:grpSpPr>
        <p:grpSp>
          <p:nvGrpSpPr>
            <p:cNvPr id="20" name="Group 19"/>
            <p:cNvGrpSpPr/>
            <p:nvPr/>
          </p:nvGrpSpPr>
          <p:grpSpPr>
            <a:xfrm>
              <a:off x="6067505" y="278361"/>
              <a:ext cx="2952190" cy="6814021"/>
              <a:chOff x="6067505" y="278361"/>
              <a:chExt cx="2952190" cy="681402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9019118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575963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179" y="6012382"/>
                <a:ext cx="1213033" cy="1080000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5472750"/>
                <a:ext cx="2880000" cy="1171726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816017"/>
                <a:ext cx="2880000" cy="128882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104370"/>
                <a:ext cx="2880000" cy="1343743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3438248"/>
                <a:ext cx="2880000" cy="129821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60172"/>
                <a:ext cx="2880000" cy="131017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858610"/>
                <a:ext cx="2880000" cy="153365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107384"/>
                <a:ext cx="2880000" cy="138332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8361"/>
                <a:ext cx="2880000" cy="146111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6067505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597323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084340" y="1102232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340" y="1899808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F5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4340" y="27453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340" y="34949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F3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4340" y="41327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F2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4340" y="48744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F1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340" y="553626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B1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4340" y="614214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43478" y="6581001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198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875</Words>
  <Application>Microsoft Macintosh PowerPoint</Application>
  <PresentationFormat>On-screen Show (4:3)</PresentationFormat>
  <Paragraphs>379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PowerPoint Presentation</vt:lpstr>
      <vt:lpstr>从创意到实现的系列教学活动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186</cp:revision>
  <dcterms:created xsi:type="dcterms:W3CDTF">2014-03-18T23:49:17Z</dcterms:created>
  <dcterms:modified xsi:type="dcterms:W3CDTF">2014-05-26T22:51:36Z</dcterms:modified>
</cp:coreProperties>
</file>