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6" autoAdjust="0"/>
  </p:normalViewPr>
  <p:slideViewPr>
    <p:cSldViewPr snapToGrid="0" snapToObjects="1">
      <p:cViewPr varScale="1">
        <p:scale>
          <a:sx n="105" d="100"/>
          <a:sy n="10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3620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2666286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5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19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59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8934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3543381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34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48727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1568524"/>
                <a:gridCol w="1974857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9016" y="6295143"/>
            <a:ext cx="189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D</a:t>
            </a:r>
            <a:r>
              <a:rPr lang="en-US" dirty="0" smtClean="0">
                <a:latin typeface="Gill Sans"/>
                <a:cs typeface="Gill Sans"/>
              </a:rPr>
              <a:t>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92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10</cp:revision>
  <dcterms:created xsi:type="dcterms:W3CDTF">2015-03-15T05:07:41Z</dcterms:created>
  <dcterms:modified xsi:type="dcterms:W3CDTF">2015-03-15T06:01:31Z</dcterms:modified>
</cp:coreProperties>
</file>