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sldIdLst>
    <p:sldId id="283" r:id="rId7"/>
    <p:sldId id="284" r:id="rId8"/>
    <p:sldId id="285" r:id="rId9"/>
    <p:sldId id="281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76" r:id="rId20"/>
    <p:sldId id="277" r:id="rId21"/>
    <p:sldId id="278" r:id="rId22"/>
    <p:sldId id="265" r:id="rId23"/>
    <p:sldId id="282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80" r:id="rId35"/>
    <p:sldId id="286" r:id="rId36"/>
    <p:sldId id="287" r:id="rId37"/>
    <p:sldId id="288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289" r:id="rId48"/>
    <p:sldId id="331" r:id="rId49"/>
    <p:sldId id="332" r:id="rId50"/>
    <p:sldId id="333" r:id="rId51"/>
    <p:sldId id="334" r:id="rId52"/>
    <p:sldId id="335" r:id="rId53"/>
    <p:sldId id="290" r:id="rId54"/>
    <p:sldId id="336" r:id="rId55"/>
    <p:sldId id="337" r:id="rId56"/>
    <p:sldId id="338" r:id="rId57"/>
    <p:sldId id="291" r:id="rId58"/>
    <p:sldId id="292" r:id="rId59"/>
    <p:sldId id="339" r:id="rId60"/>
    <p:sldId id="340" r:id="rId61"/>
    <p:sldId id="341" r:id="rId62"/>
    <p:sldId id="342" r:id="rId63"/>
    <p:sldId id="343" r:id="rId64"/>
    <p:sldId id="344" r:id="rId65"/>
    <p:sldId id="347" r:id="rId66"/>
    <p:sldId id="345" r:id="rId67"/>
    <p:sldId id="346" r:id="rId68"/>
    <p:sldId id="348" r:id="rId69"/>
    <p:sldId id="295" r:id="rId70"/>
    <p:sldId id="297" r:id="rId71"/>
    <p:sldId id="349" r:id="rId72"/>
    <p:sldId id="350" r:id="rId73"/>
    <p:sldId id="351" r:id="rId74"/>
    <p:sldId id="352" r:id="rId75"/>
    <p:sldId id="353" r:id="rId76"/>
    <p:sldId id="298" r:id="rId77"/>
    <p:sldId id="299" r:id="rId78"/>
    <p:sldId id="354" r:id="rId79"/>
    <p:sldId id="355" r:id="rId80"/>
    <p:sldId id="300" r:id="rId81"/>
    <p:sldId id="357" r:id="rId82"/>
    <p:sldId id="360" r:id="rId83"/>
    <p:sldId id="359" r:id="rId84"/>
    <p:sldId id="358" r:id="rId85"/>
    <p:sldId id="361" r:id="rId86"/>
    <p:sldId id="301" r:id="rId87"/>
    <p:sldId id="302" r:id="rId88"/>
    <p:sldId id="303" r:id="rId89"/>
    <p:sldId id="364" r:id="rId90"/>
    <p:sldId id="365" r:id="rId91"/>
    <p:sldId id="366" r:id="rId92"/>
    <p:sldId id="362" r:id="rId93"/>
    <p:sldId id="363" r:id="rId94"/>
    <p:sldId id="367" r:id="rId95"/>
    <p:sldId id="368" r:id="rId96"/>
    <p:sldId id="369" r:id="rId97"/>
    <p:sldId id="304" r:id="rId98"/>
    <p:sldId id="305" r:id="rId99"/>
    <p:sldId id="370" r:id="rId100"/>
    <p:sldId id="372" r:id="rId101"/>
    <p:sldId id="306" r:id="rId102"/>
    <p:sldId id="374" r:id="rId103"/>
    <p:sldId id="376" r:id="rId104"/>
    <p:sldId id="377" r:id="rId105"/>
    <p:sldId id="378" r:id="rId106"/>
    <p:sldId id="379" r:id="rId107"/>
    <p:sldId id="380" r:id="rId108"/>
    <p:sldId id="307" r:id="rId109"/>
    <p:sldId id="308" r:id="rId110"/>
    <p:sldId id="381" r:id="rId111"/>
    <p:sldId id="382" r:id="rId112"/>
    <p:sldId id="309" r:id="rId113"/>
    <p:sldId id="384" r:id="rId114"/>
    <p:sldId id="385" r:id="rId115"/>
    <p:sldId id="383" r:id="rId116"/>
    <p:sldId id="310" r:id="rId117"/>
    <p:sldId id="311" r:id="rId118"/>
    <p:sldId id="386" r:id="rId119"/>
    <p:sldId id="387" r:id="rId120"/>
    <p:sldId id="388" r:id="rId121"/>
    <p:sldId id="312" r:id="rId122"/>
    <p:sldId id="389" r:id="rId123"/>
    <p:sldId id="390" r:id="rId124"/>
    <p:sldId id="391" r:id="rId125"/>
    <p:sldId id="392" r:id="rId126"/>
    <p:sldId id="393" r:id="rId127"/>
    <p:sldId id="394" r:id="rId128"/>
    <p:sldId id="316" r:id="rId129"/>
    <p:sldId id="317" r:id="rId130"/>
    <p:sldId id="395" r:id="rId131"/>
    <p:sldId id="318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319" r:id="rId141"/>
    <p:sldId id="320" r:id="rId142"/>
    <p:sldId id="321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6" r:id="rId153"/>
    <p:sldId id="413" r:id="rId154"/>
    <p:sldId id="414" r:id="rId155"/>
    <p:sldId id="415" r:id="rId156"/>
    <p:sldId id="417" r:id="rId157"/>
    <p:sldId id="418" r:id="rId158"/>
    <p:sldId id="419" r:id="rId159"/>
    <p:sldId id="420" r:id="rId160"/>
    <p:sldId id="421" r:id="rId161"/>
    <p:sldId id="422" r:id="rId16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5" autoAdjust="0"/>
    <p:restoredTop sz="94700" autoAdjust="0"/>
  </p:normalViewPr>
  <p:slideViewPr>
    <p:cSldViewPr snapToGrid="0" snapToObjects="1">
      <p:cViewPr varScale="1">
        <p:scale>
          <a:sx n="191" d="100"/>
          <a:sy n="191" d="100"/>
        </p:scale>
        <p:origin x="-3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63" Type="http://schemas.openxmlformats.org/officeDocument/2006/relationships/printerSettings" Target="printerSettings/printerSettings1.bin"/><Relationship Id="rId164" Type="http://schemas.openxmlformats.org/officeDocument/2006/relationships/presProps" Target="presProps.xml"/><Relationship Id="rId165" Type="http://schemas.openxmlformats.org/officeDocument/2006/relationships/viewProps" Target="viewProps.xml"/><Relationship Id="rId166" Type="http://schemas.openxmlformats.org/officeDocument/2006/relationships/theme" Target="theme/theme1.xml"/><Relationship Id="rId167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1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7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47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792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97939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4717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407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710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1618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54189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545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563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13789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4495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0212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792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97939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4717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4077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7107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1618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5418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97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5451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13789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44957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02128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22250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3668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8998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889091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891125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870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356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3069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26697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807862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85044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841057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22250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36683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89981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889091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8911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8030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87058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30691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26697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80786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85044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841057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22250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3668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899816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889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7533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891125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870586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030691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626697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807862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85044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841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95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34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5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21B6-FCBE-ED4E-A9D4-8A87C8D8D341}" type="datetimeFigureOut">
              <a:rPr kumimoji="1" lang="zh-CN" altLang="en-US" smtClean="0"/>
              <a:t>15/8/21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DB71-561B-B84A-9416-6D37663AF5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4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397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397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988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988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21B6-FCBE-ED4E-A9D4-8A87C8D8D341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15/8/21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DB71-561B-B84A-9416-6D37663AF53A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988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3D</a:t>
            </a:r>
            <a:r>
              <a:rPr kumimoji="1" lang="zh-CN" altLang="en-US" sz="200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打印</a:t>
            </a:r>
            <a:endParaRPr kumimoji="1" lang="zh-CN" altLang="en-US" sz="2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7851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2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新材料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脉冲</a:t>
            </a:r>
          </a:p>
        </p:txBody>
      </p:sp>
    </p:spTree>
    <p:extLst>
      <p:ext uri="{BB962C8B-B14F-4D97-AF65-F5344CB8AC3E}">
        <p14:creationId xmlns:p14="http://schemas.microsoft.com/office/powerpoint/2010/main" val="21245342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储丝筒</a:t>
            </a:r>
          </a:p>
        </p:txBody>
      </p:sp>
    </p:spTree>
    <p:extLst>
      <p:ext uri="{BB962C8B-B14F-4D97-AF65-F5344CB8AC3E}">
        <p14:creationId xmlns:p14="http://schemas.microsoft.com/office/powerpoint/2010/main" val="21245342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导电块</a:t>
            </a:r>
          </a:p>
        </p:txBody>
      </p:sp>
    </p:spTree>
    <p:extLst>
      <p:ext uri="{BB962C8B-B14F-4D97-AF65-F5344CB8AC3E}">
        <p14:creationId xmlns:p14="http://schemas.microsoft.com/office/powerpoint/2010/main" val="2124534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6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生活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869421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蛙泳</a:t>
            </a:r>
          </a:p>
        </p:txBody>
      </p:sp>
    </p:spTree>
    <p:extLst>
      <p:ext uri="{BB962C8B-B14F-4D97-AF65-F5344CB8AC3E}">
        <p14:creationId xmlns:p14="http://schemas.microsoft.com/office/powerpoint/2010/main" val="21238387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太极拳</a:t>
            </a:r>
          </a:p>
        </p:txBody>
      </p:sp>
    </p:spTree>
    <p:extLst>
      <p:ext uri="{BB962C8B-B14F-4D97-AF65-F5344CB8AC3E}">
        <p14:creationId xmlns:p14="http://schemas.microsoft.com/office/powerpoint/2010/main" val="39651100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打气筒</a:t>
            </a:r>
          </a:p>
        </p:txBody>
      </p:sp>
    </p:spTree>
    <p:extLst>
      <p:ext uri="{BB962C8B-B14F-4D97-AF65-F5344CB8AC3E}">
        <p14:creationId xmlns:p14="http://schemas.microsoft.com/office/powerpoint/2010/main" val="39651100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鸡飞狗跳</a:t>
            </a:r>
          </a:p>
        </p:txBody>
      </p:sp>
    </p:spTree>
    <p:extLst>
      <p:ext uri="{BB962C8B-B14F-4D97-AF65-F5344CB8AC3E}">
        <p14:creationId xmlns:p14="http://schemas.microsoft.com/office/powerpoint/2010/main" val="14472790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疑神疑鬼</a:t>
            </a:r>
          </a:p>
        </p:txBody>
      </p:sp>
    </p:spTree>
    <p:extLst>
      <p:ext uri="{BB962C8B-B14F-4D97-AF65-F5344CB8AC3E}">
        <p14:creationId xmlns:p14="http://schemas.microsoft.com/office/powerpoint/2010/main" val="1688163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多此一举</a:t>
            </a:r>
          </a:p>
        </p:txBody>
      </p:sp>
    </p:spTree>
    <p:extLst>
      <p:ext uri="{BB962C8B-B14F-4D97-AF65-F5344CB8AC3E}">
        <p14:creationId xmlns:p14="http://schemas.microsoft.com/office/powerpoint/2010/main" val="168816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后处理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雷阵雨</a:t>
            </a:r>
          </a:p>
        </p:txBody>
      </p: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464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数控车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940636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5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主轴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804558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右偏刀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82299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2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防护门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82299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2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回转体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82299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三爪卡盘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24932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97265" y="1843951"/>
            <a:ext cx="27494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球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82299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细长轴</a:t>
            </a:r>
            <a:endParaRPr kumimoji="1" lang="en-US" altLang="zh-CN" sz="20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822993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数控系统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8395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逆向工程</a:t>
            </a:r>
            <a:endParaRPr kumimoji="1" lang="zh-CN" altLang="en-US" sz="167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5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钻头</a:t>
            </a:r>
            <a:endParaRPr kumimoji="1" lang="en-US" altLang="zh-CN" sz="20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9197527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4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尾架</a:t>
            </a:r>
            <a:endParaRPr kumimoji="1" lang="en-US" altLang="zh-CN" sz="20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919752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4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导轨</a:t>
            </a:r>
            <a:endParaRPr kumimoji="1" lang="en-US" altLang="zh-CN" sz="20000" dirty="0" smtClean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919752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6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激光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940636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焦距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804558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2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换能器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518636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步进电机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24932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伺服电机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211559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5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介质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619275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5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微米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6192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3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形位公差</a:t>
            </a:r>
            <a:endParaRPr kumimoji="1" lang="zh-CN" altLang="en-US" sz="167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066" y="1843951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CAD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6192750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4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工具杆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619275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超声电源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515369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6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放大镜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692802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8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电极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6928024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6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生活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8694211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大概其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238387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56" y="2097867"/>
            <a:ext cx="4467890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伦敦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4727904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奋勇前进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813432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多此一举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45870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3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熔融沉积</a:t>
            </a:r>
          </a:p>
        </p:txBody>
      </p:sp>
    </p:spTree>
    <p:extLst>
      <p:ext uri="{BB962C8B-B14F-4D97-AF65-F5344CB8AC3E}">
        <p14:creationId xmlns:p14="http://schemas.microsoft.com/office/powerpoint/2010/main" val="31360774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1" y="2459504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有苦说不出</a:t>
            </a:r>
            <a:endParaRPr kumimoji="1" lang="zh-CN" altLang="en-US" sz="1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5951014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4" y="2459504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脚踩西瓜皮</a:t>
            </a:r>
            <a:endParaRPr kumimoji="1" lang="zh-CN" altLang="en-US" sz="1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6335435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1909" y="2459504"/>
            <a:ext cx="634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七上八下</a:t>
            </a:r>
            <a:endParaRPr kumimoji="1" lang="zh-CN" altLang="en-US" sz="12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95290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5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鸡鸣狗盗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064299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愿者上钩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780695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众人皆知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1174312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有借无还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186388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懒驴上磨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3985447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70" y="2097867"/>
            <a:ext cx="4467890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大象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186388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70" y="2097867"/>
            <a:ext cx="4467890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老鼠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1324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三维扫描 </a:t>
            </a:r>
            <a:endParaRPr kumimoji="1" lang="zh-CN" altLang="en-US" sz="167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3607743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70" y="2097867"/>
            <a:ext cx="4467890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鳄鱼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3351739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70" y="2097867"/>
            <a:ext cx="4467890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狮子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2202659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70" y="2097867"/>
            <a:ext cx="4467890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老虎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7010047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7264" y="2097867"/>
            <a:ext cx="6609502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东北虎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568000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鹤立鸡群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683613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图穷匕见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1620604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5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小道消息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5007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激光内雕 </a:t>
            </a:r>
            <a:endParaRPr kumimoji="1" lang="zh-CN" altLang="en-US" sz="167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3607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震镜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446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生活词语</a:t>
            </a:r>
            <a:endParaRPr kumimoji="1" lang="zh-CN" altLang="en-US" sz="167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9524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韭菜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光固化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8261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豆角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黄瓜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茄子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孔明灯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3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逗你玩儿</a:t>
            </a:r>
            <a:endParaRPr kumimoji="1" lang="zh-CN" altLang="en-US" sz="167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摩托车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电话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海燕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涮羊肉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2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撸串儿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3643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粉末粘接</a:t>
            </a:r>
            <a:endParaRPr kumimoji="1" lang="zh-CN" altLang="en-US" sz="167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4133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5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电子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0660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2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速度快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2316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运行稳定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51811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功能强大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78984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4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点对点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88606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5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BT</a:t>
            </a:r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下载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0325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8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数据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41406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8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虚焊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70648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8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短路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52405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8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断路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5240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3D</a:t>
            </a:r>
            <a:r>
              <a:rPr kumimoji="1" lang="zh-CN" altLang="en-US" sz="200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打印</a:t>
            </a:r>
            <a:endParaRPr kumimoji="1" lang="zh-CN" altLang="en-US" sz="2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03038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8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回路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52405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9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震荡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20951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6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生活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06602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线上线下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74785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当心触电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50523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8056" y="2097867"/>
            <a:ext cx="4467890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短信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50523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电量不足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50523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手机丢了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16220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下班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23161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4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上班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201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光固化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09237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4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放假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2014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4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加班</a:t>
            </a:r>
            <a:endParaRPr kumimoji="1" lang="zh-CN" altLang="en-US" sz="200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14652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十万火急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51811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6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精雕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1121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精雕细</a:t>
            </a:r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琢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92048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铁板铜弦</a:t>
            </a:r>
          </a:p>
        </p:txBody>
      </p:sp>
    </p:spTree>
    <p:extLst>
      <p:ext uri="{BB962C8B-B14F-4D97-AF65-F5344CB8AC3E}">
        <p14:creationId xmlns:p14="http://schemas.microsoft.com/office/powerpoint/2010/main" val="2734831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趁热打铁</a:t>
            </a:r>
          </a:p>
        </p:txBody>
      </p:sp>
    </p:spTree>
    <p:extLst>
      <p:ext uri="{BB962C8B-B14F-4D97-AF65-F5344CB8AC3E}">
        <p14:creationId xmlns:p14="http://schemas.microsoft.com/office/powerpoint/2010/main" val="2734831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裁月镂云</a:t>
            </a:r>
          </a:p>
        </p:txBody>
      </p:sp>
    </p:spTree>
    <p:extLst>
      <p:ext uri="{BB962C8B-B14F-4D97-AF65-F5344CB8AC3E}">
        <p14:creationId xmlns:p14="http://schemas.microsoft.com/office/powerpoint/2010/main" val="2734831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雕冰画脂</a:t>
            </a:r>
          </a:p>
        </p:txBody>
      </p:sp>
    </p:spTree>
    <p:extLst>
      <p:ext uri="{BB962C8B-B14F-4D97-AF65-F5344CB8AC3E}">
        <p14:creationId xmlns:p14="http://schemas.microsoft.com/office/powerpoint/2010/main" val="2734831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巧夺天工</a:t>
            </a:r>
          </a:p>
        </p:txBody>
      </p:sp>
    </p:spTree>
    <p:extLst>
      <p:ext uri="{BB962C8B-B14F-4D97-AF65-F5344CB8AC3E}">
        <p14:creationId xmlns:p14="http://schemas.microsoft.com/office/powerpoint/2010/main" val="273483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初始化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22959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鬼斧神工</a:t>
            </a:r>
          </a:p>
        </p:txBody>
      </p:sp>
    </p:spTree>
    <p:extLst>
      <p:ext uri="{BB962C8B-B14F-4D97-AF65-F5344CB8AC3E}">
        <p14:creationId xmlns:p14="http://schemas.microsoft.com/office/powerpoint/2010/main" val="3144713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精工细作</a:t>
            </a:r>
          </a:p>
        </p:txBody>
      </p:sp>
    </p:spTree>
    <p:extLst>
      <p:ext uri="{BB962C8B-B14F-4D97-AF65-F5344CB8AC3E}">
        <p14:creationId xmlns:p14="http://schemas.microsoft.com/office/powerpoint/2010/main" val="3144713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独具匠心</a:t>
            </a:r>
            <a:endParaRPr kumimoji="1" lang="zh-CN" altLang="en-US" sz="16700" dirty="0">
              <a:solidFill>
                <a:prstClr val="black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44713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雕龙刻凤</a:t>
            </a:r>
          </a:p>
        </p:txBody>
      </p:sp>
    </p:spTree>
    <p:extLst>
      <p:ext uri="{BB962C8B-B14F-4D97-AF65-F5344CB8AC3E}">
        <p14:creationId xmlns:p14="http://schemas.microsoft.com/office/powerpoint/2010/main" val="3405617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6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生活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86051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比翼双飞</a:t>
            </a:r>
          </a:p>
        </p:txBody>
      </p:sp>
    </p:spTree>
    <p:extLst>
      <p:ext uri="{BB962C8B-B14F-4D97-AF65-F5344CB8AC3E}">
        <p14:creationId xmlns:p14="http://schemas.microsoft.com/office/powerpoint/2010/main" val="3155815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海枯石烂</a:t>
            </a:r>
          </a:p>
        </p:txBody>
      </p:sp>
    </p:spTree>
    <p:extLst>
      <p:ext uri="{BB962C8B-B14F-4D97-AF65-F5344CB8AC3E}">
        <p14:creationId xmlns:p14="http://schemas.microsoft.com/office/powerpoint/2010/main" val="1479304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花前月下</a:t>
            </a:r>
          </a:p>
        </p:txBody>
      </p:sp>
    </p:spTree>
    <p:extLst>
      <p:ext uri="{BB962C8B-B14F-4D97-AF65-F5344CB8AC3E}">
        <p14:creationId xmlns:p14="http://schemas.microsoft.com/office/powerpoint/2010/main" val="14793047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情有独钟</a:t>
            </a:r>
          </a:p>
        </p:txBody>
      </p:sp>
    </p:spTree>
    <p:extLst>
      <p:ext uri="{BB962C8B-B14F-4D97-AF65-F5344CB8AC3E}">
        <p14:creationId xmlns:p14="http://schemas.microsoft.com/office/powerpoint/2010/main" val="1479304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风花雪月</a:t>
            </a:r>
          </a:p>
        </p:txBody>
      </p:sp>
    </p:spTree>
    <p:extLst>
      <p:ext uri="{BB962C8B-B14F-4D97-AF65-F5344CB8AC3E}">
        <p14:creationId xmlns:p14="http://schemas.microsoft.com/office/powerpoint/2010/main" val="147930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 smtClean="0">
                <a:latin typeface="黑体"/>
                <a:ea typeface="黑体"/>
                <a:cs typeface="黑体"/>
              </a:rPr>
              <a:t>粉末粘接</a:t>
            </a:r>
            <a:endParaRPr kumimoji="1" lang="zh-CN" altLang="en-US" sz="167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544566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同舟共济</a:t>
            </a:r>
          </a:p>
        </p:txBody>
      </p:sp>
    </p:spTree>
    <p:extLst>
      <p:ext uri="{BB962C8B-B14F-4D97-AF65-F5344CB8AC3E}">
        <p14:creationId xmlns:p14="http://schemas.microsoft.com/office/powerpoint/2010/main" val="14793047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5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焊接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11212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3661" y="1843951"/>
            <a:ext cx="65966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TIG</a:t>
            </a:r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焊 </a:t>
            </a:r>
          </a:p>
        </p:txBody>
      </p:sp>
    </p:spTree>
    <p:extLst>
      <p:ext uri="{BB962C8B-B14F-4D97-AF65-F5344CB8AC3E}">
        <p14:creationId xmlns:p14="http://schemas.microsoft.com/office/powerpoint/2010/main" val="29139221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热处理 </a:t>
            </a:r>
          </a:p>
        </p:txBody>
      </p:sp>
    </p:spTree>
    <p:extLst>
      <p:ext uri="{BB962C8B-B14F-4D97-AF65-F5344CB8AC3E}">
        <p14:creationId xmlns:p14="http://schemas.microsoft.com/office/powerpoint/2010/main" val="42086479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淬火 </a:t>
            </a:r>
          </a:p>
        </p:txBody>
      </p:sp>
    </p:spTree>
    <p:extLst>
      <p:ext uri="{BB962C8B-B14F-4D97-AF65-F5344CB8AC3E}">
        <p14:creationId xmlns:p14="http://schemas.microsoft.com/office/powerpoint/2010/main" val="42086479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5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显微分析 </a:t>
            </a:r>
          </a:p>
        </p:txBody>
      </p:sp>
    </p:spTree>
    <p:extLst>
      <p:ext uri="{BB962C8B-B14F-4D97-AF65-F5344CB8AC3E}">
        <p14:creationId xmlns:p14="http://schemas.microsoft.com/office/powerpoint/2010/main" val="17441911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气焊 </a:t>
            </a:r>
          </a:p>
        </p:txBody>
      </p:sp>
    </p:spTree>
    <p:extLst>
      <p:ext uri="{BB962C8B-B14F-4D97-AF65-F5344CB8AC3E}">
        <p14:creationId xmlns:p14="http://schemas.microsoft.com/office/powerpoint/2010/main" val="4208647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引弧 </a:t>
            </a:r>
          </a:p>
        </p:txBody>
      </p:sp>
    </p:spTree>
    <p:extLst>
      <p:ext uri="{BB962C8B-B14F-4D97-AF65-F5344CB8AC3E}">
        <p14:creationId xmlns:p14="http://schemas.microsoft.com/office/powerpoint/2010/main" val="42103495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3" y="2459504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焊条电弧焊 </a:t>
            </a:r>
          </a:p>
        </p:txBody>
      </p:sp>
    </p:spTree>
    <p:extLst>
      <p:ext uri="{BB962C8B-B14F-4D97-AF65-F5344CB8AC3E}">
        <p14:creationId xmlns:p14="http://schemas.microsoft.com/office/powerpoint/2010/main" val="9213776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4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烧穿 </a:t>
            </a:r>
          </a:p>
        </p:txBody>
      </p:sp>
    </p:spTree>
    <p:extLst>
      <p:ext uri="{BB962C8B-B14F-4D97-AF65-F5344CB8AC3E}">
        <p14:creationId xmlns:p14="http://schemas.microsoft.com/office/powerpoint/2010/main" val="420864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4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支撑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6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立向上焊 </a:t>
            </a:r>
          </a:p>
        </p:txBody>
      </p:sp>
    </p:spTree>
    <p:extLst>
      <p:ext uri="{BB962C8B-B14F-4D97-AF65-F5344CB8AC3E}">
        <p14:creationId xmlns:p14="http://schemas.microsoft.com/office/powerpoint/2010/main" val="8722042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14866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生活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860517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挤牛奶 </a:t>
            </a:r>
          </a:p>
        </p:txBody>
      </p:sp>
    </p:spTree>
    <p:extLst>
      <p:ext uri="{BB962C8B-B14F-4D97-AF65-F5344CB8AC3E}">
        <p14:creationId xmlns:p14="http://schemas.microsoft.com/office/powerpoint/2010/main" val="40958960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5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胆小如鼠 </a:t>
            </a:r>
          </a:p>
        </p:txBody>
      </p:sp>
    </p:spTree>
    <p:extLst>
      <p:ext uri="{BB962C8B-B14F-4D97-AF65-F5344CB8AC3E}">
        <p14:creationId xmlns:p14="http://schemas.microsoft.com/office/powerpoint/2010/main" val="3155815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中彩票 </a:t>
            </a:r>
          </a:p>
        </p:txBody>
      </p:sp>
    </p:spTree>
    <p:extLst>
      <p:ext uri="{BB962C8B-B14F-4D97-AF65-F5344CB8AC3E}">
        <p14:creationId xmlns:p14="http://schemas.microsoft.com/office/powerpoint/2010/main" val="8247758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鸵鸟 </a:t>
            </a:r>
          </a:p>
        </p:txBody>
      </p:sp>
    </p:spTree>
    <p:extLst>
      <p:ext uri="{BB962C8B-B14F-4D97-AF65-F5344CB8AC3E}">
        <p14:creationId xmlns:p14="http://schemas.microsoft.com/office/powerpoint/2010/main" val="8247758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3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苹果 </a:t>
            </a:r>
          </a:p>
        </p:txBody>
      </p:sp>
    </p:spTree>
    <p:extLst>
      <p:ext uri="{BB962C8B-B14F-4D97-AF65-F5344CB8AC3E}">
        <p14:creationId xmlns:p14="http://schemas.microsoft.com/office/powerpoint/2010/main" val="8247758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6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掩耳盗铃 </a:t>
            </a:r>
          </a:p>
        </p:txBody>
      </p:sp>
    </p:spTree>
    <p:extLst>
      <p:ext uri="{BB962C8B-B14F-4D97-AF65-F5344CB8AC3E}">
        <p14:creationId xmlns:p14="http://schemas.microsoft.com/office/powerpoint/2010/main" val="1897557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6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金鸡独立 </a:t>
            </a:r>
          </a:p>
        </p:txBody>
      </p:sp>
    </p:spTree>
    <p:extLst>
      <p:ext uri="{BB962C8B-B14F-4D97-AF65-F5344CB8AC3E}">
        <p14:creationId xmlns:p14="http://schemas.microsoft.com/office/powerpoint/2010/main" val="1897557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7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五体投地 </a:t>
            </a:r>
          </a:p>
        </p:txBody>
      </p:sp>
    </p:spTree>
    <p:extLst>
      <p:ext uri="{BB962C8B-B14F-4D97-AF65-F5344CB8AC3E}">
        <p14:creationId xmlns:p14="http://schemas.microsoft.com/office/powerpoint/2010/main" val="59156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1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latin typeface="黑体"/>
                <a:ea typeface="黑体"/>
                <a:cs typeface="黑体"/>
              </a:rPr>
              <a:t>离散化</a:t>
            </a:r>
            <a:endParaRPr kumimoji="1" lang="zh-CN" altLang="en-US" sz="20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75699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7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盲人摸象 </a:t>
            </a:r>
          </a:p>
        </p:txBody>
      </p:sp>
    </p:spTree>
    <p:extLst>
      <p:ext uri="{BB962C8B-B14F-4D97-AF65-F5344CB8AC3E}">
        <p14:creationId xmlns:p14="http://schemas.microsoft.com/office/powerpoint/2010/main" val="13820154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8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牛肉拉面 </a:t>
            </a:r>
          </a:p>
        </p:txBody>
      </p:sp>
    </p:spTree>
    <p:extLst>
      <p:ext uri="{BB962C8B-B14F-4D97-AF65-F5344CB8AC3E}">
        <p14:creationId xmlns:p14="http://schemas.microsoft.com/office/powerpoint/2010/main" val="1217446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2464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 smtClean="0">
                <a:solidFill>
                  <a:prstClr val="white"/>
                </a:solidFill>
                <a:latin typeface="黑体"/>
                <a:ea typeface="黑体"/>
                <a:cs typeface="黑体"/>
              </a:rPr>
              <a:t>线切割</a:t>
            </a:r>
            <a:endParaRPr kumimoji="1" lang="zh-CN" altLang="en-US" sz="20000" dirty="0">
              <a:solidFill>
                <a:prstClr val="white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940636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穿丝</a:t>
            </a:r>
          </a:p>
        </p:txBody>
      </p:sp>
    </p:spTree>
    <p:extLst>
      <p:ext uri="{BB962C8B-B14F-4D97-AF65-F5344CB8AC3E}">
        <p14:creationId xmlns:p14="http://schemas.microsoft.com/office/powerpoint/2010/main" val="19804558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钻孔</a:t>
            </a:r>
          </a:p>
        </p:txBody>
      </p:sp>
    </p:spTree>
    <p:extLst>
      <p:ext uri="{BB962C8B-B14F-4D97-AF65-F5344CB8AC3E}">
        <p14:creationId xmlns:p14="http://schemas.microsoft.com/office/powerpoint/2010/main" val="2324434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56063" y="1843951"/>
            <a:ext cx="403187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X</a:t>
            </a:r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轴</a:t>
            </a:r>
          </a:p>
        </p:txBody>
      </p:sp>
    </p:spTree>
    <p:extLst>
      <p:ext uri="{BB962C8B-B14F-4D97-AF65-F5344CB8AC3E}">
        <p14:creationId xmlns:p14="http://schemas.microsoft.com/office/powerpoint/2010/main" val="2324434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44" y="2097867"/>
            <a:ext cx="8751114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7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机械制图</a:t>
            </a:r>
          </a:p>
        </p:txBody>
      </p:sp>
    </p:spTree>
    <p:extLst>
      <p:ext uri="{BB962C8B-B14F-4D97-AF65-F5344CB8AC3E}">
        <p14:creationId xmlns:p14="http://schemas.microsoft.com/office/powerpoint/2010/main" val="15924932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460" y="1843951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电火花</a:t>
            </a:r>
          </a:p>
        </p:txBody>
      </p:sp>
    </p:spTree>
    <p:extLst>
      <p:ext uri="{BB962C8B-B14F-4D97-AF65-F5344CB8AC3E}">
        <p14:creationId xmlns:p14="http://schemas.microsoft.com/office/powerpoint/2010/main" val="2324434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钼丝</a:t>
            </a:r>
          </a:p>
        </p:txBody>
      </p:sp>
    </p:spTree>
    <p:extLst>
      <p:ext uri="{BB962C8B-B14F-4D97-AF65-F5344CB8AC3E}">
        <p14:creationId xmlns:p14="http://schemas.microsoft.com/office/powerpoint/2010/main" val="2324434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4862" y="1843951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0" dirty="0">
                <a:solidFill>
                  <a:prstClr val="black"/>
                </a:solidFill>
                <a:latin typeface="黑体"/>
                <a:ea typeface="黑体"/>
                <a:cs typeface="黑体"/>
              </a:rPr>
              <a:t>打磨</a:t>
            </a:r>
          </a:p>
        </p:txBody>
      </p:sp>
    </p:spTree>
    <p:extLst>
      <p:ext uri="{BB962C8B-B14F-4D97-AF65-F5344CB8AC3E}">
        <p14:creationId xmlns:p14="http://schemas.microsoft.com/office/powerpoint/2010/main" val="212453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222</Words>
  <Application>Microsoft Macintosh PowerPoint</Application>
  <PresentationFormat>全屏显示(4:3)</PresentationFormat>
  <Paragraphs>156</Paragraphs>
  <Slides>156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156</vt:i4>
      </vt:variant>
    </vt:vector>
  </HeadingPairs>
  <TitlesOfParts>
    <vt:vector size="162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媒体工作室 i.Center</dc:creator>
  <cp:lastModifiedBy>媒体工作室 i.Center</cp:lastModifiedBy>
  <cp:revision>16</cp:revision>
  <dcterms:created xsi:type="dcterms:W3CDTF">2015-08-20T22:42:37Z</dcterms:created>
  <dcterms:modified xsi:type="dcterms:W3CDTF">2015-08-21T08:36:32Z</dcterms:modified>
</cp:coreProperties>
</file>