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1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2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0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5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8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0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5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8BC7-9678-4128-9DED-6AB61D592878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4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7212" y="2063931"/>
            <a:ext cx="252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05" y="2074789"/>
            <a:ext cx="1198906" cy="29129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747814" y="2387520"/>
            <a:ext cx="2298795" cy="3831855"/>
            <a:chOff x="2409665" y="1760503"/>
            <a:chExt cx="2298795" cy="383185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665" y="1760503"/>
              <a:ext cx="2298795" cy="20535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583702" y="3978648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首届清华创客日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73234" y="4347980"/>
              <a:ext cx="2171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The First Tsinghua Makers’ Day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83702" y="4992194"/>
              <a:ext cx="195072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中国  北京  清华大学</a:t>
              </a:r>
              <a:endParaRPr lang="en-US" altLang="zh-CN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altLang="zh-CN" sz="11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Tsinghua U., Beijing</a:t>
              </a:r>
              <a:r>
                <a:rPr lang="en-US" altLang="zh-CN" sz="110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China </a:t>
              </a:r>
              <a:endParaRPr lang="en-US" altLang="zh-CN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altLang="zh-CN" sz="11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2014.11.29</a:t>
              </a:r>
              <a:endParaRPr lang="zh-CN" altLang="en-US" sz="1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1" name="线形标注 1 10"/>
          <p:cNvSpPr/>
          <p:nvPr/>
        </p:nvSpPr>
        <p:spPr>
          <a:xfrm>
            <a:off x="4220914" y="579964"/>
            <a:ext cx="2987039" cy="1105598"/>
          </a:xfrm>
          <a:prstGeom prst="borderCallout1">
            <a:avLst>
              <a:gd name="adj1" fmla="val 18750"/>
              <a:gd name="adj2" fmla="val -8333"/>
              <a:gd name="adj3" fmla="val 145583"/>
              <a:gd name="adj4" fmla="val -36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七巧板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的不同板块，印制在不同空间平行平面上，正视图下组成完整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14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8100000">
            <a:off x="3082635" y="164958"/>
            <a:ext cx="3052800" cy="1526401"/>
          </a:xfrm>
          <a:custGeom>
            <a:avLst/>
            <a:gdLst>
              <a:gd name="connsiteX0" fmla="*/ 1526400 w 3052800"/>
              <a:gd name="connsiteY0" fmla="*/ 1526401 h 1526401"/>
              <a:gd name="connsiteX1" fmla="*/ 1526400 w 3052800"/>
              <a:gd name="connsiteY1" fmla="*/ 1526400 h 1526401"/>
              <a:gd name="connsiteX2" fmla="*/ 0 w 3052800"/>
              <a:gd name="connsiteY2" fmla="*/ 0 h 1526401"/>
              <a:gd name="connsiteX3" fmla="*/ 1526400 w 3052800"/>
              <a:gd name="connsiteY3" fmla="*/ 0 h 1526401"/>
              <a:gd name="connsiteX4" fmla="*/ 1526400 w 3052800"/>
              <a:gd name="connsiteY4" fmla="*/ 1 h 1526401"/>
              <a:gd name="connsiteX5" fmla="*/ 3052800 w 3052800"/>
              <a:gd name="connsiteY5" fmla="*/ 1526401 h 152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2800" h="1526401">
                <a:moveTo>
                  <a:pt x="1526400" y="1526401"/>
                </a:moveTo>
                <a:lnTo>
                  <a:pt x="1526400" y="1526400"/>
                </a:lnTo>
                <a:lnTo>
                  <a:pt x="0" y="0"/>
                </a:lnTo>
                <a:lnTo>
                  <a:pt x="1526400" y="0"/>
                </a:lnTo>
                <a:lnTo>
                  <a:pt x="1526400" y="1"/>
                </a:lnTo>
                <a:lnTo>
                  <a:pt x="3052800" y="1526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535926" y="603147"/>
            <a:ext cx="2160000" cy="216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2700000">
            <a:off x="6860480" y="1236270"/>
            <a:ext cx="3053751" cy="30537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8900000">
            <a:off x="2717938" y="1314574"/>
            <a:ext cx="1526400" cy="1526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1638610" y="3295270"/>
            <a:ext cx="1526400" cy="152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3500000">
            <a:off x="280074" y="4662455"/>
            <a:ext cx="1526400" cy="1526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8100000">
            <a:off x="3547532" y="4978107"/>
            <a:ext cx="3053751" cy="30537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6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40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8</cp:revision>
  <dcterms:created xsi:type="dcterms:W3CDTF">2014-11-27T13:12:48Z</dcterms:created>
  <dcterms:modified xsi:type="dcterms:W3CDTF">2014-11-28T04:56:20Z</dcterms:modified>
</cp:coreProperties>
</file>