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1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2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0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5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8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0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8BC7-9678-4128-9DED-6AB61D592878}" type="datetimeFigureOut">
              <a:rPr lang="zh-CN" altLang="en-US" smtClean="0"/>
              <a:t>2014/11/27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BE862-B3C1-405F-A668-3F7FCF4BF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4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7212" y="2063931"/>
            <a:ext cx="252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5" y="2074789"/>
            <a:ext cx="1198906" cy="29129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747814" y="2387520"/>
            <a:ext cx="2298795" cy="3831855"/>
            <a:chOff x="2409665" y="1760503"/>
            <a:chExt cx="2298795" cy="383185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665" y="1760503"/>
              <a:ext cx="2298795" cy="20535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583702" y="3978648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首届清华创客日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83702" y="434798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The 1</a:t>
              </a:r>
              <a:r>
                <a:rPr lang="en-US" altLang="zh-CN" baseline="30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st</a:t>
              </a:r>
              <a:r>
                <a:rPr lang="en-US" altLang="zh-CN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Tsinghua Makers’ Day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83702" y="4992194"/>
              <a:ext cx="195072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中国  北京  清华大学</a:t>
              </a:r>
              <a:endParaRPr lang="en-US" altLang="zh-CN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altLang="zh-CN" sz="11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Tsinghua U., Beijing, China. </a:t>
              </a:r>
            </a:p>
            <a:p>
              <a:pPr algn="ctr"/>
              <a:r>
                <a:rPr lang="en-US" altLang="zh-CN" sz="11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2014.11.29</a:t>
              </a:r>
              <a:endParaRPr lang="zh-CN" altLang="en-US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1" name="线形标注 1 10"/>
          <p:cNvSpPr/>
          <p:nvPr/>
        </p:nvSpPr>
        <p:spPr>
          <a:xfrm>
            <a:off x="4220914" y="579964"/>
            <a:ext cx="2987039" cy="1105598"/>
          </a:xfrm>
          <a:prstGeom prst="borderCallout1">
            <a:avLst>
              <a:gd name="adj1" fmla="val 18750"/>
              <a:gd name="adj2" fmla="val -8333"/>
              <a:gd name="adj3" fmla="val 145583"/>
              <a:gd name="adj4" fmla="val -36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七巧板</a:t>
            </a:r>
            <a:r>
              <a:rPr lang="en-US" altLang="zh-CN" dirty="0" smtClean="0"/>
              <a:t>logo</a:t>
            </a:r>
            <a:r>
              <a:rPr lang="zh-CN" altLang="en-US" dirty="0" smtClean="0"/>
              <a:t>的不同板块，印制在不同空间平行平面上，正视图下组成完整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1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41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 Unicode MS</vt:lpstr>
      <vt:lpstr>黑体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4</cp:revision>
  <dcterms:created xsi:type="dcterms:W3CDTF">2014-11-27T13:12:48Z</dcterms:created>
  <dcterms:modified xsi:type="dcterms:W3CDTF">2014-11-27T13:28:32Z</dcterms:modified>
</cp:coreProperties>
</file>