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4319588" cy="3240088"/>
  <p:notesSz cx="6858000" cy="9144000"/>
  <p:defaultTextStyle>
    <a:defPPr>
      <a:defRPr lang="zh-CN"/>
    </a:defPPr>
    <a:lvl1pPr marL="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215981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431963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647944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863925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079906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295888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1511869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172785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4" d="100"/>
          <a:sy n="204" d="100"/>
        </p:scale>
        <p:origin x="33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530264"/>
            <a:ext cx="3671650" cy="1128031"/>
          </a:xfrm>
        </p:spPr>
        <p:txBody>
          <a:bodyPr anchor="b"/>
          <a:lstStyle>
            <a:lvl1pPr algn="ctr">
              <a:defRPr sz="2268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701796"/>
            <a:ext cx="3239691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22A1-64D2-4139-9D7F-549888C2D7C7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272B-DD89-43E2-ACF6-43A7D62C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09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22A1-64D2-4139-9D7F-549888C2D7C7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272B-DD89-43E2-ACF6-43A7D62C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35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72505"/>
            <a:ext cx="931411" cy="27458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72505"/>
            <a:ext cx="2740239" cy="27458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22A1-64D2-4139-9D7F-549888C2D7C7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272B-DD89-43E2-ACF6-43A7D62C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48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972" y="401465"/>
            <a:ext cx="3725645" cy="461058"/>
          </a:xfrm>
        </p:spPr>
        <p:txBody>
          <a:bodyPr>
            <a:normAutofit/>
          </a:bodyPr>
          <a:lstStyle>
            <a:lvl1pPr>
              <a:defRPr sz="1512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945"/>
            </a:lvl1pPr>
            <a:lvl2pPr>
              <a:defRPr sz="850"/>
            </a:lvl2pPr>
            <a:lvl3pPr>
              <a:defRPr sz="756"/>
            </a:lvl3pPr>
            <a:lvl4pPr>
              <a:defRPr sz="661"/>
            </a:lvl4pPr>
            <a:lvl5pPr>
              <a:defRPr sz="661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22A1-64D2-4139-9D7F-549888C2D7C7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272B-DD89-43E2-ACF6-43A7D62C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55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807773"/>
            <a:ext cx="3725645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168310"/>
            <a:ext cx="3725645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22A1-64D2-4139-9D7F-549888C2D7C7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272B-DD89-43E2-ACF6-43A7D62C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06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862523"/>
            <a:ext cx="1835825" cy="2055806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862523"/>
            <a:ext cx="1835825" cy="2055806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22A1-64D2-4139-9D7F-549888C2D7C7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272B-DD89-43E2-ACF6-43A7D62C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18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72506"/>
            <a:ext cx="3725645" cy="62626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794272"/>
            <a:ext cx="182738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183532"/>
            <a:ext cx="1827388" cy="174079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794272"/>
            <a:ext cx="183638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183532"/>
            <a:ext cx="1836388" cy="174079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22A1-64D2-4139-9D7F-549888C2D7C7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272B-DD89-43E2-ACF6-43A7D62C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75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22A1-64D2-4139-9D7F-549888C2D7C7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272B-DD89-43E2-ACF6-43A7D62C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74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22A1-64D2-4139-9D7F-549888C2D7C7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272B-DD89-43E2-ACF6-43A7D62C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16006"/>
            <a:ext cx="1393180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466513"/>
            <a:ext cx="2186791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972026"/>
            <a:ext cx="1393180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22A1-64D2-4139-9D7F-549888C2D7C7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272B-DD89-43E2-ACF6-43A7D62C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77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16006"/>
            <a:ext cx="1393180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466513"/>
            <a:ext cx="2186791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972026"/>
            <a:ext cx="1393180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22A1-64D2-4139-9D7F-549888C2D7C7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272B-DD89-43E2-ACF6-43A7D62CD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74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403211"/>
            <a:ext cx="3725645" cy="370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773643"/>
            <a:ext cx="3725645" cy="214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003082"/>
            <a:ext cx="971907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D22A1-64D2-4139-9D7F-549888C2D7C7}" type="datetimeFigureOut">
              <a:rPr lang="zh-CN" altLang="en-US" smtClean="0"/>
              <a:t>2014/6/11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003082"/>
            <a:ext cx="145786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003082"/>
            <a:ext cx="971907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272B-DD89-43E2-ACF6-43A7D62CDD3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345609"/>
            <a:ext cx="4319588" cy="57602"/>
          </a:xfrm>
          <a:prstGeom prst="rect">
            <a:avLst/>
          </a:prstGeom>
          <a:solidFill>
            <a:srgbClr val="7E3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196" tIns="21598" rIns="43196" bIns="215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5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1" y="85001"/>
            <a:ext cx="204075" cy="204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4046" y="105684"/>
            <a:ext cx="1390467" cy="20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56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清华大学基础工业训练中心</a:t>
            </a:r>
            <a:endParaRPr lang="zh-CN" altLang="en-US" sz="756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575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1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49" y="1248505"/>
            <a:ext cx="1791068" cy="1343301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加工工种及工艺构成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2879" y="774813"/>
            <a:ext cx="204866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表盘：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激光切割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marL="387431" lvl="1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加工时间：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表针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线切割</a:t>
            </a:r>
            <a:endParaRPr lang="en-US" altLang="zh-CN" dirty="0" smtClean="0"/>
          </a:p>
          <a:p>
            <a:pPr marL="387431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加工</a:t>
            </a:r>
            <a:r>
              <a:rPr lang="zh-CN" altLang="en-US" dirty="0" smtClean="0"/>
              <a:t>时间：</a:t>
            </a:r>
            <a:endParaRPr lang="en-US" altLang="zh-CN" dirty="0" smtClean="0"/>
          </a:p>
          <a:p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底座：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数控铣</a:t>
            </a:r>
            <a:endParaRPr lang="en-US" altLang="zh-CN" dirty="0" smtClean="0"/>
          </a:p>
          <a:p>
            <a:pPr marL="387431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加工</a:t>
            </a:r>
            <a:r>
              <a:rPr lang="zh-CN" altLang="en-US" dirty="0" smtClean="0"/>
              <a:t>时间：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991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材料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2880" y="779502"/>
            <a:ext cx="2048668" cy="179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亚克力板</a:t>
            </a:r>
            <a:endParaRPr lang="en-US" altLang="zh-CN" dirty="0" smtClean="0"/>
          </a:p>
          <a:p>
            <a:pPr marL="387431" lvl="1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厚度：</a:t>
            </a:r>
            <a:endParaRPr lang="en-US" altLang="zh-CN" dirty="0" smtClean="0"/>
          </a:p>
          <a:p>
            <a:pPr marL="387431" lvl="1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尺寸：</a:t>
            </a:r>
            <a:endParaRPr lang="en-US" altLang="zh-CN" dirty="0" smtClean="0"/>
          </a:p>
          <a:p>
            <a:pPr marL="387431" lvl="1" indent="-1714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87431" lvl="1" indent="-1714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钢板</a:t>
            </a:r>
            <a:endParaRPr lang="en-US" altLang="zh-CN" dirty="0"/>
          </a:p>
          <a:p>
            <a:pPr marL="387431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厚度：</a:t>
            </a:r>
            <a:endParaRPr lang="en-US" altLang="zh-CN" dirty="0"/>
          </a:p>
          <a:p>
            <a:pPr marL="387431" lvl="1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尺寸：</a:t>
            </a:r>
          </a:p>
          <a:p>
            <a:pPr marL="387431" lvl="1" indent="-1714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87431" lvl="1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铜块</a:t>
            </a:r>
            <a:endParaRPr lang="en-US" altLang="zh-CN" dirty="0" smtClean="0"/>
          </a:p>
          <a:p>
            <a:pPr marL="387431" lvl="1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材质：</a:t>
            </a:r>
            <a:endParaRPr lang="en-US" altLang="zh-CN" dirty="0" smtClean="0"/>
          </a:p>
          <a:p>
            <a:pPr marL="387431" lvl="1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尺寸：</a:t>
            </a:r>
            <a:endParaRPr lang="en-US" altLang="zh-C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49" y="1248505"/>
            <a:ext cx="1791068" cy="134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6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训练中心-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训练中心-主题" id="{8674388E-EF1F-4A5A-BE2C-F89B57265912}" vid="{359B7B30-F072-46C6-9EC6-75137FAEB1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训练中心-主题</Template>
  <TotalTime>63</TotalTime>
  <Words>28</Words>
  <Application>Microsoft Office PowerPoint</Application>
  <PresentationFormat>Custom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黑体</vt:lpstr>
      <vt:lpstr>楷体</vt:lpstr>
      <vt:lpstr>宋体</vt:lpstr>
      <vt:lpstr>Arial</vt:lpstr>
      <vt:lpstr>Calibri</vt:lpstr>
      <vt:lpstr>训练中心-主题</vt:lpstr>
      <vt:lpstr>加工工种及工艺构成</vt:lpstr>
      <vt:lpstr>材料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Wang</dc:creator>
  <cp:lastModifiedBy>Woody Wang</cp:lastModifiedBy>
  <cp:revision>27</cp:revision>
  <dcterms:created xsi:type="dcterms:W3CDTF">2014-06-04T12:58:27Z</dcterms:created>
  <dcterms:modified xsi:type="dcterms:W3CDTF">2014-06-11T05:03:56Z</dcterms:modified>
</cp:coreProperties>
</file>