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4412-F99A-4C85-96AA-67FB990E255D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610C-459A-4E17-929D-4289B1E0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7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4412-F99A-4C85-96AA-67FB990E255D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610C-459A-4E17-929D-4289B1E0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4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4412-F99A-4C85-96AA-67FB990E255D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610C-459A-4E17-929D-4289B1E0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8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4412-F99A-4C85-96AA-67FB990E255D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610C-459A-4E17-929D-4289B1E0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5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4412-F99A-4C85-96AA-67FB990E255D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610C-459A-4E17-929D-4289B1E0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9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4412-F99A-4C85-96AA-67FB990E255D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610C-459A-4E17-929D-4289B1E0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4412-F99A-4C85-96AA-67FB990E255D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610C-459A-4E17-929D-4289B1E0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4412-F99A-4C85-96AA-67FB990E255D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610C-459A-4E17-929D-4289B1E0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6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4412-F99A-4C85-96AA-67FB990E255D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610C-459A-4E17-929D-4289B1E0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9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4412-F99A-4C85-96AA-67FB990E255D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610C-459A-4E17-929D-4289B1E0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7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4412-F99A-4C85-96AA-67FB990E255D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610C-459A-4E17-929D-4289B1E0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4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49154"/>
            <a:ext cx="7886700" cy="5127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4412-F99A-4C85-96AA-67FB990E255D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1610C-459A-4E17-929D-4289B1E0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4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机床后上电</a:t>
            </a:r>
            <a:endParaRPr lang="en-US" altLang="zh-CN" dirty="0" smtClean="0"/>
          </a:p>
          <a:p>
            <a:r>
              <a:rPr lang="zh-CN" altLang="en-US" dirty="0" smtClean="0"/>
              <a:t>开启电脑</a:t>
            </a:r>
            <a:endParaRPr lang="en-US" altLang="zh-CN" dirty="0" smtClean="0"/>
          </a:p>
          <a:p>
            <a:r>
              <a:rPr lang="zh-CN" altLang="en-US" dirty="0" smtClean="0"/>
              <a:t>打开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回参考点，按</a:t>
            </a:r>
            <a:r>
              <a:rPr lang="en-US" altLang="zh-CN" dirty="0" smtClean="0"/>
              <a:t>ALL</a:t>
            </a:r>
            <a:r>
              <a:rPr lang="zh-CN" altLang="en-US" dirty="0" smtClean="0"/>
              <a:t>，按主轴定向，按刀库退回（</a:t>
            </a:r>
            <a:r>
              <a:rPr lang="en-US" altLang="zh-CN" dirty="0" smtClean="0"/>
              <a:t>600</a:t>
            </a:r>
            <a:r>
              <a:rPr lang="zh-CN" altLang="en-US" dirty="0" smtClean="0"/>
              <a:t>型）</a:t>
            </a:r>
            <a:endParaRPr lang="en-US" altLang="zh-CN" dirty="0" smtClean="0"/>
          </a:p>
          <a:p>
            <a:r>
              <a:rPr lang="zh-CN" altLang="en-US" dirty="0" smtClean="0"/>
              <a:t>主轴预热（每天早上开机时运行）</a:t>
            </a:r>
            <a:endParaRPr lang="en-US" altLang="zh-CN" dirty="0" smtClean="0"/>
          </a:p>
          <a:p>
            <a:pPr lvl="1"/>
            <a:r>
              <a:rPr lang="zh-CN" altLang="en-US" dirty="0"/>
              <a:t>装</a:t>
            </a:r>
            <a:r>
              <a:rPr lang="zh-CN" altLang="en-US" dirty="0" smtClean="0"/>
              <a:t>卡工件</a:t>
            </a:r>
            <a:endParaRPr lang="en-US" altLang="zh-CN" dirty="0" smtClean="0"/>
          </a:p>
          <a:p>
            <a:r>
              <a:rPr lang="zh-CN" altLang="en-US" dirty="0" smtClean="0"/>
              <a:t>分中、定</a:t>
            </a:r>
            <a:r>
              <a:rPr lang="en-US" altLang="zh-CN" dirty="0" smtClean="0"/>
              <a:t>Z</a:t>
            </a:r>
            <a:r>
              <a:rPr lang="zh-CN" altLang="en-US" smtClean="0"/>
              <a:t>轴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刀</a:t>
            </a:r>
            <a:endParaRPr lang="en-US" altLang="zh-CN" dirty="0" smtClean="0"/>
          </a:p>
          <a:p>
            <a:r>
              <a:rPr lang="zh-CN" altLang="en-US" dirty="0"/>
              <a:t>运行程序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344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安全使用规程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开机主轴预热，必须带刀柄，且刀柄盖必须取下，以免飞出伤人。</a:t>
            </a:r>
            <a:endParaRPr lang="en-US" altLang="zh-CN" dirty="0" smtClean="0"/>
          </a:p>
          <a:p>
            <a:r>
              <a:rPr lang="zh-CN" altLang="en-US" dirty="0" smtClean="0"/>
              <a:t>主轴运转时，操作台推拉门必须关闭！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以下情形可开门操作：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分中、定位时，主轴停转情况下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手轮</a:t>
            </a:r>
            <a:r>
              <a:rPr lang="zh-CN" altLang="en-US" dirty="0"/>
              <a:t>试</a:t>
            </a:r>
            <a:r>
              <a:rPr lang="zh-CN" altLang="en-US" dirty="0" smtClean="0"/>
              <a:t>切时</a:t>
            </a:r>
            <a:endParaRPr lang="en-US" altLang="zh-CN" dirty="0" smtClean="0"/>
          </a:p>
          <a:p>
            <a:r>
              <a:rPr lang="zh-CN" altLang="en-US" dirty="0" smtClean="0"/>
              <a:t>养成</a:t>
            </a:r>
            <a:r>
              <a:rPr lang="zh-CN" altLang="en-US" u="sng" dirty="0" smtClean="0"/>
              <a:t>先试切再运行</a:t>
            </a:r>
            <a:r>
              <a:rPr lang="zh-CN" altLang="en-US" dirty="0" smtClean="0"/>
              <a:t>的好习惯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执行程序或执行</a:t>
            </a:r>
            <a:r>
              <a:rPr lang="en-US" altLang="zh-CN" dirty="0"/>
              <a:t>MDI</a:t>
            </a:r>
            <a:r>
              <a:rPr lang="zh-CN" altLang="en-US" smtClean="0"/>
              <a:t>指令时，必须先进行手轮试切，再点击取消试程序自动运行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04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130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Theme</vt:lpstr>
      <vt:lpstr>PowerPoint Presentation</vt:lpstr>
      <vt:lpstr>安全使用规程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6</cp:revision>
  <dcterms:created xsi:type="dcterms:W3CDTF">2014-06-12T04:38:36Z</dcterms:created>
  <dcterms:modified xsi:type="dcterms:W3CDTF">2014-06-12T10:22:29Z</dcterms:modified>
</cp:coreProperties>
</file>