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67" r:id="rId5"/>
    <p:sldId id="257" r:id="rId6"/>
    <p:sldId id="259" r:id="rId7"/>
    <p:sldId id="266" r:id="rId8"/>
    <p:sldId id="262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040" y="90152"/>
            <a:ext cx="9504000" cy="66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6040" y="90152"/>
            <a:ext cx="2016000" cy="316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0068" y="4536203"/>
            <a:ext cx="1584000" cy="82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096" y="6330067"/>
            <a:ext cx="1008000" cy="377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428" y="3906659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428" y="5622592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8040" y="3260991"/>
            <a:ext cx="1584000" cy="2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97322" y="1385949"/>
            <a:ext cx="4365044" cy="1512000"/>
            <a:chOff x="2997322" y="1527392"/>
            <a:chExt cx="4365044" cy="1512000"/>
          </a:xfrm>
        </p:grpSpPr>
        <p:sp>
          <p:nvSpPr>
            <p:cNvPr id="15" name="Hexagon 14"/>
            <p:cNvSpPr>
              <a:spLocks noChangeAspect="1"/>
            </p:cNvSpPr>
            <p:nvPr/>
          </p:nvSpPr>
          <p:spPr>
            <a:xfrm>
              <a:off x="2997322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讨论桌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Hexagon 15"/>
            <p:cNvSpPr>
              <a:spLocks noChangeAspect="1"/>
            </p:cNvSpPr>
            <p:nvPr/>
          </p:nvSpPr>
          <p:spPr>
            <a:xfrm>
              <a:off x="5608446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讨论桌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65979" y="4554254"/>
            <a:ext cx="3600000" cy="21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自行车工坊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3m x 5m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373" y="4141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比例尺：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1:50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5919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34040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1691242" y="540889"/>
            <a:ext cx="864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1691242" y="5113571"/>
            <a:ext cx="864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691242" y="3440991"/>
            <a:ext cx="864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121984" y="206293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电脑桌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Elbow Connector 17"/>
          <p:cNvCxnSpPr>
            <a:stCxn id="28" idx="0"/>
            <a:endCxn id="31" idx="3"/>
          </p:cNvCxnSpPr>
          <p:nvPr/>
        </p:nvCxnSpPr>
        <p:spPr>
          <a:xfrm rot="10800000" flipV="1">
            <a:off x="1661984" y="900889"/>
            <a:ext cx="101258" cy="910050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29" idx="0"/>
            <a:endCxn id="31" idx="1"/>
          </p:cNvCxnSpPr>
          <p:nvPr/>
        </p:nvCxnSpPr>
        <p:spPr>
          <a:xfrm rot="10800000">
            <a:off x="1661984" y="2890939"/>
            <a:ext cx="101258" cy="258263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30" idx="0"/>
            <a:endCxn id="31" idx="1"/>
          </p:cNvCxnSpPr>
          <p:nvPr/>
        </p:nvCxnSpPr>
        <p:spPr>
          <a:xfrm rot="10800000">
            <a:off x="1661984" y="2890939"/>
            <a:ext cx="101258" cy="91005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8285984" y="109815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8285984" y="1837738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8537984" y="504889"/>
            <a:ext cx="720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8285984" y="257333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38482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办公桌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10036" y="6491610"/>
            <a:ext cx="216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自行车展架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61922" y="6491610"/>
            <a:ext cx="144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5406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1559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Elbow Connector 52"/>
          <p:cNvCxnSpPr>
            <a:stCxn id="39" idx="0"/>
            <a:endCxn id="46" idx="0"/>
          </p:cNvCxnSpPr>
          <p:nvPr/>
        </p:nvCxnSpPr>
        <p:spPr>
          <a:xfrm flipH="1" flipV="1">
            <a:off x="5178482" y="89949"/>
            <a:ext cx="3683502" cy="1296203"/>
          </a:xfrm>
          <a:prstGeom prst="bentConnector4">
            <a:avLst>
              <a:gd name="adj1" fmla="val -6206"/>
              <a:gd name="adj2" fmla="val 1176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42" idx="0"/>
            <a:endCxn id="46" idx="0"/>
          </p:cNvCxnSpPr>
          <p:nvPr/>
        </p:nvCxnSpPr>
        <p:spPr>
          <a:xfrm flipH="1" flipV="1">
            <a:off x="5178482" y="89949"/>
            <a:ext cx="3683502" cy="2771383"/>
          </a:xfrm>
          <a:prstGeom prst="bentConnector4">
            <a:avLst>
              <a:gd name="adj1" fmla="val -6206"/>
              <a:gd name="adj2" fmla="val 108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40" idx="0"/>
            <a:endCxn id="46" idx="0"/>
          </p:cNvCxnSpPr>
          <p:nvPr/>
        </p:nvCxnSpPr>
        <p:spPr>
          <a:xfrm flipH="1" flipV="1">
            <a:off x="5178482" y="89949"/>
            <a:ext cx="3683502" cy="2035789"/>
          </a:xfrm>
          <a:prstGeom prst="bentConnector4">
            <a:avLst>
              <a:gd name="adj1" fmla="val -6206"/>
              <a:gd name="adj2" fmla="val 1112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40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2D84AA-8C61-447C-9EAD-0023E753268C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4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4595"/>
              </p:ext>
            </p:extLst>
          </p:nvPr>
        </p:nvGraphicFramePr>
        <p:xfrm>
          <a:off x="2302934" y="2396066"/>
          <a:ext cx="7674702" cy="25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161143"/>
                <a:gridCol w="1161143"/>
                <a:gridCol w="2076768"/>
                <a:gridCol w="1616393"/>
              </a:tblGrid>
              <a:tr h="6519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创新活动时间比例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时间空间比例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全时创新开放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1107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实习创新共用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5429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实习科研专用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中心行政办公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7767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8433" y="4413879"/>
            <a:ext cx="2462170" cy="1152000"/>
            <a:chOff x="208433" y="4413879"/>
            <a:chExt cx="2462170" cy="115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4" t="1362" r="17505" b="532"/>
            <a:stretch/>
          </p:blipFill>
          <p:spPr>
            <a:xfrm>
              <a:off x="208433" y="4413879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60433" y="4666713"/>
              <a:ext cx="131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融合</a:t>
              </a:r>
              <a:r>
                <a:rPr lang="zh-CN" altLang="en-US" sz="1600" dirty="0" smtClean="0">
                  <a:solidFill>
                    <a:schemeClr val="accent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433" y="2511021"/>
            <a:ext cx="2616714" cy="1152000"/>
            <a:chOff x="208433" y="2533548"/>
            <a:chExt cx="2616714" cy="1152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/>
            </a:blip>
            <a:srcRect l="3274" t="5028" r="36610" b="5035"/>
            <a:stretch/>
          </p:blipFill>
          <p:spPr bwMode="auto">
            <a:xfrm>
              <a:off x="208433" y="2533548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360433" y="2786383"/>
              <a:ext cx="1464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项目与竞赛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训练</a:t>
              </a:r>
              <a:r>
                <a:rPr lang="zh-CN" altLang="en-US" sz="1600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433" y="608163"/>
            <a:ext cx="2601948" cy="1152000"/>
            <a:chOff x="208433" y="608163"/>
            <a:chExt cx="2601948" cy="115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1" t="4565" r="17047" b="11936"/>
            <a:stretch/>
          </p:blipFill>
          <p:spPr>
            <a:xfrm>
              <a:off x="208433" y="608163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360433" y="860998"/>
              <a:ext cx="1449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产品开发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培养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16200000">
            <a:off x="196356" y="3298093"/>
            <a:ext cx="576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entagon 10"/>
          <p:cNvSpPr/>
          <p:nvPr/>
        </p:nvSpPr>
        <p:spPr>
          <a:xfrm>
            <a:off x="3148357" y="6106093"/>
            <a:ext cx="864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4354" y="6349285"/>
            <a:ext cx="91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	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	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	0.5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学年</a:t>
            </a:r>
            <a:r>
              <a:rPr lang="en-US" altLang="zh-CN" dirty="0" smtClean="0"/>
              <a:t>	</a:t>
            </a:r>
            <a:r>
              <a:rPr lang="zh-CN" altLang="en-US" dirty="0" smtClean="0"/>
              <a:t>长期</a:t>
            </a:r>
            <a:endParaRPr lang="zh-CN" alt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792279" y="3994421"/>
            <a:ext cx="1944000" cy="19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/>
              <a:t>工程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课群</a:t>
            </a:r>
            <a:endParaRPr lang="zh-CN" alt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814242" y="371628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协同素养</a:t>
            </a:r>
            <a:endParaRPr lang="zh-CN" alt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148357" y="464399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实用技能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模块课程</a:t>
            </a:r>
            <a:endParaRPr lang="zh-CN" alt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520279" y="2685879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设计方法</a:t>
            </a:r>
            <a:endParaRPr lang="zh-CN" alt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789346" y="2037879"/>
            <a:ext cx="1296000" cy="12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竞赛</a:t>
            </a:r>
            <a:r>
              <a:rPr lang="zh-CN" altLang="en-US" dirty="0"/>
              <a:t>活动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705304" y="1247902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全球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制造战略</a:t>
            </a:r>
            <a:endParaRPr lang="zh-CN" alt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628" y="2481249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工作坊</a:t>
            </a:r>
            <a:endParaRPr lang="zh-CN" alt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844139" y="1464055"/>
            <a:ext cx="1645747" cy="16457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en-US" altLang="zh-CN" dirty="0" smtClean="0"/>
              <a:t>SRT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0818919" y="789821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36321" y="3266137"/>
            <a:ext cx="1728000" cy="172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科研探究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41334" y="194081"/>
            <a:ext cx="6846194" cy="8762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师资队伍保障机制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E2BAB-F254-4EC8-BF03-3F52CA32E1F2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7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lowchart: Manual Operation 11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0051" y="5285540"/>
            <a:ext cx="58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一线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技能型辅导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——60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920" y="3937469"/>
            <a:ext cx="52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工程实验技术人员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3859" y="2589399"/>
            <a:ext cx="486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驻校创客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050" y="1241329"/>
            <a:ext cx="56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专兼结合的创客导师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——10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766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空间的吸引力</vt:lpstr>
      <vt:lpstr>面向创新人才培养的基础设施演进</vt:lpstr>
      <vt:lpstr>PowerPoint Presentation</vt:lpstr>
      <vt:lpstr>PowerPoint Presentation</vt:lpstr>
      <vt:lpstr>PowerPoint Presentation</vt:lpstr>
      <vt:lpstr>师资队伍保障机制</vt:lpstr>
      <vt:lpstr>PowerPoint Presentation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90</cp:revision>
  <dcterms:created xsi:type="dcterms:W3CDTF">2014-05-30T12:24:34Z</dcterms:created>
  <dcterms:modified xsi:type="dcterms:W3CDTF">2014-10-31T01:45:41Z</dcterms:modified>
</cp:coreProperties>
</file>