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32CAF-08C5-4D32-9469-BC7A4ECB5EED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24088D-A647-4A72-B52A-A4A2AB64E991}">
      <dgm:prSet phldrT="[Text]" custT="1"/>
      <dgm:spPr/>
      <dgm:t>
        <a:bodyPr/>
        <a:lstStyle/>
        <a:p>
          <a:r>
            <a:rPr lang="zh-CN" altLang="en-US" sz="2000" dirty="0" smtClean="0"/>
            <a:t>清华大学三创交叉融合空间</a:t>
          </a:r>
          <a:endParaRPr lang="zh-CN" altLang="en-US" sz="2000" dirty="0"/>
        </a:p>
      </dgm:t>
    </dgm:pt>
    <dgm:pt modelId="{99412D4F-EFE5-4272-B8F5-60BE825B6719}" type="par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10C10E79-C7D4-4B7F-84C2-55BF952C395E}" type="sib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2DABCACB-F126-4281-B1D7-B615429F6A8D}">
      <dgm:prSet phldrT="[Text]"/>
      <dgm:spPr/>
      <dgm:t>
        <a:bodyPr/>
        <a:lstStyle/>
        <a:p>
          <a:r>
            <a:rPr lang="zh-CN" altLang="en-US" dirty="0" smtClean="0"/>
            <a:t>基础工业训练中心资源匹配</a:t>
          </a:r>
          <a:endParaRPr lang="zh-CN" altLang="en-US" dirty="0"/>
        </a:p>
      </dgm:t>
    </dgm:pt>
    <dgm:pt modelId="{7D6BF9B0-7C66-42B8-AB41-BFD997013BB6}" type="par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0C5318AB-632B-4BF5-BFF0-DAA318F8F579}" type="sib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4B65B0EB-0CCE-42BE-B8CB-360BF980CEBA}">
      <dgm:prSet phldrT="[Text]"/>
      <dgm:spPr/>
      <dgm:t>
        <a:bodyPr/>
        <a:lstStyle/>
        <a:p>
          <a:r>
            <a:rPr lang="zh-CN" altLang="en-US" dirty="0" smtClean="0"/>
            <a:t>训练中心行政团队</a:t>
          </a:r>
          <a:endParaRPr lang="zh-CN" altLang="en-US" dirty="0"/>
        </a:p>
      </dgm:t>
    </dgm:pt>
    <dgm:pt modelId="{7598A6D5-1510-4C6C-BEAE-608256450F54}" type="sib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DA3FE7F0-599B-4EF2-AC82-AC93AE97389F}" type="par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3BC71BA8-AAC6-4A24-810F-62A36FC28C4D}">
      <dgm:prSet phldrT="[Text]"/>
      <dgm:spPr/>
      <dgm:t>
        <a:bodyPr/>
        <a:lstStyle/>
        <a:p>
          <a:r>
            <a:rPr lang="zh-CN" altLang="en-US" dirty="0" smtClean="0"/>
            <a:t>清华创客空间社团</a:t>
          </a:r>
          <a:endParaRPr lang="zh-CN" altLang="en-US" dirty="0"/>
        </a:p>
      </dgm:t>
    </dgm:pt>
    <dgm:pt modelId="{F12C0E0C-DFED-4CC4-9404-727DB24B2521}" type="par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326D8740-D749-49D0-AFCD-C1469A4F66CC}" type="sib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59EC33F3-177C-4211-B639-11210C074837}" type="pres">
      <dgm:prSet presAssocID="{C8032CAF-08C5-4D32-9469-BC7A4ECB5EE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58DC886-2288-426C-8C29-130AC31ABD88}" type="pres">
      <dgm:prSet presAssocID="{0424088D-A647-4A72-B52A-A4A2AB64E991}" presName="singleCycle" presStyleCnt="0"/>
      <dgm:spPr/>
    </dgm:pt>
    <dgm:pt modelId="{6B264ED8-3C08-44DA-B924-ABB0675A773A}" type="pres">
      <dgm:prSet presAssocID="{0424088D-A647-4A72-B52A-A4A2AB64E991}" presName="singleCenter" presStyleLbl="node1" presStyleIdx="0" presStyleCnt="4" custScaleX="142424" custScaleY="92353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3747E17-3AEE-461E-8C68-846802B4F3BA}" type="pres">
      <dgm:prSet presAssocID="{7D6BF9B0-7C66-42B8-AB41-BFD997013BB6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C1EEB74-61D4-4533-B9C7-4BB92975F215}" type="pres">
      <dgm:prSet presAssocID="{2DABCACB-F126-4281-B1D7-B615429F6A8D}" presName="text0" presStyleLbl="node1" presStyleIdx="1" presStyleCnt="4" custScaleX="158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1C243-5D98-4C4E-8719-72411E0A5549}" type="pres">
      <dgm:prSet presAssocID="{F12C0E0C-DFED-4CC4-9404-727DB24B2521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A6F789A8-3FC2-40CC-B6A0-563E534260D6}" type="pres">
      <dgm:prSet presAssocID="{3BC71BA8-AAC6-4A24-810F-62A36FC28C4D}" presName="text0" presStyleLbl="node1" presStyleIdx="2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CA6A3-04AB-4EEF-A468-86CF8425D32F}" type="pres">
      <dgm:prSet presAssocID="{DA3FE7F0-599B-4EF2-AC82-AC93AE97389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2CB6C0CA-A229-4508-B067-C509541ED0C4}" type="pres">
      <dgm:prSet presAssocID="{4B65B0EB-0CCE-42BE-B8CB-360BF980CEBA}" presName="text0" presStyleLbl="node1" presStyleIdx="3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8352EA-0CB0-44D9-9561-67FA282DD0E7}" type="presOf" srcId="{C8032CAF-08C5-4D32-9469-BC7A4ECB5EED}" destId="{59EC33F3-177C-4211-B639-11210C074837}" srcOrd="0" destOrd="0" presId="urn:microsoft.com/office/officeart/2008/layout/RadialCluster"/>
    <dgm:cxn modelId="{C4CDDF79-720B-44CD-B17D-A00040E552BA}" type="presOf" srcId="{7D6BF9B0-7C66-42B8-AB41-BFD997013BB6}" destId="{43747E17-3AEE-461E-8C68-846802B4F3BA}" srcOrd="0" destOrd="0" presId="urn:microsoft.com/office/officeart/2008/layout/RadialCluster"/>
    <dgm:cxn modelId="{954DEFF9-4C41-4D0A-8CB1-94172EFAFBD1}" type="presOf" srcId="{2DABCACB-F126-4281-B1D7-B615429F6A8D}" destId="{DC1EEB74-61D4-4533-B9C7-4BB92975F215}" srcOrd="0" destOrd="0" presId="urn:microsoft.com/office/officeart/2008/layout/RadialCluster"/>
    <dgm:cxn modelId="{5EB91948-DA36-4135-9E9D-E42D5FD19D52}" srcId="{C8032CAF-08C5-4D32-9469-BC7A4ECB5EED}" destId="{0424088D-A647-4A72-B52A-A4A2AB64E991}" srcOrd="0" destOrd="0" parTransId="{99412D4F-EFE5-4272-B8F5-60BE825B6719}" sibTransId="{10C10E79-C7D4-4B7F-84C2-55BF952C395E}"/>
    <dgm:cxn modelId="{8CA12CEE-664D-4C80-9BD8-802D7585043F}" srcId="{0424088D-A647-4A72-B52A-A4A2AB64E991}" destId="{3BC71BA8-AAC6-4A24-810F-62A36FC28C4D}" srcOrd="1" destOrd="0" parTransId="{F12C0E0C-DFED-4CC4-9404-727DB24B2521}" sibTransId="{326D8740-D749-49D0-AFCD-C1469A4F66CC}"/>
    <dgm:cxn modelId="{C41ABB35-5D5D-4B4A-A388-16949E7B5810}" type="presOf" srcId="{0424088D-A647-4A72-B52A-A4A2AB64E991}" destId="{6B264ED8-3C08-44DA-B924-ABB0675A773A}" srcOrd="0" destOrd="0" presId="urn:microsoft.com/office/officeart/2008/layout/RadialCluster"/>
    <dgm:cxn modelId="{46C441B9-36C7-428C-B497-CBFAA1D5EFF9}" srcId="{0424088D-A647-4A72-B52A-A4A2AB64E991}" destId="{4B65B0EB-0CCE-42BE-B8CB-360BF980CEBA}" srcOrd="2" destOrd="0" parTransId="{DA3FE7F0-599B-4EF2-AC82-AC93AE97389F}" sibTransId="{7598A6D5-1510-4C6C-BEAE-608256450F54}"/>
    <dgm:cxn modelId="{697B788A-69D1-47E5-A9FD-0A34B642D2F9}" type="presOf" srcId="{4B65B0EB-0CCE-42BE-B8CB-360BF980CEBA}" destId="{2CB6C0CA-A229-4508-B067-C509541ED0C4}" srcOrd="0" destOrd="0" presId="urn:microsoft.com/office/officeart/2008/layout/RadialCluster"/>
    <dgm:cxn modelId="{FBFAC6B7-50EA-4152-917C-C895E9E161FD}" type="presOf" srcId="{3BC71BA8-AAC6-4A24-810F-62A36FC28C4D}" destId="{A6F789A8-3FC2-40CC-B6A0-563E534260D6}" srcOrd="0" destOrd="0" presId="urn:microsoft.com/office/officeart/2008/layout/RadialCluster"/>
    <dgm:cxn modelId="{D721EE7D-F138-422A-AF2F-CDB0729474BB}" srcId="{0424088D-A647-4A72-B52A-A4A2AB64E991}" destId="{2DABCACB-F126-4281-B1D7-B615429F6A8D}" srcOrd="0" destOrd="0" parTransId="{7D6BF9B0-7C66-42B8-AB41-BFD997013BB6}" sibTransId="{0C5318AB-632B-4BF5-BFF0-DAA318F8F579}"/>
    <dgm:cxn modelId="{E8FAA2BD-BF61-4DA8-864B-4DA0CBF35EC8}" type="presOf" srcId="{F12C0E0C-DFED-4CC4-9404-727DB24B2521}" destId="{5311C243-5D98-4C4E-8719-72411E0A5549}" srcOrd="0" destOrd="0" presId="urn:microsoft.com/office/officeart/2008/layout/RadialCluster"/>
    <dgm:cxn modelId="{F20E20B4-59FC-438B-B836-55121CA6BF97}" type="presOf" srcId="{DA3FE7F0-599B-4EF2-AC82-AC93AE97389F}" destId="{637CA6A3-04AB-4EEF-A468-86CF8425D32F}" srcOrd="0" destOrd="0" presId="urn:microsoft.com/office/officeart/2008/layout/RadialCluster"/>
    <dgm:cxn modelId="{F7A582E1-9853-4BD3-A7B3-9081165BFFE8}" type="presParOf" srcId="{59EC33F3-177C-4211-B639-11210C074837}" destId="{458DC886-2288-426C-8C29-130AC31ABD88}" srcOrd="0" destOrd="0" presId="urn:microsoft.com/office/officeart/2008/layout/RadialCluster"/>
    <dgm:cxn modelId="{D1B05155-1FE4-4E6C-B5D6-C5EC81EBC23D}" type="presParOf" srcId="{458DC886-2288-426C-8C29-130AC31ABD88}" destId="{6B264ED8-3C08-44DA-B924-ABB0675A773A}" srcOrd="0" destOrd="0" presId="urn:microsoft.com/office/officeart/2008/layout/RadialCluster"/>
    <dgm:cxn modelId="{C78C27AC-AE1D-4B61-83DA-8504DE8FE6F0}" type="presParOf" srcId="{458DC886-2288-426C-8C29-130AC31ABD88}" destId="{43747E17-3AEE-461E-8C68-846802B4F3BA}" srcOrd="1" destOrd="0" presId="urn:microsoft.com/office/officeart/2008/layout/RadialCluster"/>
    <dgm:cxn modelId="{F9078F27-3E67-4534-BF92-DA131AEE9600}" type="presParOf" srcId="{458DC886-2288-426C-8C29-130AC31ABD88}" destId="{DC1EEB74-61D4-4533-B9C7-4BB92975F215}" srcOrd="2" destOrd="0" presId="urn:microsoft.com/office/officeart/2008/layout/RadialCluster"/>
    <dgm:cxn modelId="{1032A427-33E3-448B-BEFB-3529969E3D04}" type="presParOf" srcId="{458DC886-2288-426C-8C29-130AC31ABD88}" destId="{5311C243-5D98-4C4E-8719-72411E0A5549}" srcOrd="3" destOrd="0" presId="urn:microsoft.com/office/officeart/2008/layout/RadialCluster"/>
    <dgm:cxn modelId="{156DD984-E58B-43D2-A6D1-178BA74A844F}" type="presParOf" srcId="{458DC886-2288-426C-8C29-130AC31ABD88}" destId="{A6F789A8-3FC2-40CC-B6A0-563E534260D6}" srcOrd="4" destOrd="0" presId="urn:microsoft.com/office/officeart/2008/layout/RadialCluster"/>
    <dgm:cxn modelId="{5DBC3762-F3D9-4D6D-86FD-591C878CD72E}" type="presParOf" srcId="{458DC886-2288-426C-8C29-130AC31ABD88}" destId="{637CA6A3-04AB-4EEF-A468-86CF8425D32F}" srcOrd="5" destOrd="0" presId="urn:microsoft.com/office/officeart/2008/layout/RadialCluster"/>
    <dgm:cxn modelId="{0B22FA6E-D44A-4866-9069-808856A511BD}" type="presParOf" srcId="{458DC886-2288-426C-8C29-130AC31ABD88}" destId="{2CB6C0CA-A229-4508-B067-C509541ED0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45015-B5E6-4F93-A54F-55E55D5E8E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171AF3-34EE-48CF-A8FD-680D9FF7B8FB}">
      <dgm:prSet phldrT="[Text]" custT="1"/>
      <dgm:spPr/>
      <dgm:t>
        <a:bodyPr/>
        <a:lstStyle/>
        <a:p>
          <a:r>
            <a:rPr lang="zh-CN" altLang="en-US" sz="1000" dirty="0" smtClean="0"/>
            <a:t>三创交叉融合空间主任</a:t>
          </a:r>
          <a:endParaRPr lang="zh-CN" altLang="en-US" sz="1000" dirty="0"/>
        </a:p>
      </dgm:t>
    </dgm:pt>
    <dgm:pt modelId="{405C309E-72F1-4BB3-8817-A2CF4699E085}" type="par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00D4433E-5FF4-45A9-9366-5C5D47351AF7}" type="sib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DB6FF365-3C04-4C88-AC04-5EFE0BBCF986}" type="asst">
      <dgm:prSet phldrT="[Text]" custT="1"/>
      <dgm:spPr/>
      <dgm:t>
        <a:bodyPr/>
        <a:lstStyle/>
        <a:p>
          <a:r>
            <a:rPr lang="zh-CN" altLang="en-US" sz="1000" dirty="0" smtClean="0"/>
            <a:t>总调度长</a:t>
          </a:r>
          <a:endParaRPr lang="zh-CN" altLang="en-US" sz="1000" dirty="0"/>
        </a:p>
      </dgm:t>
    </dgm:pt>
    <dgm:pt modelId="{1A9BF3A8-99DC-4CED-BDF4-3F0F6D9EAD68}" type="par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2B65309F-2275-4496-89E6-F375DE905C78}" type="sib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1750B809-68B4-494A-AF93-3C1F5FFF5062}">
      <dgm:prSet phldrT="[Text]" custT="1"/>
      <dgm:spPr/>
      <dgm:t>
        <a:bodyPr/>
        <a:lstStyle/>
        <a:p>
          <a:r>
            <a:rPr lang="zh-CN" altLang="en-US" sz="1000" dirty="0" smtClean="0"/>
            <a:t>教务教学</a:t>
          </a:r>
          <a:endParaRPr lang="zh-CN" altLang="en-US" sz="1000" dirty="0"/>
        </a:p>
      </dgm:t>
    </dgm:pt>
    <dgm:pt modelId="{BAF321E1-2A80-4FED-AC0F-1E3B302A6EF1}" type="par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A82A1714-7C2C-434E-AE2B-D0C8B9C88E7A}" type="sib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7105B071-DBC4-4F43-B1AF-A003B3DCC0D2}">
      <dgm:prSet phldrT="[Text]" custT="1"/>
      <dgm:spPr/>
      <dgm:t>
        <a:bodyPr/>
        <a:lstStyle/>
        <a:p>
          <a:r>
            <a:rPr lang="zh-CN" altLang="en-US" sz="1000" dirty="0" smtClean="0"/>
            <a:t>创客社团</a:t>
          </a:r>
          <a:endParaRPr lang="zh-CN" altLang="en-US" sz="1000" dirty="0"/>
        </a:p>
      </dgm:t>
    </dgm:pt>
    <dgm:pt modelId="{9540747C-EA60-41C9-A769-5B173C457043}" type="par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37902825-37ED-4EBC-9DB1-3BD677042FF5}" type="sib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0DEC7C12-E0D8-4AB2-B978-B1DABF257688}">
      <dgm:prSet phldrT="[Text]" custT="1"/>
      <dgm:spPr/>
      <dgm:t>
        <a:bodyPr/>
        <a:lstStyle/>
        <a:p>
          <a:r>
            <a:rPr lang="zh-CN" altLang="en-US" sz="1000" dirty="0" smtClean="0"/>
            <a:t>媒体宣传</a:t>
          </a:r>
          <a:endParaRPr lang="zh-CN" altLang="en-US" sz="1000" dirty="0"/>
        </a:p>
      </dgm:t>
    </dgm:pt>
    <dgm:pt modelId="{67CAFB84-F0E5-466E-9125-FC66B6D13169}" type="par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B9DA2F5B-96E4-450A-A03C-1FEED7BA8309}" type="sib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E60466CD-A350-46F4-9115-D04549983615}">
      <dgm:prSet phldrT="[Text]" custT="1"/>
      <dgm:spPr/>
      <dgm:t>
        <a:bodyPr/>
        <a:lstStyle/>
        <a:p>
          <a:r>
            <a:rPr lang="zh-CN" altLang="en-US" sz="1000" dirty="0" smtClean="0"/>
            <a:t>资源开发</a:t>
          </a:r>
          <a:endParaRPr lang="zh-CN" altLang="en-US" sz="1000" dirty="0"/>
        </a:p>
      </dgm:t>
    </dgm:pt>
    <dgm:pt modelId="{F3BB2CD4-0F7A-4D98-82DE-FFA0BE91BE5C}" type="par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3A400CDF-3228-497B-95EA-4BD9A6668255}" type="sib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4A04A458-2E75-421E-B0F0-EB2EFD4306CB}">
      <dgm:prSet phldrT="[Text]" custT="1"/>
      <dgm:spPr/>
      <dgm:t>
        <a:bodyPr/>
        <a:lstStyle/>
        <a:p>
          <a:r>
            <a:rPr lang="zh-CN" altLang="en-US" sz="1000" dirty="0" smtClean="0"/>
            <a:t>数据中心</a:t>
          </a:r>
          <a:endParaRPr lang="zh-CN" altLang="en-US" sz="1000" dirty="0"/>
        </a:p>
      </dgm:t>
    </dgm:pt>
    <dgm:pt modelId="{A0887291-0C11-47FE-ACFD-38527019AED1}" type="par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379174AA-F911-4244-A0D0-293896903DA6}" type="sib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05A92A2D-8FFF-4E3D-84E8-0BB1916EF9EA}">
      <dgm:prSet phldrT="[Text]" custT="1"/>
      <dgm:spPr/>
      <dgm:t>
        <a:bodyPr/>
        <a:lstStyle/>
        <a:p>
          <a:r>
            <a:rPr lang="zh-CN" altLang="en-US" sz="1000" dirty="0" smtClean="0"/>
            <a:t>行政办公</a:t>
          </a:r>
          <a:endParaRPr lang="zh-CN" altLang="en-US" sz="1000" dirty="0"/>
        </a:p>
      </dgm:t>
    </dgm:pt>
    <dgm:pt modelId="{E701EEFF-1D15-4F43-AA48-B266F1BC78AF}" type="par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9D35F4C4-01DD-47DF-A8A4-75160BA35DED}" type="sib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8CCB897D-0D51-49A7-B545-8E54140928D2}">
      <dgm:prSet phldrT="[Text]" custT="1"/>
      <dgm:spPr/>
      <dgm:t>
        <a:bodyPr/>
        <a:lstStyle/>
        <a:p>
          <a:r>
            <a:rPr lang="zh-CN" altLang="en-US" sz="1000" dirty="0" smtClean="0"/>
            <a:t>空间资源管理</a:t>
          </a:r>
          <a:endParaRPr lang="zh-CN" altLang="en-US" sz="1000" dirty="0"/>
        </a:p>
      </dgm:t>
    </dgm:pt>
    <dgm:pt modelId="{A3617491-3B4B-4223-9FC6-1D2C4F1E7D36}" type="par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44183F37-D395-4DDF-B099-BDD0BFC89CCA}" type="sib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3058A150-8CE8-415A-A126-6151E90C31A2}">
      <dgm:prSet phldrT="[Text]" custT="1"/>
      <dgm:spPr/>
      <dgm:t>
        <a:bodyPr/>
        <a:lstStyle/>
        <a:p>
          <a:r>
            <a:rPr lang="zh-CN" altLang="en-US" sz="1000" dirty="0" smtClean="0"/>
            <a:t>数据分析</a:t>
          </a:r>
          <a:endParaRPr lang="zh-CN" altLang="en-US" sz="1000" dirty="0"/>
        </a:p>
      </dgm:t>
    </dgm:pt>
    <dgm:pt modelId="{3E7B209B-99E9-4732-8535-B6420FAA9EB0}" type="par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21090C5-D965-4178-A077-5A05A5EE5446}" type="sib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CDCA2F8-71F1-4767-A252-600D53253190}">
      <dgm:prSet phldrT="[Text]" custT="1"/>
      <dgm:spPr/>
      <dgm:t>
        <a:bodyPr/>
        <a:lstStyle/>
        <a:p>
          <a:r>
            <a:rPr lang="zh-CN" altLang="en-US" sz="1000" dirty="0" smtClean="0"/>
            <a:t>媒体内容制作</a:t>
          </a:r>
          <a:endParaRPr lang="zh-CN" altLang="en-US" sz="1000" dirty="0"/>
        </a:p>
      </dgm:t>
    </dgm:pt>
    <dgm:pt modelId="{7FBF5826-B398-4A6B-8345-5DFCEC2632B1}" type="par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5C7E3657-4CCB-4D99-8BBC-714FF6C17274}" type="sib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619DEEB9-9DFE-4946-94DC-36B64D2D8F6D}">
      <dgm:prSet phldrT="[Text]" custT="1"/>
      <dgm:spPr/>
      <dgm:t>
        <a:bodyPr/>
        <a:lstStyle/>
        <a:p>
          <a:r>
            <a:rPr lang="zh-CN" altLang="en-US" sz="1000" dirty="0" smtClean="0"/>
            <a:t>媒体发布</a:t>
          </a:r>
          <a:endParaRPr lang="zh-CN" altLang="en-US" sz="1000" dirty="0"/>
        </a:p>
      </dgm:t>
    </dgm:pt>
    <dgm:pt modelId="{37F5E037-746E-4D4B-B2F2-522AFC0AD521}" type="par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CD8B3F8E-8765-4AC6-80F6-6F949B48FC0F}" type="sib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883152E6-D741-49B6-8985-371A14C53B9C}">
      <dgm:prSet phldrT="[Text]" custT="1"/>
      <dgm:spPr/>
      <dgm:t>
        <a:bodyPr/>
        <a:lstStyle/>
        <a:p>
          <a:r>
            <a:rPr lang="zh-CN" altLang="en-US" sz="1000" dirty="0" smtClean="0"/>
            <a:t>创客导师管理</a:t>
          </a:r>
          <a:endParaRPr lang="zh-CN" altLang="en-US" sz="1000" dirty="0"/>
        </a:p>
      </dgm:t>
    </dgm:pt>
    <dgm:pt modelId="{774F1A43-0155-4ECE-BCFB-4EA4031FBBBA}" type="par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79F30A15-D51D-460A-A0DC-9657B9E8C39B}" type="sib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C0D21EB2-B09C-4B31-91B9-8D55C3679D7D}">
      <dgm:prSet phldrT="[Text]" custT="1"/>
      <dgm:spPr/>
      <dgm:t>
        <a:bodyPr/>
        <a:lstStyle/>
        <a:p>
          <a:r>
            <a:rPr lang="zh-CN" altLang="en-US" sz="1000" dirty="0" smtClean="0"/>
            <a:t>三创基金管理</a:t>
          </a:r>
          <a:endParaRPr lang="zh-CN" altLang="en-US" sz="1000" dirty="0"/>
        </a:p>
      </dgm:t>
    </dgm:pt>
    <dgm:pt modelId="{948EEDFB-45FB-4771-B908-717F06E94E53}" type="par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3F8BD6C2-81C1-4AD3-AB10-1AFDD1980210}" type="sib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9ADCC993-7B1F-48F5-ADE9-27B74164C080}">
      <dgm:prSet phldrT="[Text]" custT="1"/>
      <dgm:spPr/>
      <dgm:t>
        <a:bodyPr/>
        <a:lstStyle/>
        <a:p>
          <a:r>
            <a:rPr lang="zh-CN" altLang="en-US" sz="1000" dirty="0" smtClean="0"/>
            <a:t>认证管理</a:t>
          </a:r>
          <a:endParaRPr lang="zh-CN" altLang="en-US" sz="1000" dirty="0"/>
        </a:p>
      </dgm:t>
    </dgm:pt>
    <dgm:pt modelId="{2042B437-A626-4D04-863A-C67A8336951C}" type="par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8CD553E6-D734-4B90-8807-961DB31BAE68}" type="sib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F8871FE8-01C7-46BD-858A-E423033E2A51}">
      <dgm:prSet phldrT="[Text]" custT="1"/>
      <dgm:spPr/>
      <dgm:t>
        <a:bodyPr/>
        <a:lstStyle/>
        <a:p>
          <a:r>
            <a:rPr lang="zh-CN" altLang="en-US" sz="1000" dirty="0" smtClean="0"/>
            <a:t>学生团队管理</a:t>
          </a:r>
          <a:endParaRPr lang="zh-CN" altLang="en-US" sz="1000" dirty="0"/>
        </a:p>
      </dgm:t>
    </dgm:pt>
    <dgm:pt modelId="{4BE5201E-8D76-488B-BA9A-3E26D7B163B8}" type="par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42B02DA0-89E6-4AE1-91E3-9563DD04F7B7}" type="sib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CEE6ED11-B48B-42D4-A022-C129ED93DE02}">
      <dgm:prSet phldrT="[Text]" custT="1"/>
      <dgm:spPr/>
      <dgm:t>
        <a:bodyPr/>
        <a:lstStyle/>
        <a:p>
          <a:r>
            <a:rPr lang="zh-CN" altLang="en-US" sz="1000" dirty="0" smtClean="0"/>
            <a:t>人力资源调度</a:t>
          </a:r>
          <a:endParaRPr lang="zh-CN" altLang="en-US" sz="1000" dirty="0"/>
        </a:p>
      </dgm:t>
    </dgm:pt>
    <dgm:pt modelId="{63721FDA-7DD9-40E4-8293-B1A2233AABFA}" type="par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84264616-FE7B-471F-A451-2CB07A09D3AB}" type="sib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9E67BE43-355C-4EC8-8128-B097F743EF6F}">
      <dgm:prSet phldrT="[Text]" custT="1"/>
      <dgm:spPr/>
      <dgm:t>
        <a:bodyPr/>
        <a:lstStyle/>
        <a:p>
          <a:r>
            <a:rPr lang="zh-CN" altLang="en-US" sz="1000" dirty="0" smtClean="0"/>
            <a:t>财务管理</a:t>
          </a:r>
          <a:endParaRPr lang="zh-CN" altLang="en-US" sz="1000" dirty="0"/>
        </a:p>
      </dgm:t>
    </dgm:pt>
    <dgm:pt modelId="{85F688BE-7D54-4BD3-8D20-16D607238215}" type="par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9EEA4EFD-888E-4BB5-BD39-3EC23893F363}" type="sib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4634B150-C299-4AF8-A25F-3C7753F8DBB1}">
      <dgm:prSet phldrT="[Text]" custT="1"/>
      <dgm:spPr/>
      <dgm:t>
        <a:bodyPr/>
        <a:lstStyle/>
        <a:p>
          <a:r>
            <a:rPr lang="zh-CN" altLang="en-US" sz="1000" dirty="0" smtClean="0"/>
            <a:t>财务规划</a:t>
          </a:r>
          <a:endParaRPr lang="zh-CN" altLang="en-US" sz="1000" dirty="0"/>
        </a:p>
      </dgm:t>
    </dgm:pt>
    <dgm:pt modelId="{2338F122-88B8-4178-BB0E-D68B44851775}" type="par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C0E9A0BE-FEB2-439F-AE94-F65A209709D9}" type="sib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3173E8D3-AE31-4479-990E-A99923EAB414}">
      <dgm:prSet phldrT="[Text]" custT="1"/>
      <dgm:spPr/>
      <dgm:t>
        <a:bodyPr/>
        <a:lstStyle/>
        <a:p>
          <a:r>
            <a:rPr lang="zh-CN" altLang="en-US" sz="1000" dirty="0" smtClean="0"/>
            <a:t>财务审批</a:t>
          </a:r>
          <a:endParaRPr lang="zh-CN" altLang="en-US" sz="1000" dirty="0"/>
        </a:p>
      </dgm:t>
    </dgm:pt>
    <dgm:pt modelId="{9AC6185A-1395-4C74-9DC1-F605959C0407}" type="par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33D85174-2108-4A9D-940B-7901CC3659CD}" type="sib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22DABE9D-AF7F-4916-93BA-E53367BAECC7}">
      <dgm:prSet phldrT="[Text]" custT="1"/>
      <dgm:spPr/>
      <dgm:t>
        <a:bodyPr/>
        <a:lstStyle/>
        <a:p>
          <a:r>
            <a:rPr lang="zh-CN" altLang="en-US" sz="1000" dirty="0" smtClean="0"/>
            <a:t>教学资源开发</a:t>
          </a:r>
          <a:endParaRPr lang="zh-CN" altLang="en-US" sz="1000" dirty="0"/>
        </a:p>
      </dgm:t>
    </dgm:pt>
    <dgm:pt modelId="{8FECDB88-D8DA-4336-9315-66CD3AA5744C}" type="par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98AEB074-F306-4469-87D3-5FD48966530D}" type="sib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324CC68E-91C0-4E13-8D05-A2E17152C8BB}">
      <dgm:prSet phldrT="[Text]" custT="1"/>
      <dgm:spPr/>
      <dgm:t>
        <a:bodyPr/>
        <a:lstStyle/>
        <a:p>
          <a:r>
            <a:rPr lang="zh-CN" altLang="en-US" sz="1000" dirty="0" smtClean="0"/>
            <a:t>教学活动组织</a:t>
          </a:r>
          <a:endParaRPr lang="zh-CN" altLang="en-US" sz="1000" dirty="0"/>
        </a:p>
      </dgm:t>
    </dgm:pt>
    <dgm:pt modelId="{6C487981-CDA8-4A90-B5F5-8FFE6CD45099}" type="par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568CE901-72D0-4F6A-B318-2CC750751114}" type="sib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729B1D45-7DB3-4A31-924E-5539975944DA}">
      <dgm:prSet phldrT="[Text]" custT="1"/>
      <dgm:spPr/>
      <dgm:t>
        <a:bodyPr/>
        <a:lstStyle/>
        <a:p>
          <a:r>
            <a:rPr lang="zh-CN" altLang="en-US" sz="1000" dirty="0" smtClean="0"/>
            <a:t>创客活动组织</a:t>
          </a:r>
          <a:endParaRPr lang="zh-CN" altLang="en-US" sz="1000" dirty="0"/>
        </a:p>
      </dgm:t>
    </dgm:pt>
    <dgm:pt modelId="{ADD86D5A-3818-46F4-828A-CD7D156A7E8F}" type="par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91C25145-4071-4C3E-8C33-4028AC58D740}" type="sib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085B49DB-0B69-4DFD-B3A1-01E96C6A434D}">
      <dgm:prSet phldrT="[Text]" custT="1"/>
      <dgm:spPr/>
      <dgm:t>
        <a:bodyPr/>
        <a:lstStyle/>
        <a:p>
          <a:r>
            <a:rPr lang="zh-CN" altLang="en-US" sz="1000" dirty="0" smtClean="0"/>
            <a:t>特色产品项目</a:t>
          </a:r>
          <a:endParaRPr lang="zh-CN" altLang="en-US" sz="1000" dirty="0"/>
        </a:p>
      </dgm:t>
    </dgm:pt>
    <dgm:pt modelId="{E0A5A419-1CE3-4788-B57C-DDD86A31FE52}" type="par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7AA4ED38-6B8C-4A10-96A8-E0FE837C3653}" type="sib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5591D000-72F7-4216-BF6B-16FA1B2C1A19}">
      <dgm:prSet phldrT="[Text]" custT="1"/>
      <dgm:spPr/>
      <dgm:t>
        <a:bodyPr/>
        <a:lstStyle/>
        <a:p>
          <a:r>
            <a:rPr lang="zh-CN" altLang="en-US" sz="1000" dirty="0" smtClean="0"/>
            <a:t>创客导师培训</a:t>
          </a:r>
          <a:endParaRPr lang="en-US" altLang="zh-CN" sz="1000" dirty="0" smtClean="0"/>
        </a:p>
      </dgm:t>
    </dgm:pt>
    <dgm:pt modelId="{98C00CF9-F573-4E1B-8DAE-CC35170997C3}" type="par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5C6D8E54-CFD8-41C0-AD20-837DACEF210A}" type="sib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21FD9C05-66DB-4405-B795-62D052B52D05}">
      <dgm:prSet phldrT="[Text]" custT="1"/>
      <dgm:spPr/>
      <dgm:t>
        <a:bodyPr/>
        <a:lstStyle/>
        <a:p>
          <a:r>
            <a:rPr lang="zh-CN" altLang="en-US" sz="1000" dirty="0" smtClean="0"/>
            <a:t>公共关系管理</a:t>
          </a:r>
          <a:endParaRPr lang="zh-CN" altLang="en-US" sz="1000" dirty="0"/>
        </a:p>
      </dgm:t>
    </dgm:pt>
    <dgm:pt modelId="{B58FEEA4-85B0-42CA-8292-1E2D83E17F35}" type="par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B3DB674F-7282-45FA-855A-D794050503A3}" type="sib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845E7A6B-29F8-49F7-926E-54AFD18D91CF}">
      <dgm:prSet phldrT="[Text]" custT="1"/>
      <dgm:spPr/>
      <dgm:t>
        <a:bodyPr/>
        <a:lstStyle/>
        <a:p>
          <a:r>
            <a:rPr lang="zh-CN" altLang="en-US" sz="1000" dirty="0" smtClean="0"/>
            <a:t>驻校拍客管理</a:t>
          </a:r>
          <a:endParaRPr lang="zh-CN" altLang="en-US" sz="1000" dirty="0"/>
        </a:p>
      </dgm:t>
    </dgm:pt>
    <dgm:pt modelId="{F8BB666B-CCF5-4F5E-AB3C-79936A9C6BBE}" type="parTrans" cxnId="{02BC3687-C2D5-4BBF-83E6-0C945D080C43}">
      <dgm:prSet/>
      <dgm:spPr/>
      <dgm:t>
        <a:bodyPr/>
        <a:lstStyle/>
        <a:p>
          <a:endParaRPr lang="zh-CN" altLang="en-US"/>
        </a:p>
      </dgm:t>
    </dgm:pt>
    <dgm:pt modelId="{932C0CFB-6F2F-4ACD-80C3-10DF476259A3}" type="sibTrans" cxnId="{02BC3687-C2D5-4BBF-83E6-0C945D080C43}">
      <dgm:prSet/>
      <dgm:spPr/>
      <dgm:t>
        <a:bodyPr/>
        <a:lstStyle/>
        <a:p>
          <a:endParaRPr lang="zh-CN" altLang="en-US"/>
        </a:p>
      </dgm:t>
    </dgm:pt>
    <dgm:pt modelId="{9AE2FAA4-048B-404A-9F44-AADBF97A4A00}">
      <dgm:prSet phldrT="[Text]" custT="1"/>
      <dgm:spPr/>
      <dgm:t>
        <a:bodyPr/>
        <a:lstStyle/>
        <a:p>
          <a:r>
            <a:rPr lang="zh-CN" altLang="en-US" sz="1000" dirty="0" smtClean="0"/>
            <a:t>标准流程开发</a:t>
          </a:r>
          <a:endParaRPr lang="en-US" altLang="zh-CN" sz="1000" dirty="0" smtClean="0"/>
        </a:p>
      </dgm:t>
    </dgm:pt>
    <dgm:pt modelId="{63151B52-80E1-4FEB-9C1A-76650C917B2D}" type="parTrans" cxnId="{2DC9BB3F-6765-4197-8A3B-586738E534AC}">
      <dgm:prSet/>
      <dgm:spPr/>
      <dgm:t>
        <a:bodyPr/>
        <a:lstStyle/>
        <a:p>
          <a:endParaRPr lang="zh-CN" altLang="en-US"/>
        </a:p>
      </dgm:t>
    </dgm:pt>
    <dgm:pt modelId="{13668ADB-9098-48CF-9DAA-07C5BD4100AC}" type="sibTrans" cxnId="{2DC9BB3F-6765-4197-8A3B-586738E534AC}">
      <dgm:prSet/>
      <dgm:spPr/>
      <dgm:t>
        <a:bodyPr/>
        <a:lstStyle/>
        <a:p>
          <a:endParaRPr lang="zh-CN" altLang="en-US"/>
        </a:p>
      </dgm:t>
    </dgm:pt>
    <dgm:pt modelId="{AB506FE9-A7A2-45F8-9AC7-AB6322D23430}" type="pres">
      <dgm:prSet presAssocID="{B9D45015-B5E6-4F93-A54F-55E55D5E8E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767C68-5D49-4EEF-9AAD-D643753C2C3E}" type="pres">
      <dgm:prSet presAssocID="{C8171AF3-34EE-48CF-A8FD-680D9FF7B8FB}" presName="hierRoot1" presStyleCnt="0">
        <dgm:presLayoutVars>
          <dgm:hierBranch val="init"/>
        </dgm:presLayoutVars>
      </dgm:prSet>
      <dgm:spPr/>
    </dgm:pt>
    <dgm:pt modelId="{D84BA9FC-799C-4401-A8D1-0E85CCD3593F}" type="pres">
      <dgm:prSet presAssocID="{C8171AF3-34EE-48CF-A8FD-680D9FF7B8FB}" presName="rootComposite1" presStyleCnt="0"/>
      <dgm:spPr/>
    </dgm:pt>
    <dgm:pt modelId="{86008366-0FB7-4C92-BDC6-FF1E05B2B85A}" type="pres">
      <dgm:prSet presAssocID="{C8171AF3-34EE-48CF-A8FD-680D9FF7B8F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5B8DCB-5E8E-4490-8208-5EDF49A90367}" type="pres">
      <dgm:prSet presAssocID="{C8171AF3-34EE-48CF-A8FD-680D9FF7B8F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4D58B70-920F-4902-80D3-B45422A45057}" type="pres">
      <dgm:prSet presAssocID="{C8171AF3-34EE-48CF-A8FD-680D9FF7B8FB}" presName="hierChild2" presStyleCnt="0"/>
      <dgm:spPr/>
    </dgm:pt>
    <dgm:pt modelId="{7ED864D9-C85B-4B69-98F3-0EFE469CB35B}" type="pres">
      <dgm:prSet presAssocID="{BAF321E1-2A80-4FED-AC0F-1E3B302A6EF1}" presName="Name37" presStyleLbl="parChTrans1D2" presStyleIdx="0" presStyleCnt="7"/>
      <dgm:spPr/>
      <dgm:t>
        <a:bodyPr/>
        <a:lstStyle/>
        <a:p>
          <a:endParaRPr lang="zh-CN" altLang="en-US"/>
        </a:p>
      </dgm:t>
    </dgm:pt>
    <dgm:pt modelId="{8D629FDB-FF2F-44B6-8FB6-4101F16390AF}" type="pres">
      <dgm:prSet presAssocID="{1750B809-68B4-494A-AF93-3C1F5FFF5062}" presName="hierRoot2" presStyleCnt="0">
        <dgm:presLayoutVars>
          <dgm:hierBranch val="init"/>
        </dgm:presLayoutVars>
      </dgm:prSet>
      <dgm:spPr/>
    </dgm:pt>
    <dgm:pt modelId="{6462C3E2-E2F3-4A8F-B6D3-1B0CF0A9B2D1}" type="pres">
      <dgm:prSet presAssocID="{1750B809-68B4-494A-AF93-3C1F5FFF5062}" presName="rootComposite" presStyleCnt="0"/>
      <dgm:spPr/>
    </dgm:pt>
    <dgm:pt modelId="{0F159758-F441-4D8C-AEE1-9309EDC09E6C}" type="pres">
      <dgm:prSet presAssocID="{1750B809-68B4-494A-AF93-3C1F5FFF506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B86B09-EF45-4AE8-A3C0-D8A1831FFB76}" type="pres">
      <dgm:prSet presAssocID="{1750B809-68B4-494A-AF93-3C1F5FFF5062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EC1D7D97-75AC-419A-88D7-6FF776F12AAA}" type="pres">
      <dgm:prSet presAssocID="{1750B809-68B4-494A-AF93-3C1F5FFF5062}" presName="hierChild4" presStyleCnt="0"/>
      <dgm:spPr/>
    </dgm:pt>
    <dgm:pt modelId="{3AE0AA54-28B7-46A5-96A3-C3F81D0E4059}" type="pres">
      <dgm:prSet presAssocID="{8FECDB88-D8DA-4336-9315-66CD3AA5744C}" presName="Name37" presStyleLbl="parChTrans1D3" presStyleIdx="0" presStyleCnt="18"/>
      <dgm:spPr/>
      <dgm:t>
        <a:bodyPr/>
        <a:lstStyle/>
        <a:p>
          <a:endParaRPr lang="zh-CN" altLang="en-US"/>
        </a:p>
      </dgm:t>
    </dgm:pt>
    <dgm:pt modelId="{FF9C2DD8-BD4E-442D-B494-9C985BA50BAB}" type="pres">
      <dgm:prSet presAssocID="{22DABE9D-AF7F-4916-93BA-E53367BAECC7}" presName="hierRoot2" presStyleCnt="0">
        <dgm:presLayoutVars>
          <dgm:hierBranch val="init"/>
        </dgm:presLayoutVars>
      </dgm:prSet>
      <dgm:spPr/>
    </dgm:pt>
    <dgm:pt modelId="{3D34A101-AED1-4395-8379-BFB858A8D3F9}" type="pres">
      <dgm:prSet presAssocID="{22DABE9D-AF7F-4916-93BA-E53367BAECC7}" presName="rootComposite" presStyleCnt="0"/>
      <dgm:spPr/>
    </dgm:pt>
    <dgm:pt modelId="{71EAC77D-CB3E-465A-BA43-9DF50AAE3750}" type="pres">
      <dgm:prSet presAssocID="{22DABE9D-AF7F-4916-93BA-E53367BAECC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FDB3A2-9A51-4751-9AB6-1928A03079CA}" type="pres">
      <dgm:prSet presAssocID="{22DABE9D-AF7F-4916-93BA-E53367BAECC7}" presName="rootConnector" presStyleLbl="node3" presStyleIdx="0" presStyleCnt="18"/>
      <dgm:spPr/>
      <dgm:t>
        <a:bodyPr/>
        <a:lstStyle/>
        <a:p>
          <a:endParaRPr lang="zh-CN" altLang="en-US"/>
        </a:p>
      </dgm:t>
    </dgm:pt>
    <dgm:pt modelId="{07A81103-22E6-4783-9A1F-3D3050210F50}" type="pres">
      <dgm:prSet presAssocID="{22DABE9D-AF7F-4916-93BA-E53367BAECC7}" presName="hierChild4" presStyleCnt="0"/>
      <dgm:spPr/>
    </dgm:pt>
    <dgm:pt modelId="{A76D2432-576C-4EB2-B84B-6CD8529DDDC8}" type="pres">
      <dgm:prSet presAssocID="{22DABE9D-AF7F-4916-93BA-E53367BAECC7}" presName="hierChild5" presStyleCnt="0"/>
      <dgm:spPr/>
    </dgm:pt>
    <dgm:pt modelId="{01DDCAAB-6E36-42A0-A33F-5D5E08F34D51}" type="pres">
      <dgm:prSet presAssocID="{6C487981-CDA8-4A90-B5F5-8FFE6CD45099}" presName="Name37" presStyleLbl="parChTrans1D3" presStyleIdx="1" presStyleCnt="18"/>
      <dgm:spPr/>
      <dgm:t>
        <a:bodyPr/>
        <a:lstStyle/>
        <a:p>
          <a:endParaRPr lang="zh-CN" altLang="en-US"/>
        </a:p>
      </dgm:t>
    </dgm:pt>
    <dgm:pt modelId="{4F20F33B-24D3-4B62-BA81-EED7766EA2AF}" type="pres">
      <dgm:prSet presAssocID="{324CC68E-91C0-4E13-8D05-A2E17152C8BB}" presName="hierRoot2" presStyleCnt="0">
        <dgm:presLayoutVars>
          <dgm:hierBranch val="init"/>
        </dgm:presLayoutVars>
      </dgm:prSet>
      <dgm:spPr/>
    </dgm:pt>
    <dgm:pt modelId="{A9906B95-4791-4B67-B4EA-DFC407343FCF}" type="pres">
      <dgm:prSet presAssocID="{324CC68E-91C0-4E13-8D05-A2E17152C8BB}" presName="rootComposite" presStyleCnt="0"/>
      <dgm:spPr/>
    </dgm:pt>
    <dgm:pt modelId="{06919D50-67C9-4024-A49C-1B035BA2BE7B}" type="pres">
      <dgm:prSet presAssocID="{324CC68E-91C0-4E13-8D05-A2E17152C8B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525882-AC5A-4447-9D82-2A9727ADD812}" type="pres">
      <dgm:prSet presAssocID="{324CC68E-91C0-4E13-8D05-A2E17152C8BB}" presName="rootConnector" presStyleLbl="node3" presStyleIdx="1" presStyleCnt="18"/>
      <dgm:spPr/>
      <dgm:t>
        <a:bodyPr/>
        <a:lstStyle/>
        <a:p>
          <a:endParaRPr lang="zh-CN" altLang="en-US"/>
        </a:p>
      </dgm:t>
    </dgm:pt>
    <dgm:pt modelId="{8E0039D4-0291-4A22-9C0B-DF198B2D1BB4}" type="pres">
      <dgm:prSet presAssocID="{324CC68E-91C0-4E13-8D05-A2E17152C8BB}" presName="hierChild4" presStyleCnt="0"/>
      <dgm:spPr/>
    </dgm:pt>
    <dgm:pt modelId="{B2B5B96F-B286-40FA-8CD2-B0BEA93E0725}" type="pres">
      <dgm:prSet presAssocID="{324CC68E-91C0-4E13-8D05-A2E17152C8BB}" presName="hierChild5" presStyleCnt="0"/>
      <dgm:spPr/>
    </dgm:pt>
    <dgm:pt modelId="{D688C61D-FD02-4BF4-9CE9-F1E80F9EE4FF}" type="pres">
      <dgm:prSet presAssocID="{98C00CF9-F573-4E1B-8DAE-CC35170997C3}" presName="Name37" presStyleLbl="parChTrans1D3" presStyleIdx="2" presStyleCnt="18"/>
      <dgm:spPr/>
      <dgm:t>
        <a:bodyPr/>
        <a:lstStyle/>
        <a:p>
          <a:endParaRPr lang="zh-CN" altLang="en-US"/>
        </a:p>
      </dgm:t>
    </dgm:pt>
    <dgm:pt modelId="{263813D1-6AA9-4041-8350-3564320B0389}" type="pres">
      <dgm:prSet presAssocID="{5591D000-72F7-4216-BF6B-16FA1B2C1A19}" presName="hierRoot2" presStyleCnt="0">
        <dgm:presLayoutVars>
          <dgm:hierBranch val="init"/>
        </dgm:presLayoutVars>
      </dgm:prSet>
      <dgm:spPr/>
    </dgm:pt>
    <dgm:pt modelId="{224FE197-B53B-4472-BC08-D929C0D7D913}" type="pres">
      <dgm:prSet presAssocID="{5591D000-72F7-4216-BF6B-16FA1B2C1A19}" presName="rootComposite" presStyleCnt="0"/>
      <dgm:spPr/>
    </dgm:pt>
    <dgm:pt modelId="{70A67F56-58D7-420C-A80F-7DC712EE07A9}" type="pres">
      <dgm:prSet presAssocID="{5591D000-72F7-4216-BF6B-16FA1B2C1A19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21C64-ED2D-4ACD-8536-1403221002CD}" type="pres">
      <dgm:prSet presAssocID="{5591D000-72F7-4216-BF6B-16FA1B2C1A19}" presName="rootConnector" presStyleLbl="node3" presStyleIdx="2" presStyleCnt="18"/>
      <dgm:spPr/>
      <dgm:t>
        <a:bodyPr/>
        <a:lstStyle/>
        <a:p>
          <a:endParaRPr lang="zh-CN" altLang="en-US"/>
        </a:p>
      </dgm:t>
    </dgm:pt>
    <dgm:pt modelId="{784B0258-3558-4C2D-9D06-7FBDEA1C37F8}" type="pres">
      <dgm:prSet presAssocID="{5591D000-72F7-4216-BF6B-16FA1B2C1A19}" presName="hierChild4" presStyleCnt="0"/>
      <dgm:spPr/>
    </dgm:pt>
    <dgm:pt modelId="{C40D71AD-3D67-420F-B9D3-7E822FA58DC8}" type="pres">
      <dgm:prSet presAssocID="{5591D000-72F7-4216-BF6B-16FA1B2C1A19}" presName="hierChild5" presStyleCnt="0"/>
      <dgm:spPr/>
    </dgm:pt>
    <dgm:pt modelId="{568343A3-F441-4510-8636-C6B58A7752A3}" type="pres">
      <dgm:prSet presAssocID="{63151B52-80E1-4FEB-9C1A-76650C917B2D}" presName="Name37" presStyleLbl="parChTrans1D3" presStyleIdx="3" presStyleCnt="18"/>
      <dgm:spPr/>
      <dgm:t>
        <a:bodyPr/>
        <a:lstStyle/>
        <a:p>
          <a:endParaRPr lang="zh-CN" altLang="en-US"/>
        </a:p>
      </dgm:t>
    </dgm:pt>
    <dgm:pt modelId="{C404CF4B-14CA-42D2-8A03-1FA02898B9F2}" type="pres">
      <dgm:prSet presAssocID="{9AE2FAA4-048B-404A-9F44-AADBF97A4A00}" presName="hierRoot2" presStyleCnt="0">
        <dgm:presLayoutVars>
          <dgm:hierBranch val="init"/>
        </dgm:presLayoutVars>
      </dgm:prSet>
      <dgm:spPr/>
    </dgm:pt>
    <dgm:pt modelId="{75CF67D3-1622-4B79-B487-25AB987C21A0}" type="pres">
      <dgm:prSet presAssocID="{9AE2FAA4-048B-404A-9F44-AADBF97A4A00}" presName="rootComposite" presStyleCnt="0"/>
      <dgm:spPr/>
    </dgm:pt>
    <dgm:pt modelId="{8145D83C-AEFC-472F-8B79-B8EC02F2395E}" type="pres">
      <dgm:prSet presAssocID="{9AE2FAA4-048B-404A-9F44-AADBF97A4A00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B7D16F-7B53-42E1-9977-6266F3ECE94A}" type="pres">
      <dgm:prSet presAssocID="{9AE2FAA4-048B-404A-9F44-AADBF97A4A00}" presName="rootConnector" presStyleLbl="node3" presStyleIdx="3" presStyleCnt="18"/>
      <dgm:spPr/>
      <dgm:t>
        <a:bodyPr/>
        <a:lstStyle/>
        <a:p>
          <a:endParaRPr lang="zh-CN" altLang="en-US"/>
        </a:p>
      </dgm:t>
    </dgm:pt>
    <dgm:pt modelId="{68F54085-095F-434E-B2BF-02DBB05ADA26}" type="pres">
      <dgm:prSet presAssocID="{9AE2FAA4-048B-404A-9F44-AADBF97A4A00}" presName="hierChild4" presStyleCnt="0"/>
      <dgm:spPr/>
    </dgm:pt>
    <dgm:pt modelId="{73F6F6AF-1DE5-4060-8B4C-9CB2E2E1BDBC}" type="pres">
      <dgm:prSet presAssocID="{9AE2FAA4-048B-404A-9F44-AADBF97A4A00}" presName="hierChild5" presStyleCnt="0"/>
      <dgm:spPr/>
    </dgm:pt>
    <dgm:pt modelId="{E6A376EE-F366-4A9C-8919-A5134F63CCA8}" type="pres">
      <dgm:prSet presAssocID="{1750B809-68B4-494A-AF93-3C1F5FFF5062}" presName="hierChild5" presStyleCnt="0"/>
      <dgm:spPr/>
    </dgm:pt>
    <dgm:pt modelId="{BF6B03BC-EFA2-4DA3-B89A-96DBFD8249F0}" type="pres">
      <dgm:prSet presAssocID="{9540747C-EA60-41C9-A769-5B173C457043}" presName="Name37" presStyleLbl="parChTrans1D2" presStyleIdx="1" presStyleCnt="7"/>
      <dgm:spPr/>
      <dgm:t>
        <a:bodyPr/>
        <a:lstStyle/>
        <a:p>
          <a:endParaRPr lang="zh-CN" altLang="en-US"/>
        </a:p>
      </dgm:t>
    </dgm:pt>
    <dgm:pt modelId="{56A6DFD6-5DA8-429E-A78E-5EBA2BE6590C}" type="pres">
      <dgm:prSet presAssocID="{7105B071-DBC4-4F43-B1AF-A003B3DCC0D2}" presName="hierRoot2" presStyleCnt="0">
        <dgm:presLayoutVars>
          <dgm:hierBranch val="init"/>
        </dgm:presLayoutVars>
      </dgm:prSet>
      <dgm:spPr/>
    </dgm:pt>
    <dgm:pt modelId="{49EAEA10-4935-46AC-A887-0017A2F8BA81}" type="pres">
      <dgm:prSet presAssocID="{7105B071-DBC4-4F43-B1AF-A003B3DCC0D2}" presName="rootComposite" presStyleCnt="0"/>
      <dgm:spPr/>
    </dgm:pt>
    <dgm:pt modelId="{06298EFD-D1DB-486C-A22C-BCB95BF52930}" type="pres">
      <dgm:prSet presAssocID="{7105B071-DBC4-4F43-B1AF-A003B3DCC0D2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B2392E-88B9-42DF-90F9-1F19A9EF3594}" type="pres">
      <dgm:prSet presAssocID="{7105B071-DBC4-4F43-B1AF-A003B3DCC0D2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41594046-9DD2-47A9-9A42-A3707121FFE8}" type="pres">
      <dgm:prSet presAssocID="{7105B071-DBC4-4F43-B1AF-A003B3DCC0D2}" presName="hierChild4" presStyleCnt="0"/>
      <dgm:spPr/>
    </dgm:pt>
    <dgm:pt modelId="{552F1557-B1B0-4F04-AAA9-6E65B036789B}" type="pres">
      <dgm:prSet presAssocID="{ADD86D5A-3818-46F4-828A-CD7D156A7E8F}" presName="Name37" presStyleLbl="parChTrans1D3" presStyleIdx="4" presStyleCnt="18"/>
      <dgm:spPr/>
      <dgm:t>
        <a:bodyPr/>
        <a:lstStyle/>
        <a:p>
          <a:endParaRPr lang="zh-CN" altLang="en-US"/>
        </a:p>
      </dgm:t>
    </dgm:pt>
    <dgm:pt modelId="{DCE14AF2-7781-4D60-8C70-43942D2556F7}" type="pres">
      <dgm:prSet presAssocID="{729B1D45-7DB3-4A31-924E-5539975944DA}" presName="hierRoot2" presStyleCnt="0">
        <dgm:presLayoutVars>
          <dgm:hierBranch val="init"/>
        </dgm:presLayoutVars>
      </dgm:prSet>
      <dgm:spPr/>
    </dgm:pt>
    <dgm:pt modelId="{DDC4FBAE-A135-4AE5-AD5A-C7E2F027C70F}" type="pres">
      <dgm:prSet presAssocID="{729B1D45-7DB3-4A31-924E-5539975944DA}" presName="rootComposite" presStyleCnt="0"/>
      <dgm:spPr/>
    </dgm:pt>
    <dgm:pt modelId="{797D3232-9AE5-424C-BF44-C67B11850F9E}" type="pres">
      <dgm:prSet presAssocID="{729B1D45-7DB3-4A31-924E-5539975944DA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438C88-0BF3-4380-B6AD-C88F77010F62}" type="pres">
      <dgm:prSet presAssocID="{729B1D45-7DB3-4A31-924E-5539975944DA}" presName="rootConnector" presStyleLbl="node3" presStyleIdx="4" presStyleCnt="18"/>
      <dgm:spPr/>
      <dgm:t>
        <a:bodyPr/>
        <a:lstStyle/>
        <a:p>
          <a:endParaRPr lang="zh-CN" altLang="en-US"/>
        </a:p>
      </dgm:t>
    </dgm:pt>
    <dgm:pt modelId="{792AE01D-3A03-4263-B8DB-7207570C3C9F}" type="pres">
      <dgm:prSet presAssocID="{729B1D45-7DB3-4A31-924E-5539975944DA}" presName="hierChild4" presStyleCnt="0"/>
      <dgm:spPr/>
    </dgm:pt>
    <dgm:pt modelId="{0B76AD96-B97D-4514-8723-2660C141A29A}" type="pres">
      <dgm:prSet presAssocID="{729B1D45-7DB3-4A31-924E-5539975944DA}" presName="hierChild5" presStyleCnt="0"/>
      <dgm:spPr/>
    </dgm:pt>
    <dgm:pt modelId="{BDE5A372-D171-4401-BF13-9DAAC2A6012C}" type="pres">
      <dgm:prSet presAssocID="{E0A5A419-1CE3-4788-B57C-DDD86A31FE52}" presName="Name37" presStyleLbl="parChTrans1D3" presStyleIdx="5" presStyleCnt="18"/>
      <dgm:spPr/>
      <dgm:t>
        <a:bodyPr/>
        <a:lstStyle/>
        <a:p>
          <a:endParaRPr lang="zh-CN" altLang="en-US"/>
        </a:p>
      </dgm:t>
    </dgm:pt>
    <dgm:pt modelId="{49250434-541B-461E-88A0-552F1B492CAB}" type="pres">
      <dgm:prSet presAssocID="{085B49DB-0B69-4DFD-B3A1-01E96C6A434D}" presName="hierRoot2" presStyleCnt="0">
        <dgm:presLayoutVars>
          <dgm:hierBranch val="init"/>
        </dgm:presLayoutVars>
      </dgm:prSet>
      <dgm:spPr/>
    </dgm:pt>
    <dgm:pt modelId="{7B5562E7-E41C-4C00-8B73-56383C8786E2}" type="pres">
      <dgm:prSet presAssocID="{085B49DB-0B69-4DFD-B3A1-01E96C6A434D}" presName="rootComposite" presStyleCnt="0"/>
      <dgm:spPr/>
    </dgm:pt>
    <dgm:pt modelId="{2935C8D1-44E6-4B69-8643-30A7AFF510A9}" type="pres">
      <dgm:prSet presAssocID="{085B49DB-0B69-4DFD-B3A1-01E96C6A434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44B0BF-2526-4A32-88D5-A3E613D2BB3F}" type="pres">
      <dgm:prSet presAssocID="{085B49DB-0B69-4DFD-B3A1-01E96C6A434D}" presName="rootConnector" presStyleLbl="node3" presStyleIdx="5" presStyleCnt="18"/>
      <dgm:spPr/>
      <dgm:t>
        <a:bodyPr/>
        <a:lstStyle/>
        <a:p>
          <a:endParaRPr lang="zh-CN" altLang="en-US"/>
        </a:p>
      </dgm:t>
    </dgm:pt>
    <dgm:pt modelId="{125CF82D-4731-4B4F-A49D-C6BBBCAF1355}" type="pres">
      <dgm:prSet presAssocID="{085B49DB-0B69-4DFD-B3A1-01E96C6A434D}" presName="hierChild4" presStyleCnt="0"/>
      <dgm:spPr/>
    </dgm:pt>
    <dgm:pt modelId="{94B3E013-459D-4A64-AB52-5B917B9AE19B}" type="pres">
      <dgm:prSet presAssocID="{085B49DB-0B69-4DFD-B3A1-01E96C6A434D}" presName="hierChild5" presStyleCnt="0"/>
      <dgm:spPr/>
    </dgm:pt>
    <dgm:pt modelId="{03893A82-FCF5-421C-88FB-FE169E09AFD1}" type="pres">
      <dgm:prSet presAssocID="{7105B071-DBC4-4F43-B1AF-A003B3DCC0D2}" presName="hierChild5" presStyleCnt="0"/>
      <dgm:spPr/>
    </dgm:pt>
    <dgm:pt modelId="{23CB66A2-5731-4E8B-8F78-8FC585459060}" type="pres">
      <dgm:prSet presAssocID="{67CAFB84-F0E5-466E-9125-FC66B6D13169}" presName="Name37" presStyleLbl="parChTrans1D2" presStyleIdx="2" presStyleCnt="7"/>
      <dgm:spPr/>
      <dgm:t>
        <a:bodyPr/>
        <a:lstStyle/>
        <a:p>
          <a:endParaRPr lang="zh-CN" altLang="en-US"/>
        </a:p>
      </dgm:t>
    </dgm:pt>
    <dgm:pt modelId="{2EAE9174-C98B-416D-974A-DD361FCE81D5}" type="pres">
      <dgm:prSet presAssocID="{0DEC7C12-E0D8-4AB2-B978-B1DABF257688}" presName="hierRoot2" presStyleCnt="0">
        <dgm:presLayoutVars>
          <dgm:hierBranch val="init"/>
        </dgm:presLayoutVars>
      </dgm:prSet>
      <dgm:spPr/>
    </dgm:pt>
    <dgm:pt modelId="{A8975C11-CED8-430E-8C49-20F2B94C9CD3}" type="pres">
      <dgm:prSet presAssocID="{0DEC7C12-E0D8-4AB2-B978-B1DABF257688}" presName="rootComposite" presStyleCnt="0"/>
      <dgm:spPr/>
    </dgm:pt>
    <dgm:pt modelId="{6C8CDA26-59AB-49C6-93A5-8D64A5BC7860}" type="pres">
      <dgm:prSet presAssocID="{0DEC7C12-E0D8-4AB2-B978-B1DABF25768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3385AA-4661-4C22-9B03-374E7C36019A}" type="pres">
      <dgm:prSet presAssocID="{0DEC7C12-E0D8-4AB2-B978-B1DABF257688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28D1A076-0A7C-4426-9CA2-194BB55613D6}" type="pres">
      <dgm:prSet presAssocID="{0DEC7C12-E0D8-4AB2-B978-B1DABF257688}" presName="hierChild4" presStyleCnt="0"/>
      <dgm:spPr/>
    </dgm:pt>
    <dgm:pt modelId="{6D739ACB-37B2-4626-AFBC-25D3FA2DFE32}" type="pres">
      <dgm:prSet presAssocID="{7FBF5826-B398-4A6B-8345-5DFCEC2632B1}" presName="Name37" presStyleLbl="parChTrans1D3" presStyleIdx="6" presStyleCnt="18"/>
      <dgm:spPr/>
      <dgm:t>
        <a:bodyPr/>
        <a:lstStyle/>
        <a:p>
          <a:endParaRPr lang="zh-CN" altLang="en-US"/>
        </a:p>
      </dgm:t>
    </dgm:pt>
    <dgm:pt modelId="{FF5A1906-8A35-4781-9C2B-0B52593ECE21}" type="pres">
      <dgm:prSet presAssocID="{FCDCA2F8-71F1-4767-A252-600D53253190}" presName="hierRoot2" presStyleCnt="0">
        <dgm:presLayoutVars>
          <dgm:hierBranch val="init"/>
        </dgm:presLayoutVars>
      </dgm:prSet>
      <dgm:spPr/>
    </dgm:pt>
    <dgm:pt modelId="{CF3AD12B-4CBA-4F01-9F80-45FA607B4E5D}" type="pres">
      <dgm:prSet presAssocID="{FCDCA2F8-71F1-4767-A252-600D53253190}" presName="rootComposite" presStyleCnt="0"/>
      <dgm:spPr/>
    </dgm:pt>
    <dgm:pt modelId="{EBEB1F0E-C0D6-4F95-BDC2-0A43E9F21597}" type="pres">
      <dgm:prSet presAssocID="{FCDCA2F8-71F1-4767-A252-600D5325319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004BA-F69B-4DD5-9F13-C5CB83B42403}" type="pres">
      <dgm:prSet presAssocID="{FCDCA2F8-71F1-4767-A252-600D53253190}" presName="rootConnector" presStyleLbl="node3" presStyleIdx="6" presStyleCnt="18"/>
      <dgm:spPr/>
      <dgm:t>
        <a:bodyPr/>
        <a:lstStyle/>
        <a:p>
          <a:endParaRPr lang="zh-CN" altLang="en-US"/>
        </a:p>
      </dgm:t>
    </dgm:pt>
    <dgm:pt modelId="{03ADA3F4-EAB7-4069-A58A-98A2FAFBDC54}" type="pres">
      <dgm:prSet presAssocID="{FCDCA2F8-71F1-4767-A252-600D53253190}" presName="hierChild4" presStyleCnt="0"/>
      <dgm:spPr/>
    </dgm:pt>
    <dgm:pt modelId="{3B57614E-8941-498F-A46E-F1CEBACFFBCC}" type="pres">
      <dgm:prSet presAssocID="{FCDCA2F8-71F1-4767-A252-600D53253190}" presName="hierChild5" presStyleCnt="0"/>
      <dgm:spPr/>
    </dgm:pt>
    <dgm:pt modelId="{3D1D5A5B-E9C2-41AF-A10E-9B8D7DF01C11}" type="pres">
      <dgm:prSet presAssocID="{37F5E037-746E-4D4B-B2F2-522AFC0AD521}" presName="Name37" presStyleLbl="parChTrans1D3" presStyleIdx="7" presStyleCnt="18"/>
      <dgm:spPr/>
      <dgm:t>
        <a:bodyPr/>
        <a:lstStyle/>
        <a:p>
          <a:endParaRPr lang="zh-CN" altLang="en-US"/>
        </a:p>
      </dgm:t>
    </dgm:pt>
    <dgm:pt modelId="{36272773-6097-469B-A6F2-8A8F55F4E164}" type="pres">
      <dgm:prSet presAssocID="{619DEEB9-9DFE-4946-94DC-36B64D2D8F6D}" presName="hierRoot2" presStyleCnt="0">
        <dgm:presLayoutVars>
          <dgm:hierBranch val="init"/>
        </dgm:presLayoutVars>
      </dgm:prSet>
      <dgm:spPr/>
    </dgm:pt>
    <dgm:pt modelId="{AE617CFF-7D2A-4554-8617-ECE15E9A48B7}" type="pres">
      <dgm:prSet presAssocID="{619DEEB9-9DFE-4946-94DC-36B64D2D8F6D}" presName="rootComposite" presStyleCnt="0"/>
      <dgm:spPr/>
    </dgm:pt>
    <dgm:pt modelId="{0FDCCED2-EA96-4282-AE75-4A10C99EBFFE}" type="pres">
      <dgm:prSet presAssocID="{619DEEB9-9DFE-4946-94DC-36B64D2D8F6D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6310A5-DB7F-4079-AC99-057413446370}" type="pres">
      <dgm:prSet presAssocID="{619DEEB9-9DFE-4946-94DC-36B64D2D8F6D}" presName="rootConnector" presStyleLbl="node3" presStyleIdx="7" presStyleCnt="18"/>
      <dgm:spPr/>
      <dgm:t>
        <a:bodyPr/>
        <a:lstStyle/>
        <a:p>
          <a:endParaRPr lang="zh-CN" altLang="en-US"/>
        </a:p>
      </dgm:t>
    </dgm:pt>
    <dgm:pt modelId="{08341DAE-43D9-4A1F-85A2-B9A155C03A27}" type="pres">
      <dgm:prSet presAssocID="{619DEEB9-9DFE-4946-94DC-36B64D2D8F6D}" presName="hierChild4" presStyleCnt="0"/>
      <dgm:spPr/>
    </dgm:pt>
    <dgm:pt modelId="{EEAE5A6C-576D-43D7-AC0A-22A33C13939C}" type="pres">
      <dgm:prSet presAssocID="{619DEEB9-9DFE-4946-94DC-36B64D2D8F6D}" presName="hierChild5" presStyleCnt="0"/>
      <dgm:spPr/>
    </dgm:pt>
    <dgm:pt modelId="{69B8F2DF-B219-4C9F-ABA8-551D086C8538}" type="pres">
      <dgm:prSet presAssocID="{B58FEEA4-85B0-42CA-8292-1E2D83E17F35}" presName="Name37" presStyleLbl="parChTrans1D3" presStyleIdx="8" presStyleCnt="18"/>
      <dgm:spPr/>
      <dgm:t>
        <a:bodyPr/>
        <a:lstStyle/>
        <a:p>
          <a:endParaRPr lang="zh-CN" altLang="en-US"/>
        </a:p>
      </dgm:t>
    </dgm:pt>
    <dgm:pt modelId="{AFAB5B6B-64BC-4F1D-8ED2-1BBAF973A471}" type="pres">
      <dgm:prSet presAssocID="{21FD9C05-66DB-4405-B795-62D052B52D05}" presName="hierRoot2" presStyleCnt="0">
        <dgm:presLayoutVars>
          <dgm:hierBranch val="init"/>
        </dgm:presLayoutVars>
      </dgm:prSet>
      <dgm:spPr/>
    </dgm:pt>
    <dgm:pt modelId="{655D6A84-E867-4DFC-91AD-0237CE2E4271}" type="pres">
      <dgm:prSet presAssocID="{21FD9C05-66DB-4405-B795-62D052B52D05}" presName="rootComposite" presStyleCnt="0"/>
      <dgm:spPr/>
    </dgm:pt>
    <dgm:pt modelId="{F426A612-7524-4F57-972A-1D5956A752DF}" type="pres">
      <dgm:prSet presAssocID="{21FD9C05-66DB-4405-B795-62D052B52D05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AB85EC-F9DC-42CA-AD39-F19B2CFFEE82}" type="pres">
      <dgm:prSet presAssocID="{21FD9C05-66DB-4405-B795-62D052B52D05}" presName="rootConnector" presStyleLbl="node3" presStyleIdx="8" presStyleCnt="18"/>
      <dgm:spPr/>
      <dgm:t>
        <a:bodyPr/>
        <a:lstStyle/>
        <a:p>
          <a:endParaRPr lang="zh-CN" altLang="en-US"/>
        </a:p>
      </dgm:t>
    </dgm:pt>
    <dgm:pt modelId="{6A553649-30EE-4EEF-9017-1EFEBFE21713}" type="pres">
      <dgm:prSet presAssocID="{21FD9C05-66DB-4405-B795-62D052B52D05}" presName="hierChild4" presStyleCnt="0"/>
      <dgm:spPr/>
    </dgm:pt>
    <dgm:pt modelId="{2369BF0C-0318-45C8-A2C4-9005FA6AEC2B}" type="pres">
      <dgm:prSet presAssocID="{21FD9C05-66DB-4405-B795-62D052B52D05}" presName="hierChild5" presStyleCnt="0"/>
      <dgm:spPr/>
    </dgm:pt>
    <dgm:pt modelId="{2A5410F8-6EB0-4181-98C8-2531DF257E91}" type="pres">
      <dgm:prSet presAssocID="{F8BB666B-CCF5-4F5E-AB3C-79936A9C6BBE}" presName="Name37" presStyleLbl="parChTrans1D3" presStyleIdx="9" presStyleCnt="18"/>
      <dgm:spPr/>
      <dgm:t>
        <a:bodyPr/>
        <a:lstStyle/>
        <a:p>
          <a:endParaRPr lang="zh-CN" altLang="en-US"/>
        </a:p>
      </dgm:t>
    </dgm:pt>
    <dgm:pt modelId="{713724A3-C6AF-4AA9-B89B-AA41E3376B83}" type="pres">
      <dgm:prSet presAssocID="{845E7A6B-29F8-49F7-926E-54AFD18D91CF}" presName="hierRoot2" presStyleCnt="0">
        <dgm:presLayoutVars>
          <dgm:hierBranch val="init"/>
        </dgm:presLayoutVars>
      </dgm:prSet>
      <dgm:spPr/>
    </dgm:pt>
    <dgm:pt modelId="{6AC50E91-3DBD-43D1-9792-C842C4827F2F}" type="pres">
      <dgm:prSet presAssocID="{845E7A6B-29F8-49F7-926E-54AFD18D91CF}" presName="rootComposite" presStyleCnt="0"/>
      <dgm:spPr/>
    </dgm:pt>
    <dgm:pt modelId="{42411815-96E2-41C2-84BA-5E2686711753}" type="pres">
      <dgm:prSet presAssocID="{845E7A6B-29F8-49F7-926E-54AFD18D91CF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96C4BF-A476-41C0-A9BB-D51D20EE2F02}" type="pres">
      <dgm:prSet presAssocID="{845E7A6B-29F8-49F7-926E-54AFD18D91CF}" presName="rootConnector" presStyleLbl="node3" presStyleIdx="9" presStyleCnt="18"/>
      <dgm:spPr/>
      <dgm:t>
        <a:bodyPr/>
        <a:lstStyle/>
        <a:p>
          <a:endParaRPr lang="zh-CN" altLang="en-US"/>
        </a:p>
      </dgm:t>
    </dgm:pt>
    <dgm:pt modelId="{CD67B295-546C-400A-BFD5-0F81DEB8CEBE}" type="pres">
      <dgm:prSet presAssocID="{845E7A6B-29F8-49F7-926E-54AFD18D91CF}" presName="hierChild4" presStyleCnt="0"/>
      <dgm:spPr/>
    </dgm:pt>
    <dgm:pt modelId="{96DBC80A-1AD6-4290-BE4A-E62F83ABC26E}" type="pres">
      <dgm:prSet presAssocID="{845E7A6B-29F8-49F7-926E-54AFD18D91CF}" presName="hierChild5" presStyleCnt="0"/>
      <dgm:spPr/>
    </dgm:pt>
    <dgm:pt modelId="{17030030-5A79-4F0A-9624-E8668E2BF5B5}" type="pres">
      <dgm:prSet presAssocID="{0DEC7C12-E0D8-4AB2-B978-B1DABF257688}" presName="hierChild5" presStyleCnt="0"/>
      <dgm:spPr/>
    </dgm:pt>
    <dgm:pt modelId="{B0A75E07-3DD0-47C2-82C6-8B834604934D}" type="pres">
      <dgm:prSet presAssocID="{F3BB2CD4-0F7A-4D98-82DE-FFA0BE91BE5C}" presName="Name37" presStyleLbl="parChTrans1D2" presStyleIdx="3" presStyleCnt="7"/>
      <dgm:spPr/>
      <dgm:t>
        <a:bodyPr/>
        <a:lstStyle/>
        <a:p>
          <a:endParaRPr lang="zh-CN" altLang="en-US"/>
        </a:p>
      </dgm:t>
    </dgm:pt>
    <dgm:pt modelId="{5960DBF7-9931-46DB-9509-504BA441F8BE}" type="pres">
      <dgm:prSet presAssocID="{E60466CD-A350-46F4-9115-D04549983615}" presName="hierRoot2" presStyleCnt="0">
        <dgm:presLayoutVars>
          <dgm:hierBranch val="init"/>
        </dgm:presLayoutVars>
      </dgm:prSet>
      <dgm:spPr/>
    </dgm:pt>
    <dgm:pt modelId="{411C6024-D407-44D9-BD33-BB3ED441DD74}" type="pres">
      <dgm:prSet presAssocID="{E60466CD-A350-46F4-9115-D04549983615}" presName="rootComposite" presStyleCnt="0"/>
      <dgm:spPr/>
    </dgm:pt>
    <dgm:pt modelId="{A141CB1A-5534-4C27-9F7E-09098D8EBEC6}" type="pres">
      <dgm:prSet presAssocID="{E60466CD-A350-46F4-9115-D04549983615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D3C95-29DB-4D5E-83A4-DFDE319C8E8D}" type="pres">
      <dgm:prSet presAssocID="{E60466CD-A350-46F4-9115-D04549983615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55DCC8E-0843-4CDC-BC1D-D8C308698DD5}" type="pres">
      <dgm:prSet presAssocID="{E60466CD-A350-46F4-9115-D04549983615}" presName="hierChild4" presStyleCnt="0"/>
      <dgm:spPr/>
    </dgm:pt>
    <dgm:pt modelId="{0F9E97F4-5BBB-404A-B441-16A19A980104}" type="pres">
      <dgm:prSet presAssocID="{774F1A43-0155-4ECE-BCFB-4EA4031FBBBA}" presName="Name37" presStyleLbl="parChTrans1D3" presStyleIdx="10" presStyleCnt="18"/>
      <dgm:spPr/>
      <dgm:t>
        <a:bodyPr/>
        <a:lstStyle/>
        <a:p>
          <a:endParaRPr lang="zh-CN" altLang="en-US"/>
        </a:p>
      </dgm:t>
    </dgm:pt>
    <dgm:pt modelId="{9FFCB9BF-63E9-4EDE-9CE1-118F6B3AF865}" type="pres">
      <dgm:prSet presAssocID="{883152E6-D741-49B6-8985-371A14C53B9C}" presName="hierRoot2" presStyleCnt="0">
        <dgm:presLayoutVars>
          <dgm:hierBranch val="init"/>
        </dgm:presLayoutVars>
      </dgm:prSet>
      <dgm:spPr/>
    </dgm:pt>
    <dgm:pt modelId="{6F49D1D5-FAB6-4CB7-80C5-090C4586DB56}" type="pres">
      <dgm:prSet presAssocID="{883152E6-D741-49B6-8985-371A14C53B9C}" presName="rootComposite" presStyleCnt="0"/>
      <dgm:spPr/>
    </dgm:pt>
    <dgm:pt modelId="{1A215417-D9B2-488C-9B42-0001A0A1C998}" type="pres">
      <dgm:prSet presAssocID="{883152E6-D741-49B6-8985-371A14C53B9C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56C2AB-7141-4DAE-8D78-6062A02AF705}" type="pres">
      <dgm:prSet presAssocID="{883152E6-D741-49B6-8985-371A14C53B9C}" presName="rootConnector" presStyleLbl="node3" presStyleIdx="10" presStyleCnt="18"/>
      <dgm:spPr/>
      <dgm:t>
        <a:bodyPr/>
        <a:lstStyle/>
        <a:p>
          <a:endParaRPr lang="zh-CN" altLang="en-US"/>
        </a:p>
      </dgm:t>
    </dgm:pt>
    <dgm:pt modelId="{7E24E057-504F-4FC8-8AFE-813EC70ABFF9}" type="pres">
      <dgm:prSet presAssocID="{883152E6-D741-49B6-8985-371A14C53B9C}" presName="hierChild4" presStyleCnt="0"/>
      <dgm:spPr/>
    </dgm:pt>
    <dgm:pt modelId="{391E45AA-0C8E-4AFB-95CF-675DC99186CA}" type="pres">
      <dgm:prSet presAssocID="{883152E6-D741-49B6-8985-371A14C53B9C}" presName="hierChild5" presStyleCnt="0"/>
      <dgm:spPr/>
    </dgm:pt>
    <dgm:pt modelId="{924693C7-62D8-4135-9367-64742655FA19}" type="pres">
      <dgm:prSet presAssocID="{4BE5201E-8D76-488B-BA9A-3E26D7B163B8}" presName="Name37" presStyleLbl="parChTrans1D3" presStyleIdx="11" presStyleCnt="18"/>
      <dgm:spPr/>
      <dgm:t>
        <a:bodyPr/>
        <a:lstStyle/>
        <a:p>
          <a:endParaRPr lang="zh-CN" altLang="en-US"/>
        </a:p>
      </dgm:t>
    </dgm:pt>
    <dgm:pt modelId="{20F9EDC0-B159-44E6-BD9D-2828E186B221}" type="pres">
      <dgm:prSet presAssocID="{F8871FE8-01C7-46BD-858A-E423033E2A51}" presName="hierRoot2" presStyleCnt="0">
        <dgm:presLayoutVars>
          <dgm:hierBranch val="init"/>
        </dgm:presLayoutVars>
      </dgm:prSet>
      <dgm:spPr/>
    </dgm:pt>
    <dgm:pt modelId="{1015DC81-5590-4D30-88DF-3E102F917554}" type="pres">
      <dgm:prSet presAssocID="{F8871FE8-01C7-46BD-858A-E423033E2A51}" presName="rootComposite" presStyleCnt="0"/>
      <dgm:spPr/>
    </dgm:pt>
    <dgm:pt modelId="{518E444F-BCD3-46E6-B6C6-06387E56D459}" type="pres">
      <dgm:prSet presAssocID="{F8871FE8-01C7-46BD-858A-E423033E2A51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0A3F25-55E8-40BD-A758-6B746EF16DA4}" type="pres">
      <dgm:prSet presAssocID="{F8871FE8-01C7-46BD-858A-E423033E2A51}" presName="rootConnector" presStyleLbl="node3" presStyleIdx="11" presStyleCnt="18"/>
      <dgm:spPr/>
      <dgm:t>
        <a:bodyPr/>
        <a:lstStyle/>
        <a:p>
          <a:endParaRPr lang="zh-CN" altLang="en-US"/>
        </a:p>
      </dgm:t>
    </dgm:pt>
    <dgm:pt modelId="{FD53D9AE-D6E2-4D48-8423-4966D9FCC3A8}" type="pres">
      <dgm:prSet presAssocID="{F8871FE8-01C7-46BD-858A-E423033E2A51}" presName="hierChild4" presStyleCnt="0"/>
      <dgm:spPr/>
    </dgm:pt>
    <dgm:pt modelId="{AF78125A-EE0E-457E-A829-355FAA03705C}" type="pres">
      <dgm:prSet presAssocID="{F8871FE8-01C7-46BD-858A-E423033E2A51}" presName="hierChild5" presStyleCnt="0"/>
      <dgm:spPr/>
    </dgm:pt>
    <dgm:pt modelId="{A920620F-8E55-45D3-902D-7DF7167239D8}" type="pres">
      <dgm:prSet presAssocID="{948EEDFB-45FB-4771-B908-717F06E94E53}" presName="Name37" presStyleLbl="parChTrans1D3" presStyleIdx="12" presStyleCnt="18"/>
      <dgm:spPr/>
      <dgm:t>
        <a:bodyPr/>
        <a:lstStyle/>
        <a:p>
          <a:endParaRPr lang="zh-CN" altLang="en-US"/>
        </a:p>
      </dgm:t>
    </dgm:pt>
    <dgm:pt modelId="{2E7F0F77-2E90-4258-835A-763DAB458047}" type="pres">
      <dgm:prSet presAssocID="{C0D21EB2-B09C-4B31-91B9-8D55C3679D7D}" presName="hierRoot2" presStyleCnt="0">
        <dgm:presLayoutVars>
          <dgm:hierBranch val="init"/>
        </dgm:presLayoutVars>
      </dgm:prSet>
      <dgm:spPr/>
    </dgm:pt>
    <dgm:pt modelId="{9CDE6F33-423A-4AAC-99BA-06072AB0D8CE}" type="pres">
      <dgm:prSet presAssocID="{C0D21EB2-B09C-4B31-91B9-8D55C3679D7D}" presName="rootComposite" presStyleCnt="0"/>
      <dgm:spPr/>
    </dgm:pt>
    <dgm:pt modelId="{29137021-6411-4F11-A186-8919F9C4A72C}" type="pres">
      <dgm:prSet presAssocID="{C0D21EB2-B09C-4B31-91B9-8D55C3679D7D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C284F0-8D93-4D44-B5EA-D5E8D889D085}" type="pres">
      <dgm:prSet presAssocID="{C0D21EB2-B09C-4B31-91B9-8D55C3679D7D}" presName="rootConnector" presStyleLbl="node3" presStyleIdx="12" presStyleCnt="18"/>
      <dgm:spPr/>
      <dgm:t>
        <a:bodyPr/>
        <a:lstStyle/>
        <a:p>
          <a:endParaRPr lang="zh-CN" altLang="en-US"/>
        </a:p>
      </dgm:t>
    </dgm:pt>
    <dgm:pt modelId="{FB7B8BBF-8DC3-4865-BAE5-603AD850FD8D}" type="pres">
      <dgm:prSet presAssocID="{C0D21EB2-B09C-4B31-91B9-8D55C3679D7D}" presName="hierChild4" presStyleCnt="0"/>
      <dgm:spPr/>
    </dgm:pt>
    <dgm:pt modelId="{EFB17C3A-FA0A-45CB-A748-6D88B1994038}" type="pres">
      <dgm:prSet presAssocID="{C0D21EB2-B09C-4B31-91B9-8D55C3679D7D}" presName="hierChild5" presStyleCnt="0"/>
      <dgm:spPr/>
    </dgm:pt>
    <dgm:pt modelId="{A41724CE-D73F-4DC0-BC0A-8C9D375B5A1A}" type="pres">
      <dgm:prSet presAssocID="{2042B437-A626-4D04-863A-C67A8336951C}" presName="Name37" presStyleLbl="parChTrans1D3" presStyleIdx="13" presStyleCnt="18"/>
      <dgm:spPr/>
      <dgm:t>
        <a:bodyPr/>
        <a:lstStyle/>
        <a:p>
          <a:endParaRPr lang="zh-CN" altLang="en-US"/>
        </a:p>
      </dgm:t>
    </dgm:pt>
    <dgm:pt modelId="{5A24FDDF-5F24-4341-9963-7ADDF336EFDA}" type="pres">
      <dgm:prSet presAssocID="{9ADCC993-7B1F-48F5-ADE9-27B74164C080}" presName="hierRoot2" presStyleCnt="0">
        <dgm:presLayoutVars>
          <dgm:hierBranch val="init"/>
        </dgm:presLayoutVars>
      </dgm:prSet>
      <dgm:spPr/>
    </dgm:pt>
    <dgm:pt modelId="{8D5E9501-9635-47D8-B653-4F9A5DA15EFA}" type="pres">
      <dgm:prSet presAssocID="{9ADCC993-7B1F-48F5-ADE9-27B74164C080}" presName="rootComposite" presStyleCnt="0"/>
      <dgm:spPr/>
    </dgm:pt>
    <dgm:pt modelId="{278A9DE4-8DE7-47A2-8D90-A0EED2C32556}" type="pres">
      <dgm:prSet presAssocID="{9ADCC993-7B1F-48F5-ADE9-27B74164C080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BCB910-98EE-4908-957A-A8743BBEBA08}" type="pres">
      <dgm:prSet presAssocID="{9ADCC993-7B1F-48F5-ADE9-27B74164C080}" presName="rootConnector" presStyleLbl="node3" presStyleIdx="13" presStyleCnt="18"/>
      <dgm:spPr/>
      <dgm:t>
        <a:bodyPr/>
        <a:lstStyle/>
        <a:p>
          <a:endParaRPr lang="zh-CN" altLang="en-US"/>
        </a:p>
      </dgm:t>
    </dgm:pt>
    <dgm:pt modelId="{E7EB4030-E716-4C2E-8164-D3B840BDDE03}" type="pres">
      <dgm:prSet presAssocID="{9ADCC993-7B1F-48F5-ADE9-27B74164C080}" presName="hierChild4" presStyleCnt="0"/>
      <dgm:spPr/>
    </dgm:pt>
    <dgm:pt modelId="{A06B57B9-1032-411C-8032-7B2644CC5717}" type="pres">
      <dgm:prSet presAssocID="{9ADCC993-7B1F-48F5-ADE9-27B74164C080}" presName="hierChild5" presStyleCnt="0"/>
      <dgm:spPr/>
    </dgm:pt>
    <dgm:pt modelId="{7166EE39-4181-459C-A66D-897475C8BC7B}" type="pres">
      <dgm:prSet presAssocID="{E60466CD-A350-46F4-9115-D04549983615}" presName="hierChild5" presStyleCnt="0"/>
      <dgm:spPr/>
    </dgm:pt>
    <dgm:pt modelId="{C2D90F70-AABF-4A7A-9E41-291CAD9CADFB}" type="pres">
      <dgm:prSet presAssocID="{A0887291-0C11-47FE-ACFD-38527019AED1}" presName="Name37" presStyleLbl="parChTrans1D2" presStyleIdx="4" presStyleCnt="7"/>
      <dgm:spPr/>
      <dgm:t>
        <a:bodyPr/>
        <a:lstStyle/>
        <a:p>
          <a:endParaRPr lang="zh-CN" altLang="en-US"/>
        </a:p>
      </dgm:t>
    </dgm:pt>
    <dgm:pt modelId="{D84D21DE-D91C-4CBB-A09F-62C7DAFFAF08}" type="pres">
      <dgm:prSet presAssocID="{4A04A458-2E75-421E-B0F0-EB2EFD4306CB}" presName="hierRoot2" presStyleCnt="0">
        <dgm:presLayoutVars>
          <dgm:hierBranch val="init"/>
        </dgm:presLayoutVars>
      </dgm:prSet>
      <dgm:spPr/>
    </dgm:pt>
    <dgm:pt modelId="{67DCA356-E486-4017-AE8F-48F6DEB18A57}" type="pres">
      <dgm:prSet presAssocID="{4A04A458-2E75-421E-B0F0-EB2EFD4306CB}" presName="rootComposite" presStyleCnt="0"/>
      <dgm:spPr/>
    </dgm:pt>
    <dgm:pt modelId="{EF3C0A90-A087-41DF-8176-41FE4F3AD08F}" type="pres">
      <dgm:prSet presAssocID="{4A04A458-2E75-421E-B0F0-EB2EFD4306CB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3AAB43-BA7D-418E-885B-6B4BA1FC88AF}" type="pres">
      <dgm:prSet presAssocID="{4A04A458-2E75-421E-B0F0-EB2EFD4306CB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A24A19A6-CC3F-4F24-8F18-AA1F8FD461E6}" type="pres">
      <dgm:prSet presAssocID="{4A04A458-2E75-421E-B0F0-EB2EFD4306CB}" presName="hierChild4" presStyleCnt="0"/>
      <dgm:spPr/>
    </dgm:pt>
    <dgm:pt modelId="{6FD95273-3913-48D2-8104-3E33970622AB}" type="pres">
      <dgm:prSet presAssocID="{A3617491-3B4B-4223-9FC6-1D2C4F1E7D36}" presName="Name37" presStyleLbl="parChTrans1D3" presStyleIdx="14" presStyleCnt="18"/>
      <dgm:spPr/>
      <dgm:t>
        <a:bodyPr/>
        <a:lstStyle/>
        <a:p>
          <a:endParaRPr lang="zh-CN" altLang="en-US"/>
        </a:p>
      </dgm:t>
    </dgm:pt>
    <dgm:pt modelId="{3E38BC73-FC7A-4E5A-A52D-EC58606D4A69}" type="pres">
      <dgm:prSet presAssocID="{8CCB897D-0D51-49A7-B545-8E54140928D2}" presName="hierRoot2" presStyleCnt="0">
        <dgm:presLayoutVars>
          <dgm:hierBranch val="init"/>
        </dgm:presLayoutVars>
      </dgm:prSet>
      <dgm:spPr/>
    </dgm:pt>
    <dgm:pt modelId="{1AC7048C-5DDB-4969-AE23-FBE5981B6B80}" type="pres">
      <dgm:prSet presAssocID="{8CCB897D-0D51-49A7-B545-8E54140928D2}" presName="rootComposite" presStyleCnt="0"/>
      <dgm:spPr/>
    </dgm:pt>
    <dgm:pt modelId="{42D3BA41-8AEB-4F5C-ADED-0C6D67B6AC2D}" type="pres">
      <dgm:prSet presAssocID="{8CCB897D-0D51-49A7-B545-8E54140928D2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AA053E-2059-4D09-9460-EAA076C1CCD4}" type="pres">
      <dgm:prSet presAssocID="{8CCB897D-0D51-49A7-B545-8E54140928D2}" presName="rootConnector" presStyleLbl="node3" presStyleIdx="14" presStyleCnt="18"/>
      <dgm:spPr/>
      <dgm:t>
        <a:bodyPr/>
        <a:lstStyle/>
        <a:p>
          <a:endParaRPr lang="zh-CN" altLang="en-US"/>
        </a:p>
      </dgm:t>
    </dgm:pt>
    <dgm:pt modelId="{460EB70A-9FC5-45EE-9EF3-F7D9F08FCDBE}" type="pres">
      <dgm:prSet presAssocID="{8CCB897D-0D51-49A7-B545-8E54140928D2}" presName="hierChild4" presStyleCnt="0"/>
      <dgm:spPr/>
    </dgm:pt>
    <dgm:pt modelId="{7670B8E1-D4E3-4D75-9BB6-960931935385}" type="pres">
      <dgm:prSet presAssocID="{8CCB897D-0D51-49A7-B545-8E54140928D2}" presName="hierChild5" presStyleCnt="0"/>
      <dgm:spPr/>
    </dgm:pt>
    <dgm:pt modelId="{7D19548D-AF5B-45F7-B76A-B9FAD10DA945}" type="pres">
      <dgm:prSet presAssocID="{3E7B209B-99E9-4732-8535-B6420FAA9EB0}" presName="Name37" presStyleLbl="parChTrans1D3" presStyleIdx="15" presStyleCnt="18"/>
      <dgm:spPr/>
      <dgm:t>
        <a:bodyPr/>
        <a:lstStyle/>
        <a:p>
          <a:endParaRPr lang="zh-CN" altLang="en-US"/>
        </a:p>
      </dgm:t>
    </dgm:pt>
    <dgm:pt modelId="{9217D8B8-4682-4468-B573-43AE7CF88B62}" type="pres">
      <dgm:prSet presAssocID="{3058A150-8CE8-415A-A126-6151E90C31A2}" presName="hierRoot2" presStyleCnt="0">
        <dgm:presLayoutVars>
          <dgm:hierBranch val="init"/>
        </dgm:presLayoutVars>
      </dgm:prSet>
      <dgm:spPr/>
    </dgm:pt>
    <dgm:pt modelId="{6B34D62C-3E19-42CA-98C9-289C44CF1662}" type="pres">
      <dgm:prSet presAssocID="{3058A150-8CE8-415A-A126-6151E90C31A2}" presName="rootComposite" presStyleCnt="0"/>
      <dgm:spPr/>
    </dgm:pt>
    <dgm:pt modelId="{C8D55184-A394-48E3-A09E-C68E6EE66F65}" type="pres">
      <dgm:prSet presAssocID="{3058A150-8CE8-415A-A126-6151E90C31A2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28AFE6-53A3-4086-BE28-7772D6F5A162}" type="pres">
      <dgm:prSet presAssocID="{3058A150-8CE8-415A-A126-6151E90C31A2}" presName="rootConnector" presStyleLbl="node3" presStyleIdx="15" presStyleCnt="18"/>
      <dgm:spPr/>
      <dgm:t>
        <a:bodyPr/>
        <a:lstStyle/>
        <a:p>
          <a:endParaRPr lang="zh-CN" altLang="en-US"/>
        </a:p>
      </dgm:t>
    </dgm:pt>
    <dgm:pt modelId="{82EE47C5-BC69-4788-B084-5F254D3B8AF7}" type="pres">
      <dgm:prSet presAssocID="{3058A150-8CE8-415A-A126-6151E90C31A2}" presName="hierChild4" presStyleCnt="0"/>
      <dgm:spPr/>
    </dgm:pt>
    <dgm:pt modelId="{F3D57812-6791-4B3F-B3B9-E8119A879E83}" type="pres">
      <dgm:prSet presAssocID="{3058A150-8CE8-415A-A126-6151E90C31A2}" presName="hierChild5" presStyleCnt="0"/>
      <dgm:spPr/>
    </dgm:pt>
    <dgm:pt modelId="{4A91CF64-54D3-4D3E-B36D-03F18B34CB40}" type="pres">
      <dgm:prSet presAssocID="{4A04A458-2E75-421E-B0F0-EB2EFD4306CB}" presName="hierChild5" presStyleCnt="0"/>
      <dgm:spPr/>
    </dgm:pt>
    <dgm:pt modelId="{8EAA2FEE-DF21-4DA1-8122-94A2F3E3BFA9}" type="pres">
      <dgm:prSet presAssocID="{E701EEFF-1D15-4F43-AA48-B266F1BC78AF}" presName="Name37" presStyleLbl="parChTrans1D2" presStyleIdx="5" presStyleCnt="7"/>
      <dgm:spPr/>
      <dgm:t>
        <a:bodyPr/>
        <a:lstStyle/>
        <a:p>
          <a:endParaRPr lang="zh-CN" altLang="en-US"/>
        </a:p>
      </dgm:t>
    </dgm:pt>
    <dgm:pt modelId="{92384C10-E4C9-49EE-8A71-01FDD81A7FAA}" type="pres">
      <dgm:prSet presAssocID="{05A92A2D-8FFF-4E3D-84E8-0BB1916EF9EA}" presName="hierRoot2" presStyleCnt="0">
        <dgm:presLayoutVars>
          <dgm:hierBranch val="init"/>
        </dgm:presLayoutVars>
      </dgm:prSet>
      <dgm:spPr/>
    </dgm:pt>
    <dgm:pt modelId="{ED7AF3D0-5EDA-4F3B-B93D-95DD7E6F2DDC}" type="pres">
      <dgm:prSet presAssocID="{05A92A2D-8FFF-4E3D-84E8-0BB1916EF9EA}" presName="rootComposite" presStyleCnt="0"/>
      <dgm:spPr/>
    </dgm:pt>
    <dgm:pt modelId="{14EE1DC8-EF38-4843-9CE4-91BE257EBD0D}" type="pres">
      <dgm:prSet presAssocID="{05A92A2D-8FFF-4E3D-84E8-0BB1916EF9E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6D1EB-08BA-466E-8B3B-AF63E19FD98A}" type="pres">
      <dgm:prSet presAssocID="{05A92A2D-8FFF-4E3D-84E8-0BB1916EF9EA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09ACD15A-6532-41AA-868D-AA17687C8B8E}" type="pres">
      <dgm:prSet presAssocID="{05A92A2D-8FFF-4E3D-84E8-0BB1916EF9EA}" presName="hierChild4" presStyleCnt="0"/>
      <dgm:spPr/>
    </dgm:pt>
    <dgm:pt modelId="{A0FE0C4C-626D-4044-8688-2DF4D8FFFCE3}" type="pres">
      <dgm:prSet presAssocID="{63721FDA-7DD9-40E4-8293-B1A2233AABFA}" presName="Name37" presStyleLbl="parChTrans1D3" presStyleIdx="16" presStyleCnt="18"/>
      <dgm:spPr/>
      <dgm:t>
        <a:bodyPr/>
        <a:lstStyle/>
        <a:p>
          <a:endParaRPr lang="zh-CN" altLang="en-US"/>
        </a:p>
      </dgm:t>
    </dgm:pt>
    <dgm:pt modelId="{E624624F-729B-4310-9452-D92038FA07D7}" type="pres">
      <dgm:prSet presAssocID="{CEE6ED11-B48B-42D4-A022-C129ED93DE02}" presName="hierRoot2" presStyleCnt="0">
        <dgm:presLayoutVars>
          <dgm:hierBranch val="init"/>
        </dgm:presLayoutVars>
      </dgm:prSet>
      <dgm:spPr/>
    </dgm:pt>
    <dgm:pt modelId="{94F02529-D761-40F9-8033-FE9FC1E0BAF5}" type="pres">
      <dgm:prSet presAssocID="{CEE6ED11-B48B-42D4-A022-C129ED93DE02}" presName="rootComposite" presStyleCnt="0"/>
      <dgm:spPr/>
    </dgm:pt>
    <dgm:pt modelId="{D06564C4-2C89-4816-933F-CC34A1081437}" type="pres">
      <dgm:prSet presAssocID="{CEE6ED11-B48B-42D4-A022-C129ED93DE02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B9948C-7457-404E-ACF2-5F95D7658CD3}" type="pres">
      <dgm:prSet presAssocID="{CEE6ED11-B48B-42D4-A022-C129ED93DE02}" presName="rootConnector" presStyleLbl="node3" presStyleIdx="16" presStyleCnt="18"/>
      <dgm:spPr/>
      <dgm:t>
        <a:bodyPr/>
        <a:lstStyle/>
        <a:p>
          <a:endParaRPr lang="zh-CN" altLang="en-US"/>
        </a:p>
      </dgm:t>
    </dgm:pt>
    <dgm:pt modelId="{5B473A08-89E1-4EC9-B1BD-903B7238B962}" type="pres">
      <dgm:prSet presAssocID="{CEE6ED11-B48B-42D4-A022-C129ED93DE02}" presName="hierChild4" presStyleCnt="0"/>
      <dgm:spPr/>
    </dgm:pt>
    <dgm:pt modelId="{0F964301-7D3A-4D98-B8C5-8A7F8151C329}" type="pres">
      <dgm:prSet presAssocID="{CEE6ED11-B48B-42D4-A022-C129ED93DE02}" presName="hierChild5" presStyleCnt="0"/>
      <dgm:spPr/>
    </dgm:pt>
    <dgm:pt modelId="{5845D1F4-998D-4F53-BE72-834DBAB5C5F9}" type="pres">
      <dgm:prSet presAssocID="{85F688BE-7D54-4BD3-8D20-16D607238215}" presName="Name37" presStyleLbl="parChTrans1D3" presStyleIdx="17" presStyleCnt="18"/>
      <dgm:spPr/>
      <dgm:t>
        <a:bodyPr/>
        <a:lstStyle/>
        <a:p>
          <a:endParaRPr lang="zh-CN" altLang="en-US"/>
        </a:p>
      </dgm:t>
    </dgm:pt>
    <dgm:pt modelId="{65EA4ED2-8C84-4098-AE1F-0380CBD4D324}" type="pres">
      <dgm:prSet presAssocID="{9E67BE43-355C-4EC8-8128-B097F743EF6F}" presName="hierRoot2" presStyleCnt="0">
        <dgm:presLayoutVars>
          <dgm:hierBranch val="init"/>
        </dgm:presLayoutVars>
      </dgm:prSet>
      <dgm:spPr/>
    </dgm:pt>
    <dgm:pt modelId="{9D04777E-67A6-48DC-97DE-E6E271F085D8}" type="pres">
      <dgm:prSet presAssocID="{9E67BE43-355C-4EC8-8128-B097F743EF6F}" presName="rootComposite" presStyleCnt="0"/>
      <dgm:spPr/>
    </dgm:pt>
    <dgm:pt modelId="{793B797E-B720-4927-AAF0-2768CB2E8E8F}" type="pres">
      <dgm:prSet presAssocID="{9E67BE43-355C-4EC8-8128-B097F743EF6F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315EC5-9744-4688-B95F-4E7E5A462E03}" type="pres">
      <dgm:prSet presAssocID="{9E67BE43-355C-4EC8-8128-B097F743EF6F}" presName="rootConnector" presStyleLbl="node3" presStyleIdx="17" presStyleCnt="18"/>
      <dgm:spPr/>
      <dgm:t>
        <a:bodyPr/>
        <a:lstStyle/>
        <a:p>
          <a:endParaRPr lang="zh-CN" altLang="en-US"/>
        </a:p>
      </dgm:t>
    </dgm:pt>
    <dgm:pt modelId="{E343DF2C-A3BF-46A0-9CAD-8898F5B13C5E}" type="pres">
      <dgm:prSet presAssocID="{9E67BE43-355C-4EC8-8128-B097F743EF6F}" presName="hierChild4" presStyleCnt="0"/>
      <dgm:spPr/>
    </dgm:pt>
    <dgm:pt modelId="{9814FB92-70BA-4E23-A0D2-182213C83EEB}" type="pres">
      <dgm:prSet presAssocID="{2338F122-88B8-4178-BB0E-D68B44851775}" presName="Name37" presStyleLbl="parChTrans1D4" presStyleIdx="0" presStyleCnt="2"/>
      <dgm:spPr/>
      <dgm:t>
        <a:bodyPr/>
        <a:lstStyle/>
        <a:p>
          <a:endParaRPr lang="zh-CN" altLang="en-US"/>
        </a:p>
      </dgm:t>
    </dgm:pt>
    <dgm:pt modelId="{91145987-4B67-4792-9635-15D20A9A5329}" type="pres">
      <dgm:prSet presAssocID="{4634B150-C299-4AF8-A25F-3C7753F8DBB1}" presName="hierRoot2" presStyleCnt="0">
        <dgm:presLayoutVars>
          <dgm:hierBranch val="init"/>
        </dgm:presLayoutVars>
      </dgm:prSet>
      <dgm:spPr/>
    </dgm:pt>
    <dgm:pt modelId="{6F58D85A-BE22-42F2-B316-1A82ABBA1FFF}" type="pres">
      <dgm:prSet presAssocID="{4634B150-C299-4AF8-A25F-3C7753F8DBB1}" presName="rootComposite" presStyleCnt="0"/>
      <dgm:spPr/>
    </dgm:pt>
    <dgm:pt modelId="{64B5EDB2-80C9-4CD2-BB49-46924D4B53C7}" type="pres">
      <dgm:prSet presAssocID="{4634B150-C299-4AF8-A25F-3C7753F8DBB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9EB104-B3E6-4247-A5A1-1AD3BCD98D74}" type="pres">
      <dgm:prSet presAssocID="{4634B150-C299-4AF8-A25F-3C7753F8DBB1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49B2093B-A317-4109-BC9E-1CF9EC556A8A}" type="pres">
      <dgm:prSet presAssocID="{4634B150-C299-4AF8-A25F-3C7753F8DBB1}" presName="hierChild4" presStyleCnt="0"/>
      <dgm:spPr/>
    </dgm:pt>
    <dgm:pt modelId="{E6958E3C-9059-4713-97E6-8368123B163F}" type="pres">
      <dgm:prSet presAssocID="{4634B150-C299-4AF8-A25F-3C7753F8DBB1}" presName="hierChild5" presStyleCnt="0"/>
      <dgm:spPr/>
    </dgm:pt>
    <dgm:pt modelId="{322AB105-882B-42A7-BFD1-CCE1C03B6A89}" type="pres">
      <dgm:prSet presAssocID="{9AC6185A-1395-4C74-9DC1-F605959C0407}" presName="Name37" presStyleLbl="parChTrans1D4" presStyleIdx="1" presStyleCnt="2"/>
      <dgm:spPr/>
      <dgm:t>
        <a:bodyPr/>
        <a:lstStyle/>
        <a:p>
          <a:endParaRPr lang="zh-CN" altLang="en-US"/>
        </a:p>
      </dgm:t>
    </dgm:pt>
    <dgm:pt modelId="{1C3659C7-E03D-46FF-BE39-84F496F8AAE8}" type="pres">
      <dgm:prSet presAssocID="{3173E8D3-AE31-4479-990E-A99923EAB414}" presName="hierRoot2" presStyleCnt="0">
        <dgm:presLayoutVars>
          <dgm:hierBranch val="init"/>
        </dgm:presLayoutVars>
      </dgm:prSet>
      <dgm:spPr/>
    </dgm:pt>
    <dgm:pt modelId="{38B712D7-3786-4007-BE6E-5A9ED27947EB}" type="pres">
      <dgm:prSet presAssocID="{3173E8D3-AE31-4479-990E-A99923EAB414}" presName="rootComposite" presStyleCnt="0"/>
      <dgm:spPr/>
    </dgm:pt>
    <dgm:pt modelId="{0F224334-CA8E-458D-B951-DA775E6D701F}" type="pres">
      <dgm:prSet presAssocID="{3173E8D3-AE31-4479-990E-A99923EAB41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C11398-BA08-4CFB-A44E-F1542579EE80}" type="pres">
      <dgm:prSet presAssocID="{3173E8D3-AE31-4479-990E-A99923EAB414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2D0661CC-1468-4D53-95B8-03502DBAFFC6}" type="pres">
      <dgm:prSet presAssocID="{3173E8D3-AE31-4479-990E-A99923EAB414}" presName="hierChild4" presStyleCnt="0"/>
      <dgm:spPr/>
    </dgm:pt>
    <dgm:pt modelId="{5EF1F301-FA2F-4214-A850-CBBB508F9F49}" type="pres">
      <dgm:prSet presAssocID="{3173E8D3-AE31-4479-990E-A99923EAB414}" presName="hierChild5" presStyleCnt="0"/>
      <dgm:spPr/>
    </dgm:pt>
    <dgm:pt modelId="{0E612182-5D65-47EE-88DF-A9975189A8E1}" type="pres">
      <dgm:prSet presAssocID="{9E67BE43-355C-4EC8-8128-B097F743EF6F}" presName="hierChild5" presStyleCnt="0"/>
      <dgm:spPr/>
    </dgm:pt>
    <dgm:pt modelId="{C9E6D3AA-A981-4C4F-920D-897AEBB214F3}" type="pres">
      <dgm:prSet presAssocID="{05A92A2D-8FFF-4E3D-84E8-0BB1916EF9EA}" presName="hierChild5" presStyleCnt="0"/>
      <dgm:spPr/>
    </dgm:pt>
    <dgm:pt modelId="{694787DE-1C8D-4A48-AC80-DBE4BE546F98}" type="pres">
      <dgm:prSet presAssocID="{C8171AF3-34EE-48CF-A8FD-680D9FF7B8FB}" presName="hierChild3" presStyleCnt="0"/>
      <dgm:spPr/>
    </dgm:pt>
    <dgm:pt modelId="{6F4D1C0A-E903-46EE-B5D3-1AEE7BC9D7B4}" type="pres">
      <dgm:prSet presAssocID="{1A9BF3A8-99DC-4CED-BDF4-3F0F6D9EAD68}" presName="Name111" presStyleLbl="parChTrans1D2" presStyleIdx="6" presStyleCnt="7"/>
      <dgm:spPr/>
      <dgm:t>
        <a:bodyPr/>
        <a:lstStyle/>
        <a:p>
          <a:endParaRPr lang="zh-CN" altLang="en-US"/>
        </a:p>
      </dgm:t>
    </dgm:pt>
    <dgm:pt modelId="{E14A0A21-459E-4C6B-A2D8-F4B7E956F5FA}" type="pres">
      <dgm:prSet presAssocID="{DB6FF365-3C04-4C88-AC04-5EFE0BBCF986}" presName="hierRoot3" presStyleCnt="0">
        <dgm:presLayoutVars>
          <dgm:hierBranch val="init"/>
        </dgm:presLayoutVars>
      </dgm:prSet>
      <dgm:spPr/>
    </dgm:pt>
    <dgm:pt modelId="{5D1705C4-0BD6-4D3B-B570-D304F58321C1}" type="pres">
      <dgm:prSet presAssocID="{DB6FF365-3C04-4C88-AC04-5EFE0BBCF986}" presName="rootComposite3" presStyleCnt="0"/>
      <dgm:spPr/>
    </dgm:pt>
    <dgm:pt modelId="{E4C337BE-83FB-45E0-8E54-8408BBBF4FDC}" type="pres">
      <dgm:prSet presAssocID="{DB6FF365-3C04-4C88-AC04-5EFE0BBCF98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CFB497-549A-434B-9DE0-6CB26A3C96A4}" type="pres">
      <dgm:prSet presAssocID="{DB6FF365-3C04-4C88-AC04-5EFE0BBCF986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CBB34B7D-AC95-49D8-BCE6-4408F2BD1CE2}" type="pres">
      <dgm:prSet presAssocID="{DB6FF365-3C04-4C88-AC04-5EFE0BBCF986}" presName="hierChild6" presStyleCnt="0"/>
      <dgm:spPr/>
    </dgm:pt>
    <dgm:pt modelId="{AE4320F1-5F97-4F71-B117-1E734ABC0B99}" type="pres">
      <dgm:prSet presAssocID="{DB6FF365-3C04-4C88-AC04-5EFE0BBCF986}" presName="hierChild7" presStyleCnt="0"/>
      <dgm:spPr/>
    </dgm:pt>
  </dgm:ptLst>
  <dgm:cxnLst>
    <dgm:cxn modelId="{0D1D14DB-9D3E-4797-99C1-F252426257C2}" type="presOf" srcId="{5591D000-72F7-4216-BF6B-16FA1B2C1A19}" destId="{8EE21C64-ED2D-4ACD-8536-1403221002CD}" srcOrd="1" destOrd="0" presId="urn:microsoft.com/office/officeart/2005/8/layout/orgChart1"/>
    <dgm:cxn modelId="{E56FE424-4B91-432D-81DB-B96F07F3C7C5}" type="presOf" srcId="{C8171AF3-34EE-48CF-A8FD-680D9FF7B8FB}" destId="{5D5B8DCB-5E8E-4490-8208-5EDF49A90367}" srcOrd="1" destOrd="0" presId="urn:microsoft.com/office/officeart/2005/8/layout/orgChart1"/>
    <dgm:cxn modelId="{7F9E5444-2110-4A4A-A10D-FD5CEABDD9EF}" type="presOf" srcId="{67CAFB84-F0E5-466E-9125-FC66B6D13169}" destId="{23CB66A2-5731-4E8B-8F78-8FC585459060}" srcOrd="0" destOrd="0" presId="urn:microsoft.com/office/officeart/2005/8/layout/orgChart1"/>
    <dgm:cxn modelId="{19ABA73E-4411-4CC8-9EC7-7063FBDE099E}" srcId="{9E67BE43-355C-4EC8-8128-B097F743EF6F}" destId="{3173E8D3-AE31-4479-990E-A99923EAB414}" srcOrd="1" destOrd="0" parTransId="{9AC6185A-1395-4C74-9DC1-F605959C0407}" sibTransId="{33D85174-2108-4A9D-940B-7901CC3659CD}"/>
    <dgm:cxn modelId="{553B85B4-6CBA-48C1-8BE1-F6918FE1F6CA}" type="presOf" srcId="{DB6FF365-3C04-4C88-AC04-5EFE0BBCF986}" destId="{C1CFB497-549A-434B-9DE0-6CB26A3C96A4}" srcOrd="1" destOrd="0" presId="urn:microsoft.com/office/officeart/2005/8/layout/orgChart1"/>
    <dgm:cxn modelId="{08A6BB7C-572A-470D-8223-AF3A10ACE15E}" srcId="{C8171AF3-34EE-48CF-A8FD-680D9FF7B8FB}" destId="{E60466CD-A350-46F4-9115-D04549983615}" srcOrd="4" destOrd="0" parTransId="{F3BB2CD4-0F7A-4D98-82DE-FFA0BE91BE5C}" sibTransId="{3A400CDF-3228-497B-95EA-4BD9A6668255}"/>
    <dgm:cxn modelId="{2DBBB998-CD8B-498F-8CDF-0A1509B56292}" srcId="{7105B071-DBC4-4F43-B1AF-A003B3DCC0D2}" destId="{729B1D45-7DB3-4A31-924E-5539975944DA}" srcOrd="0" destOrd="0" parTransId="{ADD86D5A-3818-46F4-828A-CD7D156A7E8F}" sibTransId="{91C25145-4071-4C3E-8C33-4028AC58D740}"/>
    <dgm:cxn modelId="{10915F36-43FB-4867-8458-10DC959A90DD}" srcId="{E60466CD-A350-46F4-9115-D04549983615}" destId="{9ADCC993-7B1F-48F5-ADE9-27B74164C080}" srcOrd="3" destOrd="0" parTransId="{2042B437-A626-4D04-863A-C67A8336951C}" sibTransId="{8CD553E6-D734-4B90-8807-961DB31BAE68}"/>
    <dgm:cxn modelId="{5579FCAF-01DA-46E0-8912-FD2EA068DB58}" type="presOf" srcId="{FCDCA2F8-71F1-4767-A252-600D53253190}" destId="{EBEB1F0E-C0D6-4F95-BDC2-0A43E9F21597}" srcOrd="0" destOrd="0" presId="urn:microsoft.com/office/officeart/2005/8/layout/orgChart1"/>
    <dgm:cxn modelId="{97ACA537-7919-4B56-A226-E79A9726D167}" type="presOf" srcId="{22DABE9D-AF7F-4916-93BA-E53367BAECC7}" destId="{CAFDB3A2-9A51-4751-9AB6-1928A03079CA}" srcOrd="1" destOrd="0" presId="urn:microsoft.com/office/officeart/2005/8/layout/orgChart1"/>
    <dgm:cxn modelId="{E5CCF954-A2C5-44B4-9FAB-2E1BE59DA021}" type="presOf" srcId="{98C00CF9-F573-4E1B-8DAE-CC35170997C3}" destId="{D688C61D-FD02-4BF4-9CE9-F1E80F9EE4FF}" srcOrd="0" destOrd="0" presId="urn:microsoft.com/office/officeart/2005/8/layout/orgChart1"/>
    <dgm:cxn modelId="{C2DD1D0E-23D6-40D0-A697-7A1F69CCEBAF}" type="presOf" srcId="{7105B071-DBC4-4F43-B1AF-A003B3DCC0D2}" destId="{BCB2392E-88B9-42DF-90F9-1F19A9EF3594}" srcOrd="1" destOrd="0" presId="urn:microsoft.com/office/officeart/2005/8/layout/orgChart1"/>
    <dgm:cxn modelId="{658861FA-E2DE-42E7-B447-174745AAB00E}" type="presOf" srcId="{9AC6185A-1395-4C74-9DC1-F605959C0407}" destId="{322AB105-882B-42A7-BFD1-CCE1C03B6A89}" srcOrd="0" destOrd="0" presId="urn:microsoft.com/office/officeart/2005/8/layout/orgChart1"/>
    <dgm:cxn modelId="{9877D768-ED01-4D30-B2E7-935D7CE5E0FF}" srcId="{9E67BE43-355C-4EC8-8128-B097F743EF6F}" destId="{4634B150-C299-4AF8-A25F-3C7753F8DBB1}" srcOrd="0" destOrd="0" parTransId="{2338F122-88B8-4178-BB0E-D68B44851775}" sibTransId="{C0E9A0BE-FEB2-439F-AE94-F65A209709D9}"/>
    <dgm:cxn modelId="{F559841D-8D33-4E07-92A2-846C798F798A}" type="presOf" srcId="{619DEEB9-9DFE-4946-94DC-36B64D2D8F6D}" destId="{0FDCCED2-EA96-4282-AE75-4A10C99EBFFE}" srcOrd="0" destOrd="0" presId="urn:microsoft.com/office/officeart/2005/8/layout/orgChart1"/>
    <dgm:cxn modelId="{77B9FE73-0982-4816-9401-F250FBBCC3B8}" type="presOf" srcId="{E60466CD-A350-46F4-9115-D04549983615}" destId="{A141CB1A-5534-4C27-9F7E-09098D8EBEC6}" srcOrd="0" destOrd="0" presId="urn:microsoft.com/office/officeart/2005/8/layout/orgChart1"/>
    <dgm:cxn modelId="{87F4FAD8-486D-4E00-8197-87EC3AE4A92A}" srcId="{0DEC7C12-E0D8-4AB2-B978-B1DABF257688}" destId="{FCDCA2F8-71F1-4767-A252-600D53253190}" srcOrd="0" destOrd="0" parTransId="{7FBF5826-B398-4A6B-8345-5DFCEC2632B1}" sibTransId="{5C7E3657-4CCB-4D99-8BBC-714FF6C17274}"/>
    <dgm:cxn modelId="{78D95424-796B-4AE1-B09A-F9EDAEC38463}" type="presOf" srcId="{085B49DB-0B69-4DFD-B3A1-01E96C6A434D}" destId="{3944B0BF-2526-4A32-88D5-A3E613D2BB3F}" srcOrd="1" destOrd="0" presId="urn:microsoft.com/office/officeart/2005/8/layout/orgChart1"/>
    <dgm:cxn modelId="{8FAF258C-B1E2-4E2E-B436-BFAD777FE96C}" srcId="{0DEC7C12-E0D8-4AB2-B978-B1DABF257688}" destId="{21FD9C05-66DB-4405-B795-62D052B52D05}" srcOrd="2" destOrd="0" parTransId="{B58FEEA4-85B0-42CA-8292-1E2D83E17F35}" sibTransId="{B3DB674F-7282-45FA-855A-D794050503A3}"/>
    <dgm:cxn modelId="{3387DAE3-EA1C-457C-B84B-FA3D6A9B8536}" type="presOf" srcId="{0DEC7C12-E0D8-4AB2-B978-B1DABF257688}" destId="{6C8CDA26-59AB-49C6-93A5-8D64A5BC7860}" srcOrd="0" destOrd="0" presId="urn:microsoft.com/office/officeart/2005/8/layout/orgChart1"/>
    <dgm:cxn modelId="{C0A6A059-065F-49D8-87C3-F6A800F72975}" type="presOf" srcId="{9E67BE43-355C-4EC8-8128-B097F743EF6F}" destId="{BE315EC5-9744-4688-B95F-4E7E5A462E03}" srcOrd="1" destOrd="0" presId="urn:microsoft.com/office/officeart/2005/8/layout/orgChart1"/>
    <dgm:cxn modelId="{D4AD27E6-6D4E-4151-9E0A-DB3014C0CBF5}" type="presOf" srcId="{F8BB666B-CCF5-4F5E-AB3C-79936A9C6BBE}" destId="{2A5410F8-6EB0-4181-98C8-2531DF257E91}" srcOrd="0" destOrd="0" presId="urn:microsoft.com/office/officeart/2005/8/layout/orgChart1"/>
    <dgm:cxn modelId="{F9550702-4457-4105-AACC-D141A4F8E06C}" type="presOf" srcId="{C0D21EB2-B09C-4B31-91B9-8D55C3679D7D}" destId="{24C284F0-8D93-4D44-B5EA-D5E8D889D085}" srcOrd="1" destOrd="0" presId="urn:microsoft.com/office/officeart/2005/8/layout/orgChart1"/>
    <dgm:cxn modelId="{F8D133B8-496F-49CA-8599-69039117AC74}" type="presOf" srcId="{3E7B209B-99E9-4732-8535-B6420FAA9EB0}" destId="{7D19548D-AF5B-45F7-B76A-B9FAD10DA945}" srcOrd="0" destOrd="0" presId="urn:microsoft.com/office/officeart/2005/8/layout/orgChart1"/>
    <dgm:cxn modelId="{711F84AC-E796-4A2C-A288-5A750E997709}" type="presOf" srcId="{948EEDFB-45FB-4771-B908-717F06E94E53}" destId="{A920620F-8E55-45D3-902D-7DF7167239D8}" srcOrd="0" destOrd="0" presId="urn:microsoft.com/office/officeart/2005/8/layout/orgChart1"/>
    <dgm:cxn modelId="{520EB5C1-696B-442B-9EFA-5DC1738A2CA7}" srcId="{05A92A2D-8FFF-4E3D-84E8-0BB1916EF9EA}" destId="{9E67BE43-355C-4EC8-8128-B097F743EF6F}" srcOrd="1" destOrd="0" parTransId="{85F688BE-7D54-4BD3-8D20-16D607238215}" sibTransId="{9EEA4EFD-888E-4BB5-BD39-3EC23893F363}"/>
    <dgm:cxn modelId="{EFC68AA0-5306-455B-8564-3975F0D60B35}" type="presOf" srcId="{324CC68E-91C0-4E13-8D05-A2E17152C8BB}" destId="{4C525882-AC5A-4447-9D82-2A9727ADD812}" srcOrd="1" destOrd="0" presId="urn:microsoft.com/office/officeart/2005/8/layout/orgChart1"/>
    <dgm:cxn modelId="{4AF03A35-817A-4207-883F-1145147551DF}" type="presOf" srcId="{1750B809-68B4-494A-AF93-3C1F5FFF5062}" destId="{0F159758-F441-4D8C-AEE1-9309EDC09E6C}" srcOrd="0" destOrd="0" presId="urn:microsoft.com/office/officeart/2005/8/layout/orgChart1"/>
    <dgm:cxn modelId="{FB41C467-861E-4FB2-AF18-9DF3F4AB7CB4}" type="presOf" srcId="{9ADCC993-7B1F-48F5-ADE9-27B74164C080}" destId="{278A9DE4-8DE7-47A2-8D90-A0EED2C32556}" srcOrd="0" destOrd="0" presId="urn:microsoft.com/office/officeart/2005/8/layout/orgChart1"/>
    <dgm:cxn modelId="{E40C66E4-C28D-4CC4-840C-EF1E2971E853}" type="presOf" srcId="{21FD9C05-66DB-4405-B795-62D052B52D05}" destId="{6BAB85EC-F9DC-42CA-AD39-F19B2CFFEE82}" srcOrd="1" destOrd="0" presId="urn:microsoft.com/office/officeart/2005/8/layout/orgChart1"/>
    <dgm:cxn modelId="{2D20E8F8-2030-4370-8F96-4EC7C95D59AA}" type="presOf" srcId="{9AE2FAA4-048B-404A-9F44-AADBF97A4A00}" destId="{8145D83C-AEFC-472F-8B79-B8EC02F2395E}" srcOrd="0" destOrd="0" presId="urn:microsoft.com/office/officeart/2005/8/layout/orgChart1"/>
    <dgm:cxn modelId="{CC4F7C4A-CEF0-4414-96E2-371C66C97005}" type="presOf" srcId="{7105B071-DBC4-4F43-B1AF-A003B3DCC0D2}" destId="{06298EFD-D1DB-486C-A22C-BCB95BF52930}" srcOrd="0" destOrd="0" presId="urn:microsoft.com/office/officeart/2005/8/layout/orgChart1"/>
    <dgm:cxn modelId="{2D3D531A-4BD6-4BE7-BB89-9ABD7A031C67}" type="presOf" srcId="{21FD9C05-66DB-4405-B795-62D052B52D05}" destId="{F426A612-7524-4F57-972A-1D5956A752DF}" srcOrd="0" destOrd="0" presId="urn:microsoft.com/office/officeart/2005/8/layout/orgChart1"/>
    <dgm:cxn modelId="{E3C971AA-6B47-4950-9FFD-72A6C29BF797}" type="presOf" srcId="{BAF321E1-2A80-4FED-AC0F-1E3B302A6EF1}" destId="{7ED864D9-C85B-4B69-98F3-0EFE469CB35B}" srcOrd="0" destOrd="0" presId="urn:microsoft.com/office/officeart/2005/8/layout/orgChart1"/>
    <dgm:cxn modelId="{EE5EBE98-3176-48A5-A896-9B66277BC82D}" srcId="{1750B809-68B4-494A-AF93-3C1F5FFF5062}" destId="{5591D000-72F7-4216-BF6B-16FA1B2C1A19}" srcOrd="2" destOrd="0" parTransId="{98C00CF9-F573-4E1B-8DAE-CC35170997C3}" sibTransId="{5C6D8E54-CFD8-41C0-AD20-837DACEF210A}"/>
    <dgm:cxn modelId="{78C90285-D0F4-4A2F-9A50-727D20BA5D43}" type="presOf" srcId="{B58FEEA4-85B0-42CA-8292-1E2D83E17F35}" destId="{69B8F2DF-B219-4C9F-ABA8-551D086C8538}" srcOrd="0" destOrd="0" presId="urn:microsoft.com/office/officeart/2005/8/layout/orgChart1"/>
    <dgm:cxn modelId="{502C27DD-3A8D-443E-A0C8-147BDB387DEA}" type="presOf" srcId="{324CC68E-91C0-4E13-8D05-A2E17152C8BB}" destId="{06919D50-67C9-4024-A49C-1B035BA2BE7B}" srcOrd="0" destOrd="0" presId="urn:microsoft.com/office/officeart/2005/8/layout/orgChart1"/>
    <dgm:cxn modelId="{1CA051F8-B6A9-4A79-9DB6-410678EAA457}" srcId="{05A92A2D-8FFF-4E3D-84E8-0BB1916EF9EA}" destId="{CEE6ED11-B48B-42D4-A022-C129ED93DE02}" srcOrd="0" destOrd="0" parTransId="{63721FDA-7DD9-40E4-8293-B1A2233AABFA}" sibTransId="{84264616-FE7B-471F-A451-2CB07A09D3AB}"/>
    <dgm:cxn modelId="{5215F7F0-DC92-48C3-9C9B-58B2CCF9E850}" type="presOf" srcId="{729B1D45-7DB3-4A31-924E-5539975944DA}" destId="{797D3232-9AE5-424C-BF44-C67B11850F9E}" srcOrd="0" destOrd="0" presId="urn:microsoft.com/office/officeart/2005/8/layout/orgChart1"/>
    <dgm:cxn modelId="{69799F46-CF9E-4CF7-B277-6B81146C4D37}" type="presOf" srcId="{FCDCA2F8-71F1-4767-A252-600D53253190}" destId="{069004BA-F69B-4DD5-9F13-C5CB83B42403}" srcOrd="1" destOrd="0" presId="urn:microsoft.com/office/officeart/2005/8/layout/orgChart1"/>
    <dgm:cxn modelId="{2DC9BB3F-6765-4197-8A3B-586738E534AC}" srcId="{1750B809-68B4-494A-AF93-3C1F5FFF5062}" destId="{9AE2FAA4-048B-404A-9F44-AADBF97A4A00}" srcOrd="3" destOrd="0" parTransId="{63151B52-80E1-4FEB-9C1A-76650C917B2D}" sibTransId="{13668ADB-9098-48CF-9DAA-07C5BD4100AC}"/>
    <dgm:cxn modelId="{F997098F-0BBE-4857-A800-F3BEF3D53FA8}" srcId="{1750B809-68B4-494A-AF93-3C1F5FFF5062}" destId="{324CC68E-91C0-4E13-8D05-A2E17152C8BB}" srcOrd="1" destOrd="0" parTransId="{6C487981-CDA8-4A90-B5F5-8FFE6CD45099}" sibTransId="{568CE901-72D0-4F6A-B318-2CC750751114}"/>
    <dgm:cxn modelId="{9E45185C-F6FC-4013-9B0A-95976C7BD5D2}" srcId="{B9D45015-B5E6-4F93-A54F-55E55D5E8E2C}" destId="{C8171AF3-34EE-48CF-A8FD-680D9FF7B8FB}" srcOrd="0" destOrd="0" parTransId="{405C309E-72F1-4BB3-8817-A2CF4699E085}" sibTransId="{00D4433E-5FF4-45A9-9366-5C5D47351AF7}"/>
    <dgm:cxn modelId="{EB5CE305-51F4-425D-9FC5-21AD26324B2F}" type="presOf" srcId="{F8871FE8-01C7-46BD-858A-E423033E2A51}" destId="{140A3F25-55E8-40BD-A758-6B746EF16DA4}" srcOrd="1" destOrd="0" presId="urn:microsoft.com/office/officeart/2005/8/layout/orgChart1"/>
    <dgm:cxn modelId="{E5E5D20E-3D1A-4670-B5EB-C46D0A92D3FC}" type="presOf" srcId="{F3BB2CD4-0F7A-4D98-82DE-FFA0BE91BE5C}" destId="{B0A75E07-3DD0-47C2-82C6-8B834604934D}" srcOrd="0" destOrd="0" presId="urn:microsoft.com/office/officeart/2005/8/layout/orgChart1"/>
    <dgm:cxn modelId="{3DBC2E27-B26B-4DAF-98EE-76278C4AA54C}" type="presOf" srcId="{1750B809-68B4-494A-AF93-3C1F5FFF5062}" destId="{79B86B09-EF45-4AE8-A3C0-D8A1831FFB76}" srcOrd="1" destOrd="0" presId="urn:microsoft.com/office/officeart/2005/8/layout/orgChart1"/>
    <dgm:cxn modelId="{391F4673-2BAA-41C0-BE78-D7F1758D69AC}" srcId="{E60466CD-A350-46F4-9115-D04549983615}" destId="{C0D21EB2-B09C-4B31-91B9-8D55C3679D7D}" srcOrd="2" destOrd="0" parTransId="{948EEDFB-45FB-4771-B908-717F06E94E53}" sibTransId="{3F8BD6C2-81C1-4AD3-AB10-1AFDD1980210}"/>
    <dgm:cxn modelId="{4A19265E-0F48-4859-9523-AB21DBF3BFB0}" type="presOf" srcId="{845E7A6B-29F8-49F7-926E-54AFD18D91CF}" destId="{EB96C4BF-A476-41C0-A9BB-D51D20EE2F02}" srcOrd="1" destOrd="0" presId="urn:microsoft.com/office/officeart/2005/8/layout/orgChart1"/>
    <dgm:cxn modelId="{BC7C3AB9-3870-4A63-9644-3E17176E72EF}" type="presOf" srcId="{22DABE9D-AF7F-4916-93BA-E53367BAECC7}" destId="{71EAC77D-CB3E-465A-BA43-9DF50AAE3750}" srcOrd="0" destOrd="0" presId="urn:microsoft.com/office/officeart/2005/8/layout/orgChart1"/>
    <dgm:cxn modelId="{38D17EE6-8802-4533-9248-80307C609511}" type="presOf" srcId="{4634B150-C299-4AF8-A25F-3C7753F8DBB1}" destId="{489EB104-B3E6-4247-A5A1-1AD3BCD98D74}" srcOrd="1" destOrd="0" presId="urn:microsoft.com/office/officeart/2005/8/layout/orgChart1"/>
    <dgm:cxn modelId="{B307697C-A8FF-47C3-A1F0-25822F54B508}" type="presOf" srcId="{2042B437-A626-4D04-863A-C67A8336951C}" destId="{A41724CE-D73F-4DC0-BC0A-8C9D375B5A1A}" srcOrd="0" destOrd="0" presId="urn:microsoft.com/office/officeart/2005/8/layout/orgChart1"/>
    <dgm:cxn modelId="{02BC3687-C2D5-4BBF-83E6-0C945D080C43}" srcId="{0DEC7C12-E0D8-4AB2-B978-B1DABF257688}" destId="{845E7A6B-29F8-49F7-926E-54AFD18D91CF}" srcOrd="3" destOrd="0" parTransId="{F8BB666B-CCF5-4F5E-AB3C-79936A9C6BBE}" sibTransId="{932C0CFB-6F2F-4ACD-80C3-10DF476259A3}"/>
    <dgm:cxn modelId="{A4CAE09B-7408-415C-8F22-26592ED8D606}" type="presOf" srcId="{8FECDB88-D8DA-4336-9315-66CD3AA5744C}" destId="{3AE0AA54-28B7-46A5-96A3-C3F81D0E4059}" srcOrd="0" destOrd="0" presId="urn:microsoft.com/office/officeart/2005/8/layout/orgChart1"/>
    <dgm:cxn modelId="{6CEF479F-7621-4502-9B19-68C345F048EA}" srcId="{7105B071-DBC4-4F43-B1AF-A003B3DCC0D2}" destId="{085B49DB-0B69-4DFD-B3A1-01E96C6A434D}" srcOrd="1" destOrd="0" parTransId="{E0A5A419-1CE3-4788-B57C-DDD86A31FE52}" sibTransId="{7AA4ED38-6B8C-4A10-96A8-E0FE837C3653}"/>
    <dgm:cxn modelId="{DB41561E-9749-48AE-A825-78629186E484}" type="presOf" srcId="{2338F122-88B8-4178-BB0E-D68B44851775}" destId="{9814FB92-70BA-4E23-A0D2-182213C83EEB}" srcOrd="0" destOrd="0" presId="urn:microsoft.com/office/officeart/2005/8/layout/orgChart1"/>
    <dgm:cxn modelId="{10B2DE7B-1C16-4042-A3DA-14591FFA41FB}" type="presOf" srcId="{5591D000-72F7-4216-BF6B-16FA1B2C1A19}" destId="{70A67F56-58D7-420C-A80F-7DC712EE07A9}" srcOrd="0" destOrd="0" presId="urn:microsoft.com/office/officeart/2005/8/layout/orgChart1"/>
    <dgm:cxn modelId="{74BF8D3C-2618-44BD-A4EF-A8FCBFA10B88}" type="presOf" srcId="{A3617491-3B4B-4223-9FC6-1D2C4F1E7D36}" destId="{6FD95273-3913-48D2-8104-3E33970622AB}" srcOrd="0" destOrd="0" presId="urn:microsoft.com/office/officeart/2005/8/layout/orgChart1"/>
    <dgm:cxn modelId="{382A428E-7A6C-4406-88E7-83597C07DA14}" type="presOf" srcId="{9AE2FAA4-048B-404A-9F44-AADBF97A4A00}" destId="{D9B7D16F-7B53-42E1-9977-6266F3ECE94A}" srcOrd="1" destOrd="0" presId="urn:microsoft.com/office/officeart/2005/8/layout/orgChart1"/>
    <dgm:cxn modelId="{35679D8B-1D06-41B2-A245-C9B98C14562D}" type="presOf" srcId="{3058A150-8CE8-415A-A126-6151E90C31A2}" destId="{8228AFE6-53A3-4086-BE28-7772D6F5A162}" srcOrd="1" destOrd="0" presId="urn:microsoft.com/office/officeart/2005/8/layout/orgChart1"/>
    <dgm:cxn modelId="{6EEAD10D-662D-4776-B231-21E52B988961}" type="presOf" srcId="{3058A150-8CE8-415A-A126-6151E90C31A2}" destId="{C8D55184-A394-48E3-A09E-C68E6EE66F65}" srcOrd="0" destOrd="0" presId="urn:microsoft.com/office/officeart/2005/8/layout/orgChart1"/>
    <dgm:cxn modelId="{1C9BB8BD-EB27-499B-850F-3714AD8D1E47}" type="presOf" srcId="{C8171AF3-34EE-48CF-A8FD-680D9FF7B8FB}" destId="{86008366-0FB7-4C92-BDC6-FF1E05B2B85A}" srcOrd="0" destOrd="0" presId="urn:microsoft.com/office/officeart/2005/8/layout/orgChart1"/>
    <dgm:cxn modelId="{B6802237-B7FE-4EE0-ABD2-0ECD1FFC5831}" srcId="{C8171AF3-34EE-48CF-A8FD-680D9FF7B8FB}" destId="{0DEC7C12-E0D8-4AB2-B978-B1DABF257688}" srcOrd="3" destOrd="0" parTransId="{67CAFB84-F0E5-466E-9125-FC66B6D13169}" sibTransId="{B9DA2F5B-96E4-450A-A03C-1FEED7BA8309}"/>
    <dgm:cxn modelId="{72E4CADA-5570-4C7B-B7AF-6EB38F01907F}" type="presOf" srcId="{729B1D45-7DB3-4A31-924E-5539975944DA}" destId="{0A438C88-0BF3-4380-B6AD-C88F77010F62}" srcOrd="1" destOrd="0" presId="urn:microsoft.com/office/officeart/2005/8/layout/orgChart1"/>
    <dgm:cxn modelId="{0F4BB24C-40FE-4CB7-9D7A-E28D68D0B11D}" type="presOf" srcId="{DB6FF365-3C04-4C88-AC04-5EFE0BBCF986}" destId="{E4C337BE-83FB-45E0-8E54-8408BBBF4FDC}" srcOrd="0" destOrd="0" presId="urn:microsoft.com/office/officeart/2005/8/layout/orgChart1"/>
    <dgm:cxn modelId="{E6176C74-FDC1-46E0-867B-F63DE5F2ECCA}" type="presOf" srcId="{1A9BF3A8-99DC-4CED-BDF4-3F0F6D9EAD68}" destId="{6F4D1C0A-E903-46EE-B5D3-1AEE7BC9D7B4}" srcOrd="0" destOrd="0" presId="urn:microsoft.com/office/officeart/2005/8/layout/orgChart1"/>
    <dgm:cxn modelId="{03757DE6-6EF0-41C3-87DD-A52DC9890422}" type="presOf" srcId="{085B49DB-0B69-4DFD-B3A1-01E96C6A434D}" destId="{2935C8D1-44E6-4B69-8643-30A7AFF510A9}" srcOrd="0" destOrd="0" presId="urn:microsoft.com/office/officeart/2005/8/layout/orgChart1"/>
    <dgm:cxn modelId="{3954844E-8914-48BB-8443-63BA3D876ABE}" srcId="{C8171AF3-34EE-48CF-A8FD-680D9FF7B8FB}" destId="{05A92A2D-8FFF-4E3D-84E8-0BB1916EF9EA}" srcOrd="6" destOrd="0" parTransId="{E701EEFF-1D15-4F43-AA48-B266F1BC78AF}" sibTransId="{9D35F4C4-01DD-47DF-A8A4-75160BA35DED}"/>
    <dgm:cxn modelId="{4F014A13-F168-4BDB-AC1F-65B429548DC0}" type="presOf" srcId="{845E7A6B-29F8-49F7-926E-54AFD18D91CF}" destId="{42411815-96E2-41C2-84BA-5E2686711753}" srcOrd="0" destOrd="0" presId="urn:microsoft.com/office/officeart/2005/8/layout/orgChart1"/>
    <dgm:cxn modelId="{A7436675-1C27-4ABF-A28C-877DE64E4B86}" type="presOf" srcId="{4634B150-C299-4AF8-A25F-3C7753F8DBB1}" destId="{64B5EDB2-80C9-4CD2-BB49-46924D4B53C7}" srcOrd="0" destOrd="0" presId="urn:microsoft.com/office/officeart/2005/8/layout/orgChart1"/>
    <dgm:cxn modelId="{249BD61D-6821-43FA-90BF-FA945315962C}" type="presOf" srcId="{E60466CD-A350-46F4-9115-D04549983615}" destId="{13CD3C95-29DB-4D5E-83A4-DFDE319C8E8D}" srcOrd="1" destOrd="0" presId="urn:microsoft.com/office/officeart/2005/8/layout/orgChart1"/>
    <dgm:cxn modelId="{D700F8AE-07B1-4BBF-A1E4-E0D5E3E6C241}" type="presOf" srcId="{E701EEFF-1D15-4F43-AA48-B266F1BC78AF}" destId="{8EAA2FEE-DF21-4DA1-8122-94A2F3E3BFA9}" srcOrd="0" destOrd="0" presId="urn:microsoft.com/office/officeart/2005/8/layout/orgChart1"/>
    <dgm:cxn modelId="{941F0072-CD5F-4D42-8E61-FEFF5512A292}" type="presOf" srcId="{85F688BE-7D54-4BD3-8D20-16D607238215}" destId="{5845D1F4-998D-4F53-BE72-834DBAB5C5F9}" srcOrd="0" destOrd="0" presId="urn:microsoft.com/office/officeart/2005/8/layout/orgChart1"/>
    <dgm:cxn modelId="{01AB1225-9B53-4FE2-9988-EA02C9F32388}" type="presOf" srcId="{6C487981-CDA8-4A90-B5F5-8FFE6CD45099}" destId="{01DDCAAB-6E36-42A0-A33F-5D5E08F34D51}" srcOrd="0" destOrd="0" presId="urn:microsoft.com/office/officeart/2005/8/layout/orgChart1"/>
    <dgm:cxn modelId="{27500D67-3D2C-4AA8-976E-B315F13C6423}" srcId="{4A04A458-2E75-421E-B0F0-EB2EFD4306CB}" destId="{3058A150-8CE8-415A-A126-6151E90C31A2}" srcOrd="1" destOrd="0" parTransId="{3E7B209B-99E9-4732-8535-B6420FAA9EB0}" sibTransId="{F21090C5-D965-4178-A077-5A05A5EE5446}"/>
    <dgm:cxn modelId="{B5F0AB7F-B477-4AAB-B89E-5F5B3D61A09C}" type="presOf" srcId="{3173E8D3-AE31-4479-990E-A99923EAB414}" destId="{E7C11398-BA08-4CFB-A44E-F1542579EE80}" srcOrd="1" destOrd="0" presId="urn:microsoft.com/office/officeart/2005/8/layout/orgChart1"/>
    <dgm:cxn modelId="{3854563B-8D48-402E-BE67-26E97F5C26A2}" type="presOf" srcId="{3173E8D3-AE31-4479-990E-A99923EAB414}" destId="{0F224334-CA8E-458D-B951-DA775E6D701F}" srcOrd="0" destOrd="0" presId="urn:microsoft.com/office/officeart/2005/8/layout/orgChart1"/>
    <dgm:cxn modelId="{B092D5DF-AEC8-41CC-A766-C6A6ADEFA600}" type="presOf" srcId="{8CCB897D-0D51-49A7-B545-8E54140928D2}" destId="{29AA053E-2059-4D09-9460-EAA076C1CCD4}" srcOrd="1" destOrd="0" presId="urn:microsoft.com/office/officeart/2005/8/layout/orgChart1"/>
    <dgm:cxn modelId="{A8C3C30C-E8D6-4022-9ECB-6FF06A2B23A2}" type="presOf" srcId="{7FBF5826-B398-4A6B-8345-5DFCEC2632B1}" destId="{6D739ACB-37B2-4626-AFBC-25D3FA2DFE32}" srcOrd="0" destOrd="0" presId="urn:microsoft.com/office/officeart/2005/8/layout/orgChart1"/>
    <dgm:cxn modelId="{3E33F669-CE33-4597-A555-469777FC9115}" srcId="{C8171AF3-34EE-48CF-A8FD-680D9FF7B8FB}" destId="{1750B809-68B4-494A-AF93-3C1F5FFF5062}" srcOrd="1" destOrd="0" parTransId="{BAF321E1-2A80-4FED-AC0F-1E3B302A6EF1}" sibTransId="{A82A1714-7C2C-434E-AE2B-D0C8B9C88E7A}"/>
    <dgm:cxn modelId="{3DEA8D2E-3E5A-455E-AB9A-4EB306DFC246}" type="presOf" srcId="{05A92A2D-8FFF-4E3D-84E8-0BB1916EF9EA}" destId="{14EE1DC8-EF38-4843-9CE4-91BE257EBD0D}" srcOrd="0" destOrd="0" presId="urn:microsoft.com/office/officeart/2005/8/layout/orgChart1"/>
    <dgm:cxn modelId="{1A7F00EA-1060-418C-9C48-ED4E4F71E5F2}" srcId="{1750B809-68B4-494A-AF93-3C1F5FFF5062}" destId="{22DABE9D-AF7F-4916-93BA-E53367BAECC7}" srcOrd="0" destOrd="0" parTransId="{8FECDB88-D8DA-4336-9315-66CD3AA5744C}" sibTransId="{98AEB074-F306-4469-87D3-5FD48966530D}"/>
    <dgm:cxn modelId="{AD49386D-191A-4A5C-A915-CA5374ADFA44}" type="presOf" srcId="{F8871FE8-01C7-46BD-858A-E423033E2A51}" destId="{518E444F-BCD3-46E6-B6C6-06387E56D459}" srcOrd="0" destOrd="0" presId="urn:microsoft.com/office/officeart/2005/8/layout/orgChart1"/>
    <dgm:cxn modelId="{24DCFF71-07FF-44EE-99C7-AB99C55D4EAF}" type="presOf" srcId="{8CCB897D-0D51-49A7-B545-8E54140928D2}" destId="{42D3BA41-8AEB-4F5C-ADED-0C6D67B6AC2D}" srcOrd="0" destOrd="0" presId="urn:microsoft.com/office/officeart/2005/8/layout/orgChart1"/>
    <dgm:cxn modelId="{742FF863-8EB0-420D-96C6-90AF6EE6D992}" type="presOf" srcId="{37F5E037-746E-4D4B-B2F2-522AFC0AD521}" destId="{3D1D5A5B-E9C2-41AF-A10E-9B8D7DF01C11}" srcOrd="0" destOrd="0" presId="urn:microsoft.com/office/officeart/2005/8/layout/orgChart1"/>
    <dgm:cxn modelId="{8D716921-DB82-4624-94EC-D21E572ADE90}" type="presOf" srcId="{9ADCC993-7B1F-48F5-ADE9-27B74164C080}" destId="{75BCB910-98EE-4908-957A-A8743BBEBA08}" srcOrd="1" destOrd="0" presId="urn:microsoft.com/office/officeart/2005/8/layout/orgChart1"/>
    <dgm:cxn modelId="{2E78F6EB-1695-425D-9AB5-F9C1A4E88CC5}" type="presOf" srcId="{E0A5A419-1CE3-4788-B57C-DDD86A31FE52}" destId="{BDE5A372-D171-4401-BF13-9DAAC2A6012C}" srcOrd="0" destOrd="0" presId="urn:microsoft.com/office/officeart/2005/8/layout/orgChart1"/>
    <dgm:cxn modelId="{A2A690A8-A6C7-48E3-8EF8-F58C116DFE7D}" type="presOf" srcId="{4A04A458-2E75-421E-B0F0-EB2EFD4306CB}" destId="{163AAB43-BA7D-418E-885B-6B4BA1FC88AF}" srcOrd="1" destOrd="0" presId="urn:microsoft.com/office/officeart/2005/8/layout/orgChart1"/>
    <dgm:cxn modelId="{A66E46D6-38F3-4E96-AC66-56818064281F}" type="presOf" srcId="{619DEEB9-9DFE-4946-94DC-36B64D2D8F6D}" destId="{F56310A5-DB7F-4079-AC99-057413446370}" srcOrd="1" destOrd="0" presId="urn:microsoft.com/office/officeart/2005/8/layout/orgChart1"/>
    <dgm:cxn modelId="{91781AE8-8CCC-4052-BA63-C88AEE69DDBD}" type="presOf" srcId="{9E67BE43-355C-4EC8-8128-B097F743EF6F}" destId="{793B797E-B720-4927-AAF0-2768CB2E8E8F}" srcOrd="0" destOrd="0" presId="urn:microsoft.com/office/officeart/2005/8/layout/orgChart1"/>
    <dgm:cxn modelId="{AFC0AEA3-0EC2-43E7-8C98-8BC1F7B0BC71}" srcId="{C8171AF3-34EE-48CF-A8FD-680D9FF7B8FB}" destId="{DB6FF365-3C04-4C88-AC04-5EFE0BBCF986}" srcOrd="0" destOrd="0" parTransId="{1A9BF3A8-99DC-4CED-BDF4-3F0F6D9EAD68}" sibTransId="{2B65309F-2275-4496-89E6-F375DE905C78}"/>
    <dgm:cxn modelId="{7ED4B604-CC8B-4C05-BD87-372F23E1E1EA}" type="presOf" srcId="{883152E6-D741-49B6-8985-371A14C53B9C}" destId="{1A215417-D9B2-488C-9B42-0001A0A1C998}" srcOrd="0" destOrd="0" presId="urn:microsoft.com/office/officeart/2005/8/layout/orgChart1"/>
    <dgm:cxn modelId="{399454B9-DBC3-4B77-B74F-E4B41C1656D5}" type="presOf" srcId="{4BE5201E-8D76-488B-BA9A-3E26D7B163B8}" destId="{924693C7-62D8-4135-9367-64742655FA19}" srcOrd="0" destOrd="0" presId="urn:microsoft.com/office/officeart/2005/8/layout/orgChart1"/>
    <dgm:cxn modelId="{CB59B499-F537-4DA8-BA93-5092E4B85A00}" srcId="{C8171AF3-34EE-48CF-A8FD-680D9FF7B8FB}" destId="{7105B071-DBC4-4F43-B1AF-A003B3DCC0D2}" srcOrd="2" destOrd="0" parTransId="{9540747C-EA60-41C9-A769-5B173C457043}" sibTransId="{37902825-37ED-4EBC-9DB1-3BD677042FF5}"/>
    <dgm:cxn modelId="{694B815E-D8DB-4736-A924-BDDAFCA83712}" type="presOf" srcId="{ADD86D5A-3818-46F4-828A-CD7D156A7E8F}" destId="{552F1557-B1B0-4F04-AAA9-6E65B036789B}" srcOrd="0" destOrd="0" presId="urn:microsoft.com/office/officeart/2005/8/layout/orgChart1"/>
    <dgm:cxn modelId="{4C4A2796-9418-4408-9D7C-47F2CC6B7FE6}" srcId="{C8171AF3-34EE-48CF-A8FD-680D9FF7B8FB}" destId="{4A04A458-2E75-421E-B0F0-EB2EFD4306CB}" srcOrd="5" destOrd="0" parTransId="{A0887291-0C11-47FE-ACFD-38527019AED1}" sibTransId="{379174AA-F911-4244-A0D0-293896903DA6}"/>
    <dgm:cxn modelId="{7F17504E-15CB-426D-BF96-2F5E19E7F908}" srcId="{0DEC7C12-E0D8-4AB2-B978-B1DABF257688}" destId="{619DEEB9-9DFE-4946-94DC-36B64D2D8F6D}" srcOrd="1" destOrd="0" parTransId="{37F5E037-746E-4D4B-B2F2-522AFC0AD521}" sibTransId="{CD8B3F8E-8765-4AC6-80F6-6F949B48FC0F}"/>
    <dgm:cxn modelId="{BB766428-A3FB-4041-A53D-7ED535E5115B}" type="presOf" srcId="{B9D45015-B5E6-4F93-A54F-55E55D5E8E2C}" destId="{AB506FE9-A7A2-45F8-9AC7-AB6322D23430}" srcOrd="0" destOrd="0" presId="urn:microsoft.com/office/officeart/2005/8/layout/orgChart1"/>
    <dgm:cxn modelId="{A4F14610-AD66-482F-A4BE-E413064B3E15}" type="presOf" srcId="{A0887291-0C11-47FE-ACFD-38527019AED1}" destId="{C2D90F70-AABF-4A7A-9E41-291CAD9CADFB}" srcOrd="0" destOrd="0" presId="urn:microsoft.com/office/officeart/2005/8/layout/orgChart1"/>
    <dgm:cxn modelId="{34C70F4C-FBBC-491E-AB14-6C3A65B73321}" type="presOf" srcId="{05A92A2D-8FFF-4E3D-84E8-0BB1916EF9EA}" destId="{4156D1EB-08BA-466E-8B3B-AF63E19FD98A}" srcOrd="1" destOrd="0" presId="urn:microsoft.com/office/officeart/2005/8/layout/orgChart1"/>
    <dgm:cxn modelId="{E7501AC7-0242-45B3-9F80-6C15F2A8A337}" type="presOf" srcId="{774F1A43-0155-4ECE-BCFB-4EA4031FBBBA}" destId="{0F9E97F4-5BBB-404A-B441-16A19A980104}" srcOrd="0" destOrd="0" presId="urn:microsoft.com/office/officeart/2005/8/layout/orgChart1"/>
    <dgm:cxn modelId="{CFA59144-8CD3-4E63-A579-542F606A2972}" type="presOf" srcId="{9540747C-EA60-41C9-A769-5B173C457043}" destId="{BF6B03BC-EFA2-4DA3-B89A-96DBFD8249F0}" srcOrd="0" destOrd="0" presId="urn:microsoft.com/office/officeart/2005/8/layout/orgChart1"/>
    <dgm:cxn modelId="{8121F5B5-EA9E-4237-8989-C31060853B4F}" type="presOf" srcId="{CEE6ED11-B48B-42D4-A022-C129ED93DE02}" destId="{50B9948C-7457-404E-ACF2-5F95D7658CD3}" srcOrd="1" destOrd="0" presId="urn:microsoft.com/office/officeart/2005/8/layout/orgChart1"/>
    <dgm:cxn modelId="{C18D07B1-1710-442F-B643-C2188AA2673D}" type="presOf" srcId="{0DEC7C12-E0D8-4AB2-B978-B1DABF257688}" destId="{E43385AA-4661-4C22-9B03-374E7C36019A}" srcOrd="1" destOrd="0" presId="urn:microsoft.com/office/officeart/2005/8/layout/orgChart1"/>
    <dgm:cxn modelId="{F3987790-7322-43B3-86D2-65B7F88A750D}" type="presOf" srcId="{883152E6-D741-49B6-8985-371A14C53B9C}" destId="{0E56C2AB-7141-4DAE-8D78-6062A02AF705}" srcOrd="1" destOrd="0" presId="urn:microsoft.com/office/officeart/2005/8/layout/orgChart1"/>
    <dgm:cxn modelId="{CDA0552A-95FE-4690-9C96-E4085067C758}" type="presOf" srcId="{63151B52-80E1-4FEB-9C1A-76650C917B2D}" destId="{568343A3-F441-4510-8636-C6B58A7752A3}" srcOrd="0" destOrd="0" presId="urn:microsoft.com/office/officeart/2005/8/layout/orgChart1"/>
    <dgm:cxn modelId="{CC811AA6-28D5-4A54-87AD-76B119013EA5}" srcId="{E60466CD-A350-46F4-9115-D04549983615}" destId="{F8871FE8-01C7-46BD-858A-E423033E2A51}" srcOrd="1" destOrd="0" parTransId="{4BE5201E-8D76-488B-BA9A-3E26D7B163B8}" sibTransId="{42B02DA0-89E6-4AE1-91E3-9563DD04F7B7}"/>
    <dgm:cxn modelId="{5DEC91F3-52A0-4218-8787-BBF335BAA3E3}" srcId="{4A04A458-2E75-421E-B0F0-EB2EFD4306CB}" destId="{8CCB897D-0D51-49A7-B545-8E54140928D2}" srcOrd="0" destOrd="0" parTransId="{A3617491-3B4B-4223-9FC6-1D2C4F1E7D36}" sibTransId="{44183F37-D395-4DDF-B099-BDD0BFC89CCA}"/>
    <dgm:cxn modelId="{96F9A69D-BA47-45E5-B0EE-AD74838FB90D}" type="presOf" srcId="{4A04A458-2E75-421E-B0F0-EB2EFD4306CB}" destId="{EF3C0A90-A087-41DF-8176-41FE4F3AD08F}" srcOrd="0" destOrd="0" presId="urn:microsoft.com/office/officeart/2005/8/layout/orgChart1"/>
    <dgm:cxn modelId="{4AAA7251-EA61-453C-9423-F4248F1FBCC6}" srcId="{E60466CD-A350-46F4-9115-D04549983615}" destId="{883152E6-D741-49B6-8985-371A14C53B9C}" srcOrd="0" destOrd="0" parTransId="{774F1A43-0155-4ECE-BCFB-4EA4031FBBBA}" sibTransId="{79F30A15-D51D-460A-A0DC-9657B9E8C39B}"/>
    <dgm:cxn modelId="{CC9921BA-BDB7-421E-99E0-431FDBF8CE30}" type="presOf" srcId="{CEE6ED11-B48B-42D4-A022-C129ED93DE02}" destId="{D06564C4-2C89-4816-933F-CC34A1081437}" srcOrd="0" destOrd="0" presId="urn:microsoft.com/office/officeart/2005/8/layout/orgChart1"/>
    <dgm:cxn modelId="{0A569C71-B9E8-4E7F-9E24-5DAB672EE859}" type="presOf" srcId="{63721FDA-7DD9-40E4-8293-B1A2233AABFA}" destId="{A0FE0C4C-626D-4044-8688-2DF4D8FFFCE3}" srcOrd="0" destOrd="0" presId="urn:microsoft.com/office/officeart/2005/8/layout/orgChart1"/>
    <dgm:cxn modelId="{1674313E-3354-4CDE-9B34-970A98C8E774}" type="presOf" srcId="{C0D21EB2-B09C-4B31-91B9-8D55C3679D7D}" destId="{29137021-6411-4F11-A186-8919F9C4A72C}" srcOrd="0" destOrd="0" presId="urn:microsoft.com/office/officeart/2005/8/layout/orgChart1"/>
    <dgm:cxn modelId="{5BD76F6B-833A-446D-9725-87BE94F6FDEC}" type="presParOf" srcId="{AB506FE9-A7A2-45F8-9AC7-AB6322D23430}" destId="{C1767C68-5D49-4EEF-9AAD-D643753C2C3E}" srcOrd="0" destOrd="0" presId="urn:microsoft.com/office/officeart/2005/8/layout/orgChart1"/>
    <dgm:cxn modelId="{4D945518-9CEE-4426-AAD9-C5436B25DB72}" type="presParOf" srcId="{C1767C68-5D49-4EEF-9AAD-D643753C2C3E}" destId="{D84BA9FC-799C-4401-A8D1-0E85CCD3593F}" srcOrd="0" destOrd="0" presId="urn:microsoft.com/office/officeart/2005/8/layout/orgChart1"/>
    <dgm:cxn modelId="{6B9FDC19-F3E0-43B9-A748-6E51EBC2CF87}" type="presParOf" srcId="{D84BA9FC-799C-4401-A8D1-0E85CCD3593F}" destId="{86008366-0FB7-4C92-BDC6-FF1E05B2B85A}" srcOrd="0" destOrd="0" presId="urn:microsoft.com/office/officeart/2005/8/layout/orgChart1"/>
    <dgm:cxn modelId="{6F42DA92-30C8-4F72-957A-085A57A1B300}" type="presParOf" srcId="{D84BA9FC-799C-4401-A8D1-0E85CCD3593F}" destId="{5D5B8DCB-5E8E-4490-8208-5EDF49A90367}" srcOrd="1" destOrd="0" presId="urn:microsoft.com/office/officeart/2005/8/layout/orgChart1"/>
    <dgm:cxn modelId="{093618B3-2C2F-43A2-92F6-E7C413585531}" type="presParOf" srcId="{C1767C68-5D49-4EEF-9AAD-D643753C2C3E}" destId="{94D58B70-920F-4902-80D3-B45422A45057}" srcOrd="1" destOrd="0" presId="urn:microsoft.com/office/officeart/2005/8/layout/orgChart1"/>
    <dgm:cxn modelId="{EF296EC7-DC50-4C8F-8EBA-F6D1E9A767FE}" type="presParOf" srcId="{94D58B70-920F-4902-80D3-B45422A45057}" destId="{7ED864D9-C85B-4B69-98F3-0EFE469CB35B}" srcOrd="0" destOrd="0" presId="urn:microsoft.com/office/officeart/2005/8/layout/orgChart1"/>
    <dgm:cxn modelId="{9A642FE1-5BB8-4C6A-BB3C-DD6128DA13F7}" type="presParOf" srcId="{94D58B70-920F-4902-80D3-B45422A45057}" destId="{8D629FDB-FF2F-44B6-8FB6-4101F16390AF}" srcOrd="1" destOrd="0" presId="urn:microsoft.com/office/officeart/2005/8/layout/orgChart1"/>
    <dgm:cxn modelId="{F58D2DE5-7474-44F8-9488-41BE3D9E0911}" type="presParOf" srcId="{8D629FDB-FF2F-44B6-8FB6-4101F16390AF}" destId="{6462C3E2-E2F3-4A8F-B6D3-1B0CF0A9B2D1}" srcOrd="0" destOrd="0" presId="urn:microsoft.com/office/officeart/2005/8/layout/orgChart1"/>
    <dgm:cxn modelId="{0BCD9334-F006-41D4-8875-4567BDA5AC99}" type="presParOf" srcId="{6462C3E2-E2F3-4A8F-B6D3-1B0CF0A9B2D1}" destId="{0F159758-F441-4D8C-AEE1-9309EDC09E6C}" srcOrd="0" destOrd="0" presId="urn:microsoft.com/office/officeart/2005/8/layout/orgChart1"/>
    <dgm:cxn modelId="{130A94F1-5E51-4E1D-B53A-48B23652B639}" type="presParOf" srcId="{6462C3E2-E2F3-4A8F-B6D3-1B0CF0A9B2D1}" destId="{79B86B09-EF45-4AE8-A3C0-D8A1831FFB76}" srcOrd="1" destOrd="0" presId="urn:microsoft.com/office/officeart/2005/8/layout/orgChart1"/>
    <dgm:cxn modelId="{0FF438AA-AAEF-42F4-AAA3-E919C84F0C72}" type="presParOf" srcId="{8D629FDB-FF2F-44B6-8FB6-4101F16390AF}" destId="{EC1D7D97-75AC-419A-88D7-6FF776F12AAA}" srcOrd="1" destOrd="0" presId="urn:microsoft.com/office/officeart/2005/8/layout/orgChart1"/>
    <dgm:cxn modelId="{36BA8B24-249E-4E64-9B49-F0DAE1ED7B0D}" type="presParOf" srcId="{EC1D7D97-75AC-419A-88D7-6FF776F12AAA}" destId="{3AE0AA54-28B7-46A5-96A3-C3F81D0E4059}" srcOrd="0" destOrd="0" presId="urn:microsoft.com/office/officeart/2005/8/layout/orgChart1"/>
    <dgm:cxn modelId="{57539050-8B77-4B95-9DE0-22491854B061}" type="presParOf" srcId="{EC1D7D97-75AC-419A-88D7-6FF776F12AAA}" destId="{FF9C2DD8-BD4E-442D-B494-9C985BA50BAB}" srcOrd="1" destOrd="0" presId="urn:microsoft.com/office/officeart/2005/8/layout/orgChart1"/>
    <dgm:cxn modelId="{0E27D0FD-C256-4DFD-9AED-65F79741D910}" type="presParOf" srcId="{FF9C2DD8-BD4E-442D-B494-9C985BA50BAB}" destId="{3D34A101-AED1-4395-8379-BFB858A8D3F9}" srcOrd="0" destOrd="0" presId="urn:microsoft.com/office/officeart/2005/8/layout/orgChart1"/>
    <dgm:cxn modelId="{FE45DB97-2780-4398-84C2-71F7ACC134AB}" type="presParOf" srcId="{3D34A101-AED1-4395-8379-BFB858A8D3F9}" destId="{71EAC77D-CB3E-465A-BA43-9DF50AAE3750}" srcOrd="0" destOrd="0" presId="urn:microsoft.com/office/officeart/2005/8/layout/orgChart1"/>
    <dgm:cxn modelId="{8A0F93EB-C317-4B3C-A76B-6423D8B7664C}" type="presParOf" srcId="{3D34A101-AED1-4395-8379-BFB858A8D3F9}" destId="{CAFDB3A2-9A51-4751-9AB6-1928A03079CA}" srcOrd="1" destOrd="0" presId="urn:microsoft.com/office/officeart/2005/8/layout/orgChart1"/>
    <dgm:cxn modelId="{6E640960-D837-4692-AC65-FEDB6FFBC7FE}" type="presParOf" srcId="{FF9C2DD8-BD4E-442D-B494-9C985BA50BAB}" destId="{07A81103-22E6-4783-9A1F-3D3050210F50}" srcOrd="1" destOrd="0" presId="urn:microsoft.com/office/officeart/2005/8/layout/orgChart1"/>
    <dgm:cxn modelId="{06437A8F-C43A-47F0-8643-CD49E54A3601}" type="presParOf" srcId="{FF9C2DD8-BD4E-442D-B494-9C985BA50BAB}" destId="{A76D2432-576C-4EB2-B84B-6CD8529DDDC8}" srcOrd="2" destOrd="0" presId="urn:microsoft.com/office/officeart/2005/8/layout/orgChart1"/>
    <dgm:cxn modelId="{5DA9512C-E466-4502-85D5-CEA36CC4FD6F}" type="presParOf" srcId="{EC1D7D97-75AC-419A-88D7-6FF776F12AAA}" destId="{01DDCAAB-6E36-42A0-A33F-5D5E08F34D51}" srcOrd="2" destOrd="0" presId="urn:microsoft.com/office/officeart/2005/8/layout/orgChart1"/>
    <dgm:cxn modelId="{93DE222F-8BA2-433B-BFD5-F6DB56AEEE31}" type="presParOf" srcId="{EC1D7D97-75AC-419A-88D7-6FF776F12AAA}" destId="{4F20F33B-24D3-4B62-BA81-EED7766EA2AF}" srcOrd="3" destOrd="0" presId="urn:microsoft.com/office/officeart/2005/8/layout/orgChart1"/>
    <dgm:cxn modelId="{4A939D1E-3DAD-4909-A909-41BDCB7F7C15}" type="presParOf" srcId="{4F20F33B-24D3-4B62-BA81-EED7766EA2AF}" destId="{A9906B95-4791-4B67-B4EA-DFC407343FCF}" srcOrd="0" destOrd="0" presId="urn:microsoft.com/office/officeart/2005/8/layout/orgChart1"/>
    <dgm:cxn modelId="{D1ACC220-288F-4DCB-8627-DF6066F61534}" type="presParOf" srcId="{A9906B95-4791-4B67-B4EA-DFC407343FCF}" destId="{06919D50-67C9-4024-A49C-1B035BA2BE7B}" srcOrd="0" destOrd="0" presId="urn:microsoft.com/office/officeart/2005/8/layout/orgChart1"/>
    <dgm:cxn modelId="{CDB6F36A-00D7-4A55-99BC-B14EA6F992D1}" type="presParOf" srcId="{A9906B95-4791-4B67-B4EA-DFC407343FCF}" destId="{4C525882-AC5A-4447-9D82-2A9727ADD812}" srcOrd="1" destOrd="0" presId="urn:microsoft.com/office/officeart/2005/8/layout/orgChart1"/>
    <dgm:cxn modelId="{A393B8E5-1856-42E9-8C05-8CE316CF3487}" type="presParOf" srcId="{4F20F33B-24D3-4B62-BA81-EED7766EA2AF}" destId="{8E0039D4-0291-4A22-9C0B-DF198B2D1BB4}" srcOrd="1" destOrd="0" presId="urn:microsoft.com/office/officeart/2005/8/layout/orgChart1"/>
    <dgm:cxn modelId="{1593A0A0-DECB-4204-BC87-448E7AFD6A12}" type="presParOf" srcId="{4F20F33B-24D3-4B62-BA81-EED7766EA2AF}" destId="{B2B5B96F-B286-40FA-8CD2-B0BEA93E0725}" srcOrd="2" destOrd="0" presId="urn:microsoft.com/office/officeart/2005/8/layout/orgChart1"/>
    <dgm:cxn modelId="{C636FBDA-3F91-4293-8CB6-198DA056356C}" type="presParOf" srcId="{EC1D7D97-75AC-419A-88D7-6FF776F12AAA}" destId="{D688C61D-FD02-4BF4-9CE9-F1E80F9EE4FF}" srcOrd="4" destOrd="0" presId="urn:microsoft.com/office/officeart/2005/8/layout/orgChart1"/>
    <dgm:cxn modelId="{B5033AEF-4ADD-415D-A74D-08D3C80606FA}" type="presParOf" srcId="{EC1D7D97-75AC-419A-88D7-6FF776F12AAA}" destId="{263813D1-6AA9-4041-8350-3564320B0389}" srcOrd="5" destOrd="0" presId="urn:microsoft.com/office/officeart/2005/8/layout/orgChart1"/>
    <dgm:cxn modelId="{935E10D7-2173-4620-BB31-155CAB322409}" type="presParOf" srcId="{263813D1-6AA9-4041-8350-3564320B0389}" destId="{224FE197-B53B-4472-BC08-D929C0D7D913}" srcOrd="0" destOrd="0" presId="urn:microsoft.com/office/officeart/2005/8/layout/orgChart1"/>
    <dgm:cxn modelId="{DE7FAF17-01B9-4049-9BCB-8C1F735B10CD}" type="presParOf" srcId="{224FE197-B53B-4472-BC08-D929C0D7D913}" destId="{70A67F56-58D7-420C-A80F-7DC712EE07A9}" srcOrd="0" destOrd="0" presId="urn:microsoft.com/office/officeart/2005/8/layout/orgChart1"/>
    <dgm:cxn modelId="{BA7D5252-58D8-41C2-9039-9D9D6C8EC50E}" type="presParOf" srcId="{224FE197-B53B-4472-BC08-D929C0D7D913}" destId="{8EE21C64-ED2D-4ACD-8536-1403221002CD}" srcOrd="1" destOrd="0" presId="urn:microsoft.com/office/officeart/2005/8/layout/orgChart1"/>
    <dgm:cxn modelId="{CE1B6E78-8E6E-429E-9631-FB51A119DCC9}" type="presParOf" srcId="{263813D1-6AA9-4041-8350-3564320B0389}" destId="{784B0258-3558-4C2D-9D06-7FBDEA1C37F8}" srcOrd="1" destOrd="0" presId="urn:microsoft.com/office/officeart/2005/8/layout/orgChart1"/>
    <dgm:cxn modelId="{55B01A20-5C9F-489B-8E4F-F53D394569B8}" type="presParOf" srcId="{263813D1-6AA9-4041-8350-3564320B0389}" destId="{C40D71AD-3D67-420F-B9D3-7E822FA58DC8}" srcOrd="2" destOrd="0" presId="urn:microsoft.com/office/officeart/2005/8/layout/orgChart1"/>
    <dgm:cxn modelId="{6AA9F015-A772-49AD-929C-D58C8E66BEB4}" type="presParOf" srcId="{EC1D7D97-75AC-419A-88D7-6FF776F12AAA}" destId="{568343A3-F441-4510-8636-C6B58A7752A3}" srcOrd="6" destOrd="0" presId="urn:microsoft.com/office/officeart/2005/8/layout/orgChart1"/>
    <dgm:cxn modelId="{B7D4323C-6F19-4E57-A321-D85B646F5352}" type="presParOf" srcId="{EC1D7D97-75AC-419A-88D7-6FF776F12AAA}" destId="{C404CF4B-14CA-42D2-8A03-1FA02898B9F2}" srcOrd="7" destOrd="0" presId="urn:microsoft.com/office/officeart/2005/8/layout/orgChart1"/>
    <dgm:cxn modelId="{A96748E2-D6B8-409B-92CE-98150DCCB718}" type="presParOf" srcId="{C404CF4B-14CA-42D2-8A03-1FA02898B9F2}" destId="{75CF67D3-1622-4B79-B487-25AB987C21A0}" srcOrd="0" destOrd="0" presId="urn:microsoft.com/office/officeart/2005/8/layout/orgChart1"/>
    <dgm:cxn modelId="{A7A380FE-716F-47EE-8B29-11B646778835}" type="presParOf" srcId="{75CF67D3-1622-4B79-B487-25AB987C21A0}" destId="{8145D83C-AEFC-472F-8B79-B8EC02F2395E}" srcOrd="0" destOrd="0" presId="urn:microsoft.com/office/officeart/2005/8/layout/orgChart1"/>
    <dgm:cxn modelId="{448F4BCB-1FE2-434F-92FE-347964DBFF72}" type="presParOf" srcId="{75CF67D3-1622-4B79-B487-25AB987C21A0}" destId="{D9B7D16F-7B53-42E1-9977-6266F3ECE94A}" srcOrd="1" destOrd="0" presId="urn:microsoft.com/office/officeart/2005/8/layout/orgChart1"/>
    <dgm:cxn modelId="{58DD9080-9A4E-458A-B22C-DF6667AA2455}" type="presParOf" srcId="{C404CF4B-14CA-42D2-8A03-1FA02898B9F2}" destId="{68F54085-095F-434E-B2BF-02DBB05ADA26}" srcOrd="1" destOrd="0" presId="urn:microsoft.com/office/officeart/2005/8/layout/orgChart1"/>
    <dgm:cxn modelId="{7D8E45B7-5C77-4776-9CFD-215D295E99B4}" type="presParOf" srcId="{C404CF4B-14CA-42D2-8A03-1FA02898B9F2}" destId="{73F6F6AF-1DE5-4060-8B4C-9CB2E2E1BDBC}" srcOrd="2" destOrd="0" presId="urn:microsoft.com/office/officeart/2005/8/layout/orgChart1"/>
    <dgm:cxn modelId="{0DAC3A05-3C68-41CE-92F5-5249DE6E83A8}" type="presParOf" srcId="{8D629FDB-FF2F-44B6-8FB6-4101F16390AF}" destId="{E6A376EE-F366-4A9C-8919-A5134F63CCA8}" srcOrd="2" destOrd="0" presId="urn:microsoft.com/office/officeart/2005/8/layout/orgChart1"/>
    <dgm:cxn modelId="{648EA133-6059-4CF3-A022-B4F7F1E1036C}" type="presParOf" srcId="{94D58B70-920F-4902-80D3-B45422A45057}" destId="{BF6B03BC-EFA2-4DA3-B89A-96DBFD8249F0}" srcOrd="2" destOrd="0" presId="urn:microsoft.com/office/officeart/2005/8/layout/orgChart1"/>
    <dgm:cxn modelId="{189D3DF5-BCFF-41FD-A94C-864F33288B8B}" type="presParOf" srcId="{94D58B70-920F-4902-80D3-B45422A45057}" destId="{56A6DFD6-5DA8-429E-A78E-5EBA2BE6590C}" srcOrd="3" destOrd="0" presId="urn:microsoft.com/office/officeart/2005/8/layout/orgChart1"/>
    <dgm:cxn modelId="{EE5D628A-52DE-4DB3-9E52-16E64133AA48}" type="presParOf" srcId="{56A6DFD6-5DA8-429E-A78E-5EBA2BE6590C}" destId="{49EAEA10-4935-46AC-A887-0017A2F8BA81}" srcOrd="0" destOrd="0" presId="urn:microsoft.com/office/officeart/2005/8/layout/orgChart1"/>
    <dgm:cxn modelId="{7D9CDFBF-E5D7-4230-A6D7-174EB044577D}" type="presParOf" srcId="{49EAEA10-4935-46AC-A887-0017A2F8BA81}" destId="{06298EFD-D1DB-486C-A22C-BCB95BF52930}" srcOrd="0" destOrd="0" presId="urn:microsoft.com/office/officeart/2005/8/layout/orgChart1"/>
    <dgm:cxn modelId="{6CC23FB2-5265-4F84-9F8E-57A6B1A0CE6C}" type="presParOf" srcId="{49EAEA10-4935-46AC-A887-0017A2F8BA81}" destId="{BCB2392E-88B9-42DF-90F9-1F19A9EF3594}" srcOrd="1" destOrd="0" presId="urn:microsoft.com/office/officeart/2005/8/layout/orgChart1"/>
    <dgm:cxn modelId="{E9ADE676-ADD8-4B08-8D75-A6431E785726}" type="presParOf" srcId="{56A6DFD6-5DA8-429E-A78E-5EBA2BE6590C}" destId="{41594046-9DD2-47A9-9A42-A3707121FFE8}" srcOrd="1" destOrd="0" presId="urn:microsoft.com/office/officeart/2005/8/layout/orgChart1"/>
    <dgm:cxn modelId="{61DFF044-60CD-4CD5-9AB3-AB863955C446}" type="presParOf" srcId="{41594046-9DD2-47A9-9A42-A3707121FFE8}" destId="{552F1557-B1B0-4F04-AAA9-6E65B036789B}" srcOrd="0" destOrd="0" presId="urn:microsoft.com/office/officeart/2005/8/layout/orgChart1"/>
    <dgm:cxn modelId="{F6327299-DD7C-4065-9635-E398153C5F61}" type="presParOf" srcId="{41594046-9DD2-47A9-9A42-A3707121FFE8}" destId="{DCE14AF2-7781-4D60-8C70-43942D2556F7}" srcOrd="1" destOrd="0" presId="urn:microsoft.com/office/officeart/2005/8/layout/orgChart1"/>
    <dgm:cxn modelId="{778E4816-C585-469A-8A9D-A82917317796}" type="presParOf" srcId="{DCE14AF2-7781-4D60-8C70-43942D2556F7}" destId="{DDC4FBAE-A135-4AE5-AD5A-C7E2F027C70F}" srcOrd="0" destOrd="0" presId="urn:microsoft.com/office/officeart/2005/8/layout/orgChart1"/>
    <dgm:cxn modelId="{F2151F50-F099-4F6F-855D-9C586BE6EFB4}" type="presParOf" srcId="{DDC4FBAE-A135-4AE5-AD5A-C7E2F027C70F}" destId="{797D3232-9AE5-424C-BF44-C67B11850F9E}" srcOrd="0" destOrd="0" presId="urn:microsoft.com/office/officeart/2005/8/layout/orgChart1"/>
    <dgm:cxn modelId="{C62925A0-8839-432C-9801-CD8E51BD9EE7}" type="presParOf" srcId="{DDC4FBAE-A135-4AE5-AD5A-C7E2F027C70F}" destId="{0A438C88-0BF3-4380-B6AD-C88F77010F62}" srcOrd="1" destOrd="0" presId="urn:microsoft.com/office/officeart/2005/8/layout/orgChart1"/>
    <dgm:cxn modelId="{1DA59791-C2B5-4FF8-BFD5-C7B65F2D1FC0}" type="presParOf" srcId="{DCE14AF2-7781-4D60-8C70-43942D2556F7}" destId="{792AE01D-3A03-4263-B8DB-7207570C3C9F}" srcOrd="1" destOrd="0" presId="urn:microsoft.com/office/officeart/2005/8/layout/orgChart1"/>
    <dgm:cxn modelId="{5F69D140-9BA2-413F-BBF5-A2DA657767CE}" type="presParOf" srcId="{DCE14AF2-7781-4D60-8C70-43942D2556F7}" destId="{0B76AD96-B97D-4514-8723-2660C141A29A}" srcOrd="2" destOrd="0" presId="urn:microsoft.com/office/officeart/2005/8/layout/orgChart1"/>
    <dgm:cxn modelId="{ECD32EC9-8607-4FB1-BC17-6CC8B7122F17}" type="presParOf" srcId="{41594046-9DD2-47A9-9A42-A3707121FFE8}" destId="{BDE5A372-D171-4401-BF13-9DAAC2A6012C}" srcOrd="2" destOrd="0" presId="urn:microsoft.com/office/officeart/2005/8/layout/orgChart1"/>
    <dgm:cxn modelId="{9C6F5507-A5E3-4AC8-95E2-6A7C2D6EE363}" type="presParOf" srcId="{41594046-9DD2-47A9-9A42-A3707121FFE8}" destId="{49250434-541B-461E-88A0-552F1B492CAB}" srcOrd="3" destOrd="0" presId="urn:microsoft.com/office/officeart/2005/8/layout/orgChart1"/>
    <dgm:cxn modelId="{FCBA35D0-CB8A-4841-B2FD-A1A4F5348951}" type="presParOf" srcId="{49250434-541B-461E-88A0-552F1B492CAB}" destId="{7B5562E7-E41C-4C00-8B73-56383C8786E2}" srcOrd="0" destOrd="0" presId="urn:microsoft.com/office/officeart/2005/8/layout/orgChart1"/>
    <dgm:cxn modelId="{2EE9EF46-533C-4DBB-9FA9-C8BFFCAF08E2}" type="presParOf" srcId="{7B5562E7-E41C-4C00-8B73-56383C8786E2}" destId="{2935C8D1-44E6-4B69-8643-30A7AFF510A9}" srcOrd="0" destOrd="0" presId="urn:microsoft.com/office/officeart/2005/8/layout/orgChart1"/>
    <dgm:cxn modelId="{79D5C33F-8D60-434E-9186-20A2A4D11948}" type="presParOf" srcId="{7B5562E7-E41C-4C00-8B73-56383C8786E2}" destId="{3944B0BF-2526-4A32-88D5-A3E613D2BB3F}" srcOrd="1" destOrd="0" presId="urn:microsoft.com/office/officeart/2005/8/layout/orgChart1"/>
    <dgm:cxn modelId="{26CC4A4F-ACEA-4C63-B924-97F9BA679B33}" type="presParOf" srcId="{49250434-541B-461E-88A0-552F1B492CAB}" destId="{125CF82D-4731-4B4F-A49D-C6BBBCAF1355}" srcOrd="1" destOrd="0" presId="urn:microsoft.com/office/officeart/2005/8/layout/orgChart1"/>
    <dgm:cxn modelId="{54D8C468-EF24-4C1A-AA70-2A64B3D4E30F}" type="presParOf" srcId="{49250434-541B-461E-88A0-552F1B492CAB}" destId="{94B3E013-459D-4A64-AB52-5B917B9AE19B}" srcOrd="2" destOrd="0" presId="urn:microsoft.com/office/officeart/2005/8/layout/orgChart1"/>
    <dgm:cxn modelId="{66A8A631-6149-4E49-BCE7-5B7F3A48B165}" type="presParOf" srcId="{56A6DFD6-5DA8-429E-A78E-5EBA2BE6590C}" destId="{03893A82-FCF5-421C-88FB-FE169E09AFD1}" srcOrd="2" destOrd="0" presId="urn:microsoft.com/office/officeart/2005/8/layout/orgChart1"/>
    <dgm:cxn modelId="{67A628D5-2279-4519-87EE-5A5B5C4774A3}" type="presParOf" srcId="{94D58B70-920F-4902-80D3-B45422A45057}" destId="{23CB66A2-5731-4E8B-8F78-8FC585459060}" srcOrd="4" destOrd="0" presId="urn:microsoft.com/office/officeart/2005/8/layout/orgChart1"/>
    <dgm:cxn modelId="{B6CE5F0D-520E-4B5F-8181-BE67E5C3E770}" type="presParOf" srcId="{94D58B70-920F-4902-80D3-B45422A45057}" destId="{2EAE9174-C98B-416D-974A-DD361FCE81D5}" srcOrd="5" destOrd="0" presId="urn:microsoft.com/office/officeart/2005/8/layout/orgChart1"/>
    <dgm:cxn modelId="{65287A07-68BD-4A9C-901F-07DAD88F5B12}" type="presParOf" srcId="{2EAE9174-C98B-416D-974A-DD361FCE81D5}" destId="{A8975C11-CED8-430E-8C49-20F2B94C9CD3}" srcOrd="0" destOrd="0" presId="urn:microsoft.com/office/officeart/2005/8/layout/orgChart1"/>
    <dgm:cxn modelId="{2A06D800-790B-4D5D-8D90-EE576C481C1F}" type="presParOf" srcId="{A8975C11-CED8-430E-8C49-20F2B94C9CD3}" destId="{6C8CDA26-59AB-49C6-93A5-8D64A5BC7860}" srcOrd="0" destOrd="0" presId="urn:microsoft.com/office/officeart/2005/8/layout/orgChart1"/>
    <dgm:cxn modelId="{67284290-C38F-43CF-AF72-DD57F4B6F345}" type="presParOf" srcId="{A8975C11-CED8-430E-8C49-20F2B94C9CD3}" destId="{E43385AA-4661-4C22-9B03-374E7C36019A}" srcOrd="1" destOrd="0" presId="urn:microsoft.com/office/officeart/2005/8/layout/orgChart1"/>
    <dgm:cxn modelId="{673ADE2A-8639-49AE-8366-90781BDAD959}" type="presParOf" srcId="{2EAE9174-C98B-416D-974A-DD361FCE81D5}" destId="{28D1A076-0A7C-4426-9CA2-194BB55613D6}" srcOrd="1" destOrd="0" presId="urn:microsoft.com/office/officeart/2005/8/layout/orgChart1"/>
    <dgm:cxn modelId="{4CA575F2-D213-4C40-B5BC-02EADB35F092}" type="presParOf" srcId="{28D1A076-0A7C-4426-9CA2-194BB55613D6}" destId="{6D739ACB-37B2-4626-AFBC-25D3FA2DFE32}" srcOrd="0" destOrd="0" presId="urn:microsoft.com/office/officeart/2005/8/layout/orgChart1"/>
    <dgm:cxn modelId="{BBECA4F1-08B2-4F45-A2A1-AF298AC2FF9A}" type="presParOf" srcId="{28D1A076-0A7C-4426-9CA2-194BB55613D6}" destId="{FF5A1906-8A35-4781-9C2B-0B52593ECE21}" srcOrd="1" destOrd="0" presId="urn:microsoft.com/office/officeart/2005/8/layout/orgChart1"/>
    <dgm:cxn modelId="{C23DB378-226C-4EDB-88EA-3E623BD913DF}" type="presParOf" srcId="{FF5A1906-8A35-4781-9C2B-0B52593ECE21}" destId="{CF3AD12B-4CBA-4F01-9F80-45FA607B4E5D}" srcOrd="0" destOrd="0" presId="urn:microsoft.com/office/officeart/2005/8/layout/orgChart1"/>
    <dgm:cxn modelId="{FF9428D1-7082-4E77-AFD4-234BDD872315}" type="presParOf" srcId="{CF3AD12B-4CBA-4F01-9F80-45FA607B4E5D}" destId="{EBEB1F0E-C0D6-4F95-BDC2-0A43E9F21597}" srcOrd="0" destOrd="0" presId="urn:microsoft.com/office/officeart/2005/8/layout/orgChart1"/>
    <dgm:cxn modelId="{EAAAEC1C-41A0-45FC-9F9A-08B72BB44D2F}" type="presParOf" srcId="{CF3AD12B-4CBA-4F01-9F80-45FA607B4E5D}" destId="{069004BA-F69B-4DD5-9F13-C5CB83B42403}" srcOrd="1" destOrd="0" presId="urn:microsoft.com/office/officeart/2005/8/layout/orgChart1"/>
    <dgm:cxn modelId="{E4786AA4-4B66-4DD7-9B97-181B5DA5C46D}" type="presParOf" srcId="{FF5A1906-8A35-4781-9C2B-0B52593ECE21}" destId="{03ADA3F4-EAB7-4069-A58A-98A2FAFBDC54}" srcOrd="1" destOrd="0" presId="urn:microsoft.com/office/officeart/2005/8/layout/orgChart1"/>
    <dgm:cxn modelId="{1E94289C-6402-4DBA-AF0A-96B02549366A}" type="presParOf" srcId="{FF5A1906-8A35-4781-9C2B-0B52593ECE21}" destId="{3B57614E-8941-498F-A46E-F1CEBACFFBCC}" srcOrd="2" destOrd="0" presId="urn:microsoft.com/office/officeart/2005/8/layout/orgChart1"/>
    <dgm:cxn modelId="{C97FB7F9-DF97-4D84-ADE2-BC1E0833A76C}" type="presParOf" srcId="{28D1A076-0A7C-4426-9CA2-194BB55613D6}" destId="{3D1D5A5B-E9C2-41AF-A10E-9B8D7DF01C11}" srcOrd="2" destOrd="0" presId="urn:microsoft.com/office/officeart/2005/8/layout/orgChart1"/>
    <dgm:cxn modelId="{C5B8CC4A-6518-4E72-8DCD-59C84D85EEC7}" type="presParOf" srcId="{28D1A076-0A7C-4426-9CA2-194BB55613D6}" destId="{36272773-6097-469B-A6F2-8A8F55F4E164}" srcOrd="3" destOrd="0" presId="urn:microsoft.com/office/officeart/2005/8/layout/orgChart1"/>
    <dgm:cxn modelId="{9F4D51A7-4EEA-48E9-AE5E-9249D9089CF5}" type="presParOf" srcId="{36272773-6097-469B-A6F2-8A8F55F4E164}" destId="{AE617CFF-7D2A-4554-8617-ECE15E9A48B7}" srcOrd="0" destOrd="0" presId="urn:microsoft.com/office/officeart/2005/8/layout/orgChart1"/>
    <dgm:cxn modelId="{FB789977-DB92-444C-8855-6ECAA0C77D82}" type="presParOf" srcId="{AE617CFF-7D2A-4554-8617-ECE15E9A48B7}" destId="{0FDCCED2-EA96-4282-AE75-4A10C99EBFFE}" srcOrd="0" destOrd="0" presId="urn:microsoft.com/office/officeart/2005/8/layout/orgChart1"/>
    <dgm:cxn modelId="{7046E3EF-FC48-4DA2-B2E8-149E3A3A5CB7}" type="presParOf" srcId="{AE617CFF-7D2A-4554-8617-ECE15E9A48B7}" destId="{F56310A5-DB7F-4079-AC99-057413446370}" srcOrd="1" destOrd="0" presId="urn:microsoft.com/office/officeart/2005/8/layout/orgChart1"/>
    <dgm:cxn modelId="{691BAEA0-728F-471C-AC58-6047829EE1BB}" type="presParOf" srcId="{36272773-6097-469B-A6F2-8A8F55F4E164}" destId="{08341DAE-43D9-4A1F-85A2-B9A155C03A27}" srcOrd="1" destOrd="0" presId="urn:microsoft.com/office/officeart/2005/8/layout/orgChart1"/>
    <dgm:cxn modelId="{80EBBB7F-3CD5-4B5C-B837-81E6A724E153}" type="presParOf" srcId="{36272773-6097-469B-A6F2-8A8F55F4E164}" destId="{EEAE5A6C-576D-43D7-AC0A-22A33C13939C}" srcOrd="2" destOrd="0" presId="urn:microsoft.com/office/officeart/2005/8/layout/orgChart1"/>
    <dgm:cxn modelId="{F9EA024E-F44C-4F45-BCCD-5F5EE011E423}" type="presParOf" srcId="{28D1A076-0A7C-4426-9CA2-194BB55613D6}" destId="{69B8F2DF-B219-4C9F-ABA8-551D086C8538}" srcOrd="4" destOrd="0" presId="urn:microsoft.com/office/officeart/2005/8/layout/orgChart1"/>
    <dgm:cxn modelId="{A2DE3534-742C-495B-8A76-F8938E6B2BD4}" type="presParOf" srcId="{28D1A076-0A7C-4426-9CA2-194BB55613D6}" destId="{AFAB5B6B-64BC-4F1D-8ED2-1BBAF973A471}" srcOrd="5" destOrd="0" presId="urn:microsoft.com/office/officeart/2005/8/layout/orgChart1"/>
    <dgm:cxn modelId="{98E27106-7769-43ED-B190-FB46EC601492}" type="presParOf" srcId="{AFAB5B6B-64BC-4F1D-8ED2-1BBAF973A471}" destId="{655D6A84-E867-4DFC-91AD-0237CE2E4271}" srcOrd="0" destOrd="0" presId="urn:microsoft.com/office/officeart/2005/8/layout/orgChart1"/>
    <dgm:cxn modelId="{4CAB82BA-6CE6-4494-A1B9-60C3D153D024}" type="presParOf" srcId="{655D6A84-E867-4DFC-91AD-0237CE2E4271}" destId="{F426A612-7524-4F57-972A-1D5956A752DF}" srcOrd="0" destOrd="0" presId="urn:microsoft.com/office/officeart/2005/8/layout/orgChart1"/>
    <dgm:cxn modelId="{E8DD3390-3AD4-4D07-939B-DFAA6A690111}" type="presParOf" srcId="{655D6A84-E867-4DFC-91AD-0237CE2E4271}" destId="{6BAB85EC-F9DC-42CA-AD39-F19B2CFFEE82}" srcOrd="1" destOrd="0" presId="urn:microsoft.com/office/officeart/2005/8/layout/orgChart1"/>
    <dgm:cxn modelId="{6CF44486-E0CB-498C-80E3-91AE258F869F}" type="presParOf" srcId="{AFAB5B6B-64BC-4F1D-8ED2-1BBAF973A471}" destId="{6A553649-30EE-4EEF-9017-1EFEBFE21713}" srcOrd="1" destOrd="0" presId="urn:microsoft.com/office/officeart/2005/8/layout/orgChart1"/>
    <dgm:cxn modelId="{98386233-F83D-437E-9C2F-6823F318DDA4}" type="presParOf" srcId="{AFAB5B6B-64BC-4F1D-8ED2-1BBAF973A471}" destId="{2369BF0C-0318-45C8-A2C4-9005FA6AEC2B}" srcOrd="2" destOrd="0" presId="urn:microsoft.com/office/officeart/2005/8/layout/orgChart1"/>
    <dgm:cxn modelId="{3B8B2636-3CC9-4B5E-97B8-9FADB974A5E3}" type="presParOf" srcId="{28D1A076-0A7C-4426-9CA2-194BB55613D6}" destId="{2A5410F8-6EB0-4181-98C8-2531DF257E91}" srcOrd="6" destOrd="0" presId="urn:microsoft.com/office/officeart/2005/8/layout/orgChart1"/>
    <dgm:cxn modelId="{F5CC45EB-5121-473A-A175-E5611D0D38B0}" type="presParOf" srcId="{28D1A076-0A7C-4426-9CA2-194BB55613D6}" destId="{713724A3-C6AF-4AA9-B89B-AA41E3376B83}" srcOrd="7" destOrd="0" presId="urn:microsoft.com/office/officeart/2005/8/layout/orgChart1"/>
    <dgm:cxn modelId="{0AFFCFA2-5F1A-4826-AE7A-8C1B4B5E6ADD}" type="presParOf" srcId="{713724A3-C6AF-4AA9-B89B-AA41E3376B83}" destId="{6AC50E91-3DBD-43D1-9792-C842C4827F2F}" srcOrd="0" destOrd="0" presId="urn:microsoft.com/office/officeart/2005/8/layout/orgChart1"/>
    <dgm:cxn modelId="{739786AD-189B-48D0-A4A6-F14B5DE2BF54}" type="presParOf" srcId="{6AC50E91-3DBD-43D1-9792-C842C4827F2F}" destId="{42411815-96E2-41C2-84BA-5E2686711753}" srcOrd="0" destOrd="0" presId="urn:microsoft.com/office/officeart/2005/8/layout/orgChart1"/>
    <dgm:cxn modelId="{982BA75F-0A1D-488C-825E-966B137104DA}" type="presParOf" srcId="{6AC50E91-3DBD-43D1-9792-C842C4827F2F}" destId="{EB96C4BF-A476-41C0-A9BB-D51D20EE2F02}" srcOrd="1" destOrd="0" presId="urn:microsoft.com/office/officeart/2005/8/layout/orgChart1"/>
    <dgm:cxn modelId="{E400576A-5017-4761-A9B2-00C40BC7C2A7}" type="presParOf" srcId="{713724A3-C6AF-4AA9-B89B-AA41E3376B83}" destId="{CD67B295-546C-400A-BFD5-0F81DEB8CEBE}" srcOrd="1" destOrd="0" presId="urn:microsoft.com/office/officeart/2005/8/layout/orgChart1"/>
    <dgm:cxn modelId="{C0BBFF4A-581A-48AA-8682-4F17B73CD0EF}" type="presParOf" srcId="{713724A3-C6AF-4AA9-B89B-AA41E3376B83}" destId="{96DBC80A-1AD6-4290-BE4A-E62F83ABC26E}" srcOrd="2" destOrd="0" presId="urn:microsoft.com/office/officeart/2005/8/layout/orgChart1"/>
    <dgm:cxn modelId="{FF8D918E-1884-4296-A74C-09100EEDBCCA}" type="presParOf" srcId="{2EAE9174-C98B-416D-974A-DD361FCE81D5}" destId="{17030030-5A79-4F0A-9624-E8668E2BF5B5}" srcOrd="2" destOrd="0" presId="urn:microsoft.com/office/officeart/2005/8/layout/orgChart1"/>
    <dgm:cxn modelId="{54C40A91-5749-44C3-8AA3-207AAC9C7A6D}" type="presParOf" srcId="{94D58B70-920F-4902-80D3-B45422A45057}" destId="{B0A75E07-3DD0-47C2-82C6-8B834604934D}" srcOrd="6" destOrd="0" presId="urn:microsoft.com/office/officeart/2005/8/layout/orgChart1"/>
    <dgm:cxn modelId="{31165BE5-3710-4429-B680-06E51D7B6E07}" type="presParOf" srcId="{94D58B70-920F-4902-80D3-B45422A45057}" destId="{5960DBF7-9931-46DB-9509-504BA441F8BE}" srcOrd="7" destOrd="0" presId="urn:microsoft.com/office/officeart/2005/8/layout/orgChart1"/>
    <dgm:cxn modelId="{B851C40A-4E7A-46A7-AC29-91E52BFCBC4F}" type="presParOf" srcId="{5960DBF7-9931-46DB-9509-504BA441F8BE}" destId="{411C6024-D407-44D9-BD33-BB3ED441DD74}" srcOrd="0" destOrd="0" presId="urn:microsoft.com/office/officeart/2005/8/layout/orgChart1"/>
    <dgm:cxn modelId="{A1BFA134-783E-4FBD-8498-0F2637BC2472}" type="presParOf" srcId="{411C6024-D407-44D9-BD33-BB3ED441DD74}" destId="{A141CB1A-5534-4C27-9F7E-09098D8EBEC6}" srcOrd="0" destOrd="0" presId="urn:microsoft.com/office/officeart/2005/8/layout/orgChart1"/>
    <dgm:cxn modelId="{A55F4749-0137-405A-AAC0-0C30E514C8C8}" type="presParOf" srcId="{411C6024-D407-44D9-BD33-BB3ED441DD74}" destId="{13CD3C95-29DB-4D5E-83A4-DFDE319C8E8D}" srcOrd="1" destOrd="0" presId="urn:microsoft.com/office/officeart/2005/8/layout/orgChart1"/>
    <dgm:cxn modelId="{0D57B056-C52A-4284-81AD-DD9806B3FC69}" type="presParOf" srcId="{5960DBF7-9931-46DB-9509-504BA441F8BE}" destId="{855DCC8E-0843-4CDC-BC1D-D8C308698DD5}" srcOrd="1" destOrd="0" presId="urn:microsoft.com/office/officeart/2005/8/layout/orgChart1"/>
    <dgm:cxn modelId="{0C3B83A3-C1F5-425E-BCAD-F66363CAFF26}" type="presParOf" srcId="{855DCC8E-0843-4CDC-BC1D-D8C308698DD5}" destId="{0F9E97F4-5BBB-404A-B441-16A19A980104}" srcOrd="0" destOrd="0" presId="urn:microsoft.com/office/officeart/2005/8/layout/orgChart1"/>
    <dgm:cxn modelId="{6B5ED6F4-480A-4E89-BA50-0F5C000B9A7B}" type="presParOf" srcId="{855DCC8E-0843-4CDC-BC1D-D8C308698DD5}" destId="{9FFCB9BF-63E9-4EDE-9CE1-118F6B3AF865}" srcOrd="1" destOrd="0" presId="urn:microsoft.com/office/officeart/2005/8/layout/orgChart1"/>
    <dgm:cxn modelId="{5A9B1DA7-0B67-4FF6-BC61-288A66BF6AA3}" type="presParOf" srcId="{9FFCB9BF-63E9-4EDE-9CE1-118F6B3AF865}" destId="{6F49D1D5-FAB6-4CB7-80C5-090C4586DB56}" srcOrd="0" destOrd="0" presId="urn:microsoft.com/office/officeart/2005/8/layout/orgChart1"/>
    <dgm:cxn modelId="{DA1CD089-D2C2-4E9F-8C15-28F7C7A92468}" type="presParOf" srcId="{6F49D1D5-FAB6-4CB7-80C5-090C4586DB56}" destId="{1A215417-D9B2-488C-9B42-0001A0A1C998}" srcOrd="0" destOrd="0" presId="urn:microsoft.com/office/officeart/2005/8/layout/orgChart1"/>
    <dgm:cxn modelId="{E5453BF7-540A-4A64-BAE1-616B987B0DB6}" type="presParOf" srcId="{6F49D1D5-FAB6-4CB7-80C5-090C4586DB56}" destId="{0E56C2AB-7141-4DAE-8D78-6062A02AF705}" srcOrd="1" destOrd="0" presId="urn:microsoft.com/office/officeart/2005/8/layout/orgChart1"/>
    <dgm:cxn modelId="{8B2CAA4F-3142-4AE9-B38B-F471EC73693C}" type="presParOf" srcId="{9FFCB9BF-63E9-4EDE-9CE1-118F6B3AF865}" destId="{7E24E057-504F-4FC8-8AFE-813EC70ABFF9}" srcOrd="1" destOrd="0" presId="urn:microsoft.com/office/officeart/2005/8/layout/orgChart1"/>
    <dgm:cxn modelId="{6399A1DD-F76D-4EF1-BD89-AEA1140CFA1F}" type="presParOf" srcId="{9FFCB9BF-63E9-4EDE-9CE1-118F6B3AF865}" destId="{391E45AA-0C8E-4AFB-95CF-675DC99186CA}" srcOrd="2" destOrd="0" presId="urn:microsoft.com/office/officeart/2005/8/layout/orgChart1"/>
    <dgm:cxn modelId="{A7272D99-A842-46FD-9869-FEA623879940}" type="presParOf" srcId="{855DCC8E-0843-4CDC-BC1D-D8C308698DD5}" destId="{924693C7-62D8-4135-9367-64742655FA19}" srcOrd="2" destOrd="0" presId="urn:microsoft.com/office/officeart/2005/8/layout/orgChart1"/>
    <dgm:cxn modelId="{E1660201-B753-4509-A4FA-35DF17F6FB72}" type="presParOf" srcId="{855DCC8E-0843-4CDC-BC1D-D8C308698DD5}" destId="{20F9EDC0-B159-44E6-BD9D-2828E186B221}" srcOrd="3" destOrd="0" presId="urn:microsoft.com/office/officeart/2005/8/layout/orgChart1"/>
    <dgm:cxn modelId="{70BA53F8-E9D4-47F4-91CF-14E9CFEFD53E}" type="presParOf" srcId="{20F9EDC0-B159-44E6-BD9D-2828E186B221}" destId="{1015DC81-5590-4D30-88DF-3E102F917554}" srcOrd="0" destOrd="0" presId="urn:microsoft.com/office/officeart/2005/8/layout/orgChart1"/>
    <dgm:cxn modelId="{83D21776-370A-4BF2-B441-1B3F01F5A478}" type="presParOf" srcId="{1015DC81-5590-4D30-88DF-3E102F917554}" destId="{518E444F-BCD3-46E6-B6C6-06387E56D459}" srcOrd="0" destOrd="0" presId="urn:microsoft.com/office/officeart/2005/8/layout/orgChart1"/>
    <dgm:cxn modelId="{012A508A-DB93-4074-858C-1E0140DEE6C6}" type="presParOf" srcId="{1015DC81-5590-4D30-88DF-3E102F917554}" destId="{140A3F25-55E8-40BD-A758-6B746EF16DA4}" srcOrd="1" destOrd="0" presId="urn:microsoft.com/office/officeart/2005/8/layout/orgChart1"/>
    <dgm:cxn modelId="{52BC9EAD-62E7-4103-97EA-D2D70E2DD574}" type="presParOf" srcId="{20F9EDC0-B159-44E6-BD9D-2828E186B221}" destId="{FD53D9AE-D6E2-4D48-8423-4966D9FCC3A8}" srcOrd="1" destOrd="0" presId="urn:microsoft.com/office/officeart/2005/8/layout/orgChart1"/>
    <dgm:cxn modelId="{33AA4068-9208-4CBE-86A9-FD2B41877B80}" type="presParOf" srcId="{20F9EDC0-B159-44E6-BD9D-2828E186B221}" destId="{AF78125A-EE0E-457E-A829-355FAA03705C}" srcOrd="2" destOrd="0" presId="urn:microsoft.com/office/officeart/2005/8/layout/orgChart1"/>
    <dgm:cxn modelId="{5DD88492-F2D0-4AB1-BB3E-4CEF46C4184A}" type="presParOf" srcId="{855DCC8E-0843-4CDC-BC1D-D8C308698DD5}" destId="{A920620F-8E55-45D3-902D-7DF7167239D8}" srcOrd="4" destOrd="0" presId="urn:microsoft.com/office/officeart/2005/8/layout/orgChart1"/>
    <dgm:cxn modelId="{309B5198-D625-432F-947F-907AB82C6673}" type="presParOf" srcId="{855DCC8E-0843-4CDC-BC1D-D8C308698DD5}" destId="{2E7F0F77-2E90-4258-835A-763DAB458047}" srcOrd="5" destOrd="0" presId="urn:microsoft.com/office/officeart/2005/8/layout/orgChart1"/>
    <dgm:cxn modelId="{D4E6BCC7-1FC9-4E27-87AE-21D2A4E70A24}" type="presParOf" srcId="{2E7F0F77-2E90-4258-835A-763DAB458047}" destId="{9CDE6F33-423A-4AAC-99BA-06072AB0D8CE}" srcOrd="0" destOrd="0" presId="urn:microsoft.com/office/officeart/2005/8/layout/orgChart1"/>
    <dgm:cxn modelId="{0FFFF7A4-5465-4AB7-9B58-9839F8AEE66E}" type="presParOf" srcId="{9CDE6F33-423A-4AAC-99BA-06072AB0D8CE}" destId="{29137021-6411-4F11-A186-8919F9C4A72C}" srcOrd="0" destOrd="0" presId="urn:microsoft.com/office/officeart/2005/8/layout/orgChart1"/>
    <dgm:cxn modelId="{0E993474-57E7-400A-8964-71C49B3057FD}" type="presParOf" srcId="{9CDE6F33-423A-4AAC-99BA-06072AB0D8CE}" destId="{24C284F0-8D93-4D44-B5EA-D5E8D889D085}" srcOrd="1" destOrd="0" presId="urn:microsoft.com/office/officeart/2005/8/layout/orgChart1"/>
    <dgm:cxn modelId="{FC092721-5D88-455C-B6C0-D755528545DE}" type="presParOf" srcId="{2E7F0F77-2E90-4258-835A-763DAB458047}" destId="{FB7B8BBF-8DC3-4865-BAE5-603AD850FD8D}" srcOrd="1" destOrd="0" presId="urn:microsoft.com/office/officeart/2005/8/layout/orgChart1"/>
    <dgm:cxn modelId="{D6A16EF2-FD90-4493-9714-3F7F8ED673C1}" type="presParOf" srcId="{2E7F0F77-2E90-4258-835A-763DAB458047}" destId="{EFB17C3A-FA0A-45CB-A748-6D88B1994038}" srcOrd="2" destOrd="0" presId="urn:microsoft.com/office/officeart/2005/8/layout/orgChart1"/>
    <dgm:cxn modelId="{E6294642-FAE4-4E28-941E-4C11ED958289}" type="presParOf" srcId="{855DCC8E-0843-4CDC-BC1D-D8C308698DD5}" destId="{A41724CE-D73F-4DC0-BC0A-8C9D375B5A1A}" srcOrd="6" destOrd="0" presId="urn:microsoft.com/office/officeart/2005/8/layout/orgChart1"/>
    <dgm:cxn modelId="{7ED41B3B-D22F-4AA8-A4FF-127753D81C7E}" type="presParOf" srcId="{855DCC8E-0843-4CDC-BC1D-D8C308698DD5}" destId="{5A24FDDF-5F24-4341-9963-7ADDF336EFDA}" srcOrd="7" destOrd="0" presId="urn:microsoft.com/office/officeart/2005/8/layout/orgChart1"/>
    <dgm:cxn modelId="{F036519C-BCB8-4EBD-89E9-8A00DB20AA73}" type="presParOf" srcId="{5A24FDDF-5F24-4341-9963-7ADDF336EFDA}" destId="{8D5E9501-9635-47D8-B653-4F9A5DA15EFA}" srcOrd="0" destOrd="0" presId="urn:microsoft.com/office/officeart/2005/8/layout/orgChart1"/>
    <dgm:cxn modelId="{DB569A8B-0BE0-4D83-A1FA-EFDE5DFA0934}" type="presParOf" srcId="{8D5E9501-9635-47D8-B653-4F9A5DA15EFA}" destId="{278A9DE4-8DE7-47A2-8D90-A0EED2C32556}" srcOrd="0" destOrd="0" presId="urn:microsoft.com/office/officeart/2005/8/layout/orgChart1"/>
    <dgm:cxn modelId="{88999FD2-4451-40C0-97D2-C9B567E43F0E}" type="presParOf" srcId="{8D5E9501-9635-47D8-B653-4F9A5DA15EFA}" destId="{75BCB910-98EE-4908-957A-A8743BBEBA08}" srcOrd="1" destOrd="0" presId="urn:microsoft.com/office/officeart/2005/8/layout/orgChart1"/>
    <dgm:cxn modelId="{629CDF29-37FA-4BB4-96CC-3FD3CA0987EB}" type="presParOf" srcId="{5A24FDDF-5F24-4341-9963-7ADDF336EFDA}" destId="{E7EB4030-E716-4C2E-8164-D3B840BDDE03}" srcOrd="1" destOrd="0" presId="urn:microsoft.com/office/officeart/2005/8/layout/orgChart1"/>
    <dgm:cxn modelId="{33FFDE49-3A12-48B2-AFA6-4707A8B3B614}" type="presParOf" srcId="{5A24FDDF-5F24-4341-9963-7ADDF336EFDA}" destId="{A06B57B9-1032-411C-8032-7B2644CC5717}" srcOrd="2" destOrd="0" presId="urn:microsoft.com/office/officeart/2005/8/layout/orgChart1"/>
    <dgm:cxn modelId="{FA75EC69-B2A3-48F1-85CB-9ED1A3399890}" type="presParOf" srcId="{5960DBF7-9931-46DB-9509-504BA441F8BE}" destId="{7166EE39-4181-459C-A66D-897475C8BC7B}" srcOrd="2" destOrd="0" presId="urn:microsoft.com/office/officeart/2005/8/layout/orgChart1"/>
    <dgm:cxn modelId="{7D71397A-D189-430E-A86D-025FA0C7FD63}" type="presParOf" srcId="{94D58B70-920F-4902-80D3-B45422A45057}" destId="{C2D90F70-AABF-4A7A-9E41-291CAD9CADFB}" srcOrd="8" destOrd="0" presId="urn:microsoft.com/office/officeart/2005/8/layout/orgChart1"/>
    <dgm:cxn modelId="{2E588043-A20F-4CB6-97B8-73F900C28B38}" type="presParOf" srcId="{94D58B70-920F-4902-80D3-B45422A45057}" destId="{D84D21DE-D91C-4CBB-A09F-62C7DAFFAF08}" srcOrd="9" destOrd="0" presId="urn:microsoft.com/office/officeart/2005/8/layout/orgChart1"/>
    <dgm:cxn modelId="{2FE60753-AB82-48CE-A7E8-4BA09068DB3E}" type="presParOf" srcId="{D84D21DE-D91C-4CBB-A09F-62C7DAFFAF08}" destId="{67DCA356-E486-4017-AE8F-48F6DEB18A57}" srcOrd="0" destOrd="0" presId="urn:microsoft.com/office/officeart/2005/8/layout/orgChart1"/>
    <dgm:cxn modelId="{A42E6F91-EBB6-4ED4-ADD5-8E942DDB095A}" type="presParOf" srcId="{67DCA356-E486-4017-AE8F-48F6DEB18A57}" destId="{EF3C0A90-A087-41DF-8176-41FE4F3AD08F}" srcOrd="0" destOrd="0" presId="urn:microsoft.com/office/officeart/2005/8/layout/orgChart1"/>
    <dgm:cxn modelId="{C894459B-B7BF-4508-997C-C1EEED487A14}" type="presParOf" srcId="{67DCA356-E486-4017-AE8F-48F6DEB18A57}" destId="{163AAB43-BA7D-418E-885B-6B4BA1FC88AF}" srcOrd="1" destOrd="0" presId="urn:microsoft.com/office/officeart/2005/8/layout/orgChart1"/>
    <dgm:cxn modelId="{A1B2B34B-81CA-4573-BA5D-CF222FB3B329}" type="presParOf" srcId="{D84D21DE-D91C-4CBB-A09F-62C7DAFFAF08}" destId="{A24A19A6-CC3F-4F24-8F18-AA1F8FD461E6}" srcOrd="1" destOrd="0" presId="urn:microsoft.com/office/officeart/2005/8/layout/orgChart1"/>
    <dgm:cxn modelId="{2D8DFFC9-0004-4EA4-94FB-58D6A4AF458E}" type="presParOf" srcId="{A24A19A6-CC3F-4F24-8F18-AA1F8FD461E6}" destId="{6FD95273-3913-48D2-8104-3E33970622AB}" srcOrd="0" destOrd="0" presId="urn:microsoft.com/office/officeart/2005/8/layout/orgChart1"/>
    <dgm:cxn modelId="{7C8B2A06-48E8-4F49-9BF3-AEA4C1D638DA}" type="presParOf" srcId="{A24A19A6-CC3F-4F24-8F18-AA1F8FD461E6}" destId="{3E38BC73-FC7A-4E5A-A52D-EC58606D4A69}" srcOrd="1" destOrd="0" presId="urn:microsoft.com/office/officeart/2005/8/layout/orgChart1"/>
    <dgm:cxn modelId="{3D26C84D-D2EA-46EA-81CF-C5C80A3151B9}" type="presParOf" srcId="{3E38BC73-FC7A-4E5A-A52D-EC58606D4A69}" destId="{1AC7048C-5DDB-4969-AE23-FBE5981B6B80}" srcOrd="0" destOrd="0" presId="urn:microsoft.com/office/officeart/2005/8/layout/orgChart1"/>
    <dgm:cxn modelId="{10490825-9A37-4A02-9B02-781D7346DEFE}" type="presParOf" srcId="{1AC7048C-5DDB-4969-AE23-FBE5981B6B80}" destId="{42D3BA41-8AEB-4F5C-ADED-0C6D67B6AC2D}" srcOrd="0" destOrd="0" presId="urn:microsoft.com/office/officeart/2005/8/layout/orgChart1"/>
    <dgm:cxn modelId="{1585A91E-5769-46BD-A44D-7CDBD69D306B}" type="presParOf" srcId="{1AC7048C-5DDB-4969-AE23-FBE5981B6B80}" destId="{29AA053E-2059-4D09-9460-EAA076C1CCD4}" srcOrd="1" destOrd="0" presId="urn:microsoft.com/office/officeart/2005/8/layout/orgChart1"/>
    <dgm:cxn modelId="{53DA6155-ADB4-4D63-A623-57C2E00BC12D}" type="presParOf" srcId="{3E38BC73-FC7A-4E5A-A52D-EC58606D4A69}" destId="{460EB70A-9FC5-45EE-9EF3-F7D9F08FCDBE}" srcOrd="1" destOrd="0" presId="urn:microsoft.com/office/officeart/2005/8/layout/orgChart1"/>
    <dgm:cxn modelId="{73EBD1D1-D163-4B56-94E4-149AE2EAD90E}" type="presParOf" srcId="{3E38BC73-FC7A-4E5A-A52D-EC58606D4A69}" destId="{7670B8E1-D4E3-4D75-9BB6-960931935385}" srcOrd="2" destOrd="0" presId="urn:microsoft.com/office/officeart/2005/8/layout/orgChart1"/>
    <dgm:cxn modelId="{DBEB419E-1207-47B2-8C68-7F0DA163ACC5}" type="presParOf" srcId="{A24A19A6-CC3F-4F24-8F18-AA1F8FD461E6}" destId="{7D19548D-AF5B-45F7-B76A-B9FAD10DA945}" srcOrd="2" destOrd="0" presId="urn:microsoft.com/office/officeart/2005/8/layout/orgChart1"/>
    <dgm:cxn modelId="{FE14D7CF-45E7-44F8-8E3D-8B58B005E0D4}" type="presParOf" srcId="{A24A19A6-CC3F-4F24-8F18-AA1F8FD461E6}" destId="{9217D8B8-4682-4468-B573-43AE7CF88B62}" srcOrd="3" destOrd="0" presId="urn:microsoft.com/office/officeart/2005/8/layout/orgChart1"/>
    <dgm:cxn modelId="{FDF16A4E-D7DA-4A69-9538-517C89AFE5EE}" type="presParOf" srcId="{9217D8B8-4682-4468-B573-43AE7CF88B62}" destId="{6B34D62C-3E19-42CA-98C9-289C44CF1662}" srcOrd="0" destOrd="0" presId="urn:microsoft.com/office/officeart/2005/8/layout/orgChart1"/>
    <dgm:cxn modelId="{A9FD96E6-B1F8-4137-A4CD-D51D154680FF}" type="presParOf" srcId="{6B34D62C-3E19-42CA-98C9-289C44CF1662}" destId="{C8D55184-A394-48E3-A09E-C68E6EE66F65}" srcOrd="0" destOrd="0" presId="urn:microsoft.com/office/officeart/2005/8/layout/orgChart1"/>
    <dgm:cxn modelId="{0047A445-D046-4D61-BAA6-DF8802436A9E}" type="presParOf" srcId="{6B34D62C-3E19-42CA-98C9-289C44CF1662}" destId="{8228AFE6-53A3-4086-BE28-7772D6F5A162}" srcOrd="1" destOrd="0" presId="urn:microsoft.com/office/officeart/2005/8/layout/orgChart1"/>
    <dgm:cxn modelId="{5054973A-A1DC-48E7-99E1-5476AEACC8F1}" type="presParOf" srcId="{9217D8B8-4682-4468-B573-43AE7CF88B62}" destId="{82EE47C5-BC69-4788-B084-5F254D3B8AF7}" srcOrd="1" destOrd="0" presId="urn:microsoft.com/office/officeart/2005/8/layout/orgChart1"/>
    <dgm:cxn modelId="{B2C215F7-00C7-49BC-9697-6C607CDF5B86}" type="presParOf" srcId="{9217D8B8-4682-4468-B573-43AE7CF88B62}" destId="{F3D57812-6791-4B3F-B3B9-E8119A879E83}" srcOrd="2" destOrd="0" presId="urn:microsoft.com/office/officeart/2005/8/layout/orgChart1"/>
    <dgm:cxn modelId="{DC83C907-14C1-4449-9987-E18CBCE909E8}" type="presParOf" srcId="{D84D21DE-D91C-4CBB-A09F-62C7DAFFAF08}" destId="{4A91CF64-54D3-4D3E-B36D-03F18B34CB40}" srcOrd="2" destOrd="0" presId="urn:microsoft.com/office/officeart/2005/8/layout/orgChart1"/>
    <dgm:cxn modelId="{DB34C3BF-3BC9-4474-8DC7-1E01AB536830}" type="presParOf" srcId="{94D58B70-920F-4902-80D3-B45422A45057}" destId="{8EAA2FEE-DF21-4DA1-8122-94A2F3E3BFA9}" srcOrd="10" destOrd="0" presId="urn:microsoft.com/office/officeart/2005/8/layout/orgChart1"/>
    <dgm:cxn modelId="{E1286FBE-E13E-4D2E-ACC5-E19C98700D35}" type="presParOf" srcId="{94D58B70-920F-4902-80D3-B45422A45057}" destId="{92384C10-E4C9-49EE-8A71-01FDD81A7FAA}" srcOrd="11" destOrd="0" presId="urn:microsoft.com/office/officeart/2005/8/layout/orgChart1"/>
    <dgm:cxn modelId="{D50A4D98-3F84-469F-A7F7-9804C445F871}" type="presParOf" srcId="{92384C10-E4C9-49EE-8A71-01FDD81A7FAA}" destId="{ED7AF3D0-5EDA-4F3B-B93D-95DD7E6F2DDC}" srcOrd="0" destOrd="0" presId="urn:microsoft.com/office/officeart/2005/8/layout/orgChart1"/>
    <dgm:cxn modelId="{84EC2F3D-DCE4-4650-B67F-0CA8A938182C}" type="presParOf" srcId="{ED7AF3D0-5EDA-4F3B-B93D-95DD7E6F2DDC}" destId="{14EE1DC8-EF38-4843-9CE4-91BE257EBD0D}" srcOrd="0" destOrd="0" presId="urn:microsoft.com/office/officeart/2005/8/layout/orgChart1"/>
    <dgm:cxn modelId="{4AE2BD40-E5D6-4827-B3E9-35815BC465ED}" type="presParOf" srcId="{ED7AF3D0-5EDA-4F3B-B93D-95DD7E6F2DDC}" destId="{4156D1EB-08BA-466E-8B3B-AF63E19FD98A}" srcOrd="1" destOrd="0" presId="urn:microsoft.com/office/officeart/2005/8/layout/orgChart1"/>
    <dgm:cxn modelId="{79EB3B13-E5A8-4373-8145-3BFF57587513}" type="presParOf" srcId="{92384C10-E4C9-49EE-8A71-01FDD81A7FAA}" destId="{09ACD15A-6532-41AA-868D-AA17687C8B8E}" srcOrd="1" destOrd="0" presId="urn:microsoft.com/office/officeart/2005/8/layout/orgChart1"/>
    <dgm:cxn modelId="{84433EA4-A018-4988-AF10-91D7F246D52A}" type="presParOf" srcId="{09ACD15A-6532-41AA-868D-AA17687C8B8E}" destId="{A0FE0C4C-626D-4044-8688-2DF4D8FFFCE3}" srcOrd="0" destOrd="0" presId="urn:microsoft.com/office/officeart/2005/8/layout/orgChart1"/>
    <dgm:cxn modelId="{554FA759-1A85-4807-8242-9D8E2653B967}" type="presParOf" srcId="{09ACD15A-6532-41AA-868D-AA17687C8B8E}" destId="{E624624F-729B-4310-9452-D92038FA07D7}" srcOrd="1" destOrd="0" presId="urn:microsoft.com/office/officeart/2005/8/layout/orgChart1"/>
    <dgm:cxn modelId="{D8380098-0000-4D97-9FB0-A03DA775B163}" type="presParOf" srcId="{E624624F-729B-4310-9452-D92038FA07D7}" destId="{94F02529-D761-40F9-8033-FE9FC1E0BAF5}" srcOrd="0" destOrd="0" presId="urn:microsoft.com/office/officeart/2005/8/layout/orgChart1"/>
    <dgm:cxn modelId="{5CC366B1-7929-429B-8FB3-2F645E8537B1}" type="presParOf" srcId="{94F02529-D761-40F9-8033-FE9FC1E0BAF5}" destId="{D06564C4-2C89-4816-933F-CC34A1081437}" srcOrd="0" destOrd="0" presId="urn:microsoft.com/office/officeart/2005/8/layout/orgChart1"/>
    <dgm:cxn modelId="{ABE6BDE0-EF05-48F2-ADC3-BD7DC027C8EF}" type="presParOf" srcId="{94F02529-D761-40F9-8033-FE9FC1E0BAF5}" destId="{50B9948C-7457-404E-ACF2-5F95D7658CD3}" srcOrd="1" destOrd="0" presId="urn:microsoft.com/office/officeart/2005/8/layout/orgChart1"/>
    <dgm:cxn modelId="{55E71D84-64C7-40F5-A981-43457A3F15BE}" type="presParOf" srcId="{E624624F-729B-4310-9452-D92038FA07D7}" destId="{5B473A08-89E1-4EC9-B1BD-903B7238B962}" srcOrd="1" destOrd="0" presId="urn:microsoft.com/office/officeart/2005/8/layout/orgChart1"/>
    <dgm:cxn modelId="{D7B2DD4E-08EC-4484-B23C-211752FEBDBC}" type="presParOf" srcId="{E624624F-729B-4310-9452-D92038FA07D7}" destId="{0F964301-7D3A-4D98-B8C5-8A7F8151C329}" srcOrd="2" destOrd="0" presId="urn:microsoft.com/office/officeart/2005/8/layout/orgChart1"/>
    <dgm:cxn modelId="{64EDE70C-C466-49F4-B454-1988B1E081DF}" type="presParOf" srcId="{09ACD15A-6532-41AA-868D-AA17687C8B8E}" destId="{5845D1F4-998D-4F53-BE72-834DBAB5C5F9}" srcOrd="2" destOrd="0" presId="urn:microsoft.com/office/officeart/2005/8/layout/orgChart1"/>
    <dgm:cxn modelId="{9C2CD24E-759D-47C6-940D-12F2156DE473}" type="presParOf" srcId="{09ACD15A-6532-41AA-868D-AA17687C8B8E}" destId="{65EA4ED2-8C84-4098-AE1F-0380CBD4D324}" srcOrd="3" destOrd="0" presId="urn:microsoft.com/office/officeart/2005/8/layout/orgChart1"/>
    <dgm:cxn modelId="{098D1111-D459-4CFA-B7A1-5CBB8B25B497}" type="presParOf" srcId="{65EA4ED2-8C84-4098-AE1F-0380CBD4D324}" destId="{9D04777E-67A6-48DC-97DE-E6E271F085D8}" srcOrd="0" destOrd="0" presId="urn:microsoft.com/office/officeart/2005/8/layout/orgChart1"/>
    <dgm:cxn modelId="{889FE032-5804-4444-8D69-29BC6D93EE13}" type="presParOf" srcId="{9D04777E-67A6-48DC-97DE-E6E271F085D8}" destId="{793B797E-B720-4927-AAF0-2768CB2E8E8F}" srcOrd="0" destOrd="0" presId="urn:microsoft.com/office/officeart/2005/8/layout/orgChart1"/>
    <dgm:cxn modelId="{5F558BE4-6C2C-43F9-9F90-95412D65D097}" type="presParOf" srcId="{9D04777E-67A6-48DC-97DE-E6E271F085D8}" destId="{BE315EC5-9744-4688-B95F-4E7E5A462E03}" srcOrd="1" destOrd="0" presId="urn:microsoft.com/office/officeart/2005/8/layout/orgChart1"/>
    <dgm:cxn modelId="{E87DBC68-16CE-4C6D-AF1A-AE51179EB856}" type="presParOf" srcId="{65EA4ED2-8C84-4098-AE1F-0380CBD4D324}" destId="{E343DF2C-A3BF-46A0-9CAD-8898F5B13C5E}" srcOrd="1" destOrd="0" presId="urn:microsoft.com/office/officeart/2005/8/layout/orgChart1"/>
    <dgm:cxn modelId="{0B85A252-2707-46F9-9149-8A0DA2B262DA}" type="presParOf" srcId="{E343DF2C-A3BF-46A0-9CAD-8898F5B13C5E}" destId="{9814FB92-70BA-4E23-A0D2-182213C83EEB}" srcOrd="0" destOrd="0" presId="urn:microsoft.com/office/officeart/2005/8/layout/orgChart1"/>
    <dgm:cxn modelId="{A4DBEEE0-3777-468C-9115-0915558FFFD0}" type="presParOf" srcId="{E343DF2C-A3BF-46A0-9CAD-8898F5B13C5E}" destId="{91145987-4B67-4792-9635-15D20A9A5329}" srcOrd="1" destOrd="0" presId="urn:microsoft.com/office/officeart/2005/8/layout/orgChart1"/>
    <dgm:cxn modelId="{87092A8D-7D16-4B5B-864F-ECCF1087713D}" type="presParOf" srcId="{91145987-4B67-4792-9635-15D20A9A5329}" destId="{6F58D85A-BE22-42F2-B316-1A82ABBA1FFF}" srcOrd="0" destOrd="0" presId="urn:microsoft.com/office/officeart/2005/8/layout/orgChart1"/>
    <dgm:cxn modelId="{3AA617E7-68F2-4E7D-9012-D78923D87411}" type="presParOf" srcId="{6F58D85A-BE22-42F2-B316-1A82ABBA1FFF}" destId="{64B5EDB2-80C9-4CD2-BB49-46924D4B53C7}" srcOrd="0" destOrd="0" presId="urn:microsoft.com/office/officeart/2005/8/layout/orgChart1"/>
    <dgm:cxn modelId="{E8CF1F9B-E075-4122-B9D7-DB438382D324}" type="presParOf" srcId="{6F58D85A-BE22-42F2-B316-1A82ABBA1FFF}" destId="{489EB104-B3E6-4247-A5A1-1AD3BCD98D74}" srcOrd="1" destOrd="0" presId="urn:microsoft.com/office/officeart/2005/8/layout/orgChart1"/>
    <dgm:cxn modelId="{DD24975E-1266-4A06-AE8C-190FBCF7F0C4}" type="presParOf" srcId="{91145987-4B67-4792-9635-15D20A9A5329}" destId="{49B2093B-A317-4109-BC9E-1CF9EC556A8A}" srcOrd="1" destOrd="0" presId="urn:microsoft.com/office/officeart/2005/8/layout/orgChart1"/>
    <dgm:cxn modelId="{280E4681-5F8F-4A88-BD5A-F6C81164BB22}" type="presParOf" srcId="{91145987-4B67-4792-9635-15D20A9A5329}" destId="{E6958E3C-9059-4713-97E6-8368123B163F}" srcOrd="2" destOrd="0" presId="urn:microsoft.com/office/officeart/2005/8/layout/orgChart1"/>
    <dgm:cxn modelId="{1DE11410-B37A-4C44-A270-370F6951D1EA}" type="presParOf" srcId="{E343DF2C-A3BF-46A0-9CAD-8898F5B13C5E}" destId="{322AB105-882B-42A7-BFD1-CCE1C03B6A89}" srcOrd="2" destOrd="0" presId="urn:microsoft.com/office/officeart/2005/8/layout/orgChart1"/>
    <dgm:cxn modelId="{D4912574-580B-4CE1-BE9C-5B1F5793BE00}" type="presParOf" srcId="{E343DF2C-A3BF-46A0-9CAD-8898F5B13C5E}" destId="{1C3659C7-E03D-46FF-BE39-84F496F8AAE8}" srcOrd="3" destOrd="0" presId="urn:microsoft.com/office/officeart/2005/8/layout/orgChart1"/>
    <dgm:cxn modelId="{08BA241A-0EB4-4BC4-81C6-7FC0E173B152}" type="presParOf" srcId="{1C3659C7-E03D-46FF-BE39-84F496F8AAE8}" destId="{38B712D7-3786-4007-BE6E-5A9ED27947EB}" srcOrd="0" destOrd="0" presId="urn:microsoft.com/office/officeart/2005/8/layout/orgChart1"/>
    <dgm:cxn modelId="{A7E32622-7599-40A1-B86F-72904B241935}" type="presParOf" srcId="{38B712D7-3786-4007-BE6E-5A9ED27947EB}" destId="{0F224334-CA8E-458D-B951-DA775E6D701F}" srcOrd="0" destOrd="0" presId="urn:microsoft.com/office/officeart/2005/8/layout/orgChart1"/>
    <dgm:cxn modelId="{4ECB1544-066B-4923-BED3-75DE92AD5615}" type="presParOf" srcId="{38B712D7-3786-4007-BE6E-5A9ED27947EB}" destId="{E7C11398-BA08-4CFB-A44E-F1542579EE80}" srcOrd="1" destOrd="0" presId="urn:microsoft.com/office/officeart/2005/8/layout/orgChart1"/>
    <dgm:cxn modelId="{6A2F612E-6BE4-4B81-8C3D-A524E1F8FE6F}" type="presParOf" srcId="{1C3659C7-E03D-46FF-BE39-84F496F8AAE8}" destId="{2D0661CC-1468-4D53-95B8-03502DBAFFC6}" srcOrd="1" destOrd="0" presId="urn:microsoft.com/office/officeart/2005/8/layout/orgChart1"/>
    <dgm:cxn modelId="{72699895-0F60-4914-8356-9737C5B2F211}" type="presParOf" srcId="{1C3659C7-E03D-46FF-BE39-84F496F8AAE8}" destId="{5EF1F301-FA2F-4214-A850-CBBB508F9F49}" srcOrd="2" destOrd="0" presId="urn:microsoft.com/office/officeart/2005/8/layout/orgChart1"/>
    <dgm:cxn modelId="{9AAA8D63-BAF1-458D-9667-984FF88F7A38}" type="presParOf" srcId="{65EA4ED2-8C84-4098-AE1F-0380CBD4D324}" destId="{0E612182-5D65-47EE-88DF-A9975189A8E1}" srcOrd="2" destOrd="0" presId="urn:microsoft.com/office/officeart/2005/8/layout/orgChart1"/>
    <dgm:cxn modelId="{E6A26505-BC86-45D9-9A0E-A5852B59846C}" type="presParOf" srcId="{92384C10-E4C9-49EE-8A71-01FDD81A7FAA}" destId="{C9E6D3AA-A981-4C4F-920D-897AEBB214F3}" srcOrd="2" destOrd="0" presId="urn:microsoft.com/office/officeart/2005/8/layout/orgChart1"/>
    <dgm:cxn modelId="{4DB5F2D1-A6E7-426B-A282-72B9D5A01A97}" type="presParOf" srcId="{C1767C68-5D49-4EEF-9AAD-D643753C2C3E}" destId="{694787DE-1C8D-4A48-AC80-DBE4BE546F98}" srcOrd="2" destOrd="0" presId="urn:microsoft.com/office/officeart/2005/8/layout/orgChart1"/>
    <dgm:cxn modelId="{745566C3-2E37-4081-8B28-B1CB667A70CC}" type="presParOf" srcId="{694787DE-1C8D-4A48-AC80-DBE4BE546F98}" destId="{6F4D1C0A-E903-46EE-B5D3-1AEE7BC9D7B4}" srcOrd="0" destOrd="0" presId="urn:microsoft.com/office/officeart/2005/8/layout/orgChart1"/>
    <dgm:cxn modelId="{8808001D-B717-4C67-9F1C-02DA800AD46F}" type="presParOf" srcId="{694787DE-1C8D-4A48-AC80-DBE4BE546F98}" destId="{E14A0A21-459E-4C6B-A2D8-F4B7E956F5FA}" srcOrd="1" destOrd="0" presId="urn:microsoft.com/office/officeart/2005/8/layout/orgChart1"/>
    <dgm:cxn modelId="{B47259A1-2A30-4A44-ADC8-6499ED5A0406}" type="presParOf" srcId="{E14A0A21-459E-4C6B-A2D8-F4B7E956F5FA}" destId="{5D1705C4-0BD6-4D3B-B570-D304F58321C1}" srcOrd="0" destOrd="0" presId="urn:microsoft.com/office/officeart/2005/8/layout/orgChart1"/>
    <dgm:cxn modelId="{978DFD45-8199-45CF-BFDE-DC4DC4967409}" type="presParOf" srcId="{5D1705C4-0BD6-4D3B-B570-D304F58321C1}" destId="{E4C337BE-83FB-45E0-8E54-8408BBBF4FDC}" srcOrd="0" destOrd="0" presId="urn:microsoft.com/office/officeart/2005/8/layout/orgChart1"/>
    <dgm:cxn modelId="{E3AC343B-476C-4CB9-A0DF-B8C1C26F107E}" type="presParOf" srcId="{5D1705C4-0BD6-4D3B-B570-D304F58321C1}" destId="{C1CFB497-549A-434B-9DE0-6CB26A3C96A4}" srcOrd="1" destOrd="0" presId="urn:microsoft.com/office/officeart/2005/8/layout/orgChart1"/>
    <dgm:cxn modelId="{C976A3B5-E05F-4A0F-8DBE-20809CF22CEF}" type="presParOf" srcId="{E14A0A21-459E-4C6B-A2D8-F4B7E956F5FA}" destId="{CBB34B7D-AC95-49D8-BCE6-4408F2BD1CE2}" srcOrd="1" destOrd="0" presId="urn:microsoft.com/office/officeart/2005/8/layout/orgChart1"/>
    <dgm:cxn modelId="{4CE8C6CE-52E4-4C70-B051-3424F34EF27A}" type="presParOf" srcId="{E14A0A21-459E-4C6B-A2D8-F4B7E956F5FA}" destId="{AE4320F1-5F97-4F71-B117-1E734ABC0B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4ED8-3C08-44DA-B924-ABB0675A773A}">
      <dsp:nvSpPr>
        <dsp:cNvPr id="0" name=""/>
        <dsp:cNvSpPr/>
      </dsp:nvSpPr>
      <dsp:spPr>
        <a:xfrm>
          <a:off x="2179783" y="1937328"/>
          <a:ext cx="1736433" cy="1125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清华大学三创交叉融合空间</a:t>
          </a:r>
          <a:endParaRPr lang="zh-CN" altLang="en-US" sz="2000" kern="1200" dirty="0"/>
        </a:p>
      </dsp:txBody>
      <dsp:txXfrm>
        <a:off x="2234748" y="1992293"/>
        <a:ext cx="1626503" cy="1016037"/>
      </dsp:txXfrm>
    </dsp:sp>
    <dsp:sp modelId="{43747E17-3AEE-461E-8C68-846802B4F3BA}">
      <dsp:nvSpPr>
        <dsp:cNvPr id="0" name=""/>
        <dsp:cNvSpPr/>
      </dsp:nvSpPr>
      <dsp:spPr>
        <a:xfrm rot="16200000">
          <a:off x="2597082" y="1486411"/>
          <a:ext cx="901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8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EEB74-61D4-4533-B9C7-4BB92975F215}">
      <dsp:nvSpPr>
        <dsp:cNvPr id="0" name=""/>
        <dsp:cNvSpPr/>
      </dsp:nvSpPr>
      <dsp:spPr>
        <a:xfrm>
          <a:off x="2399998" y="218630"/>
          <a:ext cx="1296003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基础工业训练中心资源匹配</a:t>
          </a:r>
          <a:endParaRPr lang="zh-CN" altLang="en-US" sz="1300" kern="1200" dirty="0"/>
        </a:p>
      </dsp:txBody>
      <dsp:txXfrm>
        <a:off x="2439874" y="258506"/>
        <a:ext cx="1216251" cy="737112"/>
      </dsp:txXfrm>
    </dsp:sp>
    <dsp:sp modelId="{5311C243-5D98-4C4E-8719-72411E0A5549}">
      <dsp:nvSpPr>
        <dsp:cNvPr id="0" name=""/>
        <dsp:cNvSpPr/>
      </dsp:nvSpPr>
      <dsp:spPr>
        <a:xfrm rot="1800000">
          <a:off x="3899658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89A8-3FC2-40CC-B6A0-563E534260D6}">
      <dsp:nvSpPr>
        <dsp:cNvPr id="0" name=""/>
        <dsp:cNvSpPr/>
      </dsp:nvSpPr>
      <dsp:spPr>
        <a:xfrm>
          <a:off x="4130281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清华创客空间社团</a:t>
          </a:r>
          <a:endParaRPr lang="zh-CN" altLang="en-US" sz="1600" kern="1200" dirty="0"/>
        </a:p>
      </dsp:txBody>
      <dsp:txXfrm>
        <a:off x="4170157" y="3068381"/>
        <a:ext cx="1000248" cy="737112"/>
      </dsp:txXfrm>
    </dsp:sp>
    <dsp:sp modelId="{637CA6A3-04AB-4EEF-A468-86CF8425D32F}">
      <dsp:nvSpPr>
        <dsp:cNvPr id="0" name=""/>
        <dsp:cNvSpPr/>
      </dsp:nvSpPr>
      <dsp:spPr>
        <a:xfrm rot="9000000">
          <a:off x="1949160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6C0CA-A229-4508-B067-C509541ED0C4}">
      <dsp:nvSpPr>
        <dsp:cNvPr id="0" name=""/>
        <dsp:cNvSpPr/>
      </dsp:nvSpPr>
      <dsp:spPr>
        <a:xfrm>
          <a:off x="885717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训练中心行政团队</a:t>
          </a:r>
          <a:endParaRPr lang="zh-CN" altLang="en-US" sz="1600" kern="1200" dirty="0"/>
        </a:p>
      </dsp:txBody>
      <dsp:txXfrm>
        <a:off x="925593" y="3068381"/>
        <a:ext cx="1000248" cy="73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D1C0A-E903-46EE-B5D3-1AEE7BC9D7B4}">
      <dsp:nvSpPr>
        <dsp:cNvPr id="0" name=""/>
        <dsp:cNvSpPr/>
      </dsp:nvSpPr>
      <dsp:spPr>
        <a:xfrm>
          <a:off x="3767272" y="428414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135281" y="0"/>
              </a:moveTo>
              <a:lnTo>
                <a:pt x="135281" y="392366"/>
              </a:lnTo>
              <a:lnTo>
                <a:pt x="45720" y="392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AB105-882B-42A7-BFD1-CCE1C03B6A89}">
      <dsp:nvSpPr>
        <dsp:cNvPr id="0" name=""/>
        <dsp:cNvSpPr/>
      </dsp:nvSpPr>
      <dsp:spPr>
        <a:xfrm>
          <a:off x="7022296" y="2245242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4FB92-70BA-4E23-A0D2-182213C83EEB}">
      <dsp:nvSpPr>
        <dsp:cNvPr id="0" name=""/>
        <dsp:cNvSpPr/>
      </dsp:nvSpPr>
      <dsp:spPr>
        <a:xfrm>
          <a:off x="7022296" y="2245242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5D1F4-998D-4F53-BE72-834DBAB5C5F9}">
      <dsp:nvSpPr>
        <dsp:cNvPr id="0" name=""/>
        <dsp:cNvSpPr/>
      </dsp:nvSpPr>
      <dsp:spPr>
        <a:xfrm>
          <a:off x="6847437" y="1639633"/>
          <a:ext cx="516047" cy="1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61"/>
              </a:lnTo>
              <a:lnTo>
                <a:pt x="516047" y="89561"/>
              </a:lnTo>
              <a:lnTo>
                <a:pt x="516047" y="179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E0C4C-626D-4044-8688-2DF4D8FFFCE3}">
      <dsp:nvSpPr>
        <dsp:cNvPr id="0" name=""/>
        <dsp:cNvSpPr/>
      </dsp:nvSpPr>
      <dsp:spPr>
        <a:xfrm>
          <a:off x="6331390" y="1639633"/>
          <a:ext cx="516047" cy="179123"/>
        </a:xfrm>
        <a:custGeom>
          <a:avLst/>
          <a:gdLst/>
          <a:ahLst/>
          <a:cxnLst/>
          <a:rect l="0" t="0" r="0" b="0"/>
          <a:pathLst>
            <a:path>
              <a:moveTo>
                <a:pt x="516047" y="0"/>
              </a:moveTo>
              <a:lnTo>
                <a:pt x="516047" y="89561"/>
              </a:lnTo>
              <a:lnTo>
                <a:pt x="0" y="89561"/>
              </a:lnTo>
              <a:lnTo>
                <a:pt x="0" y="179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A2FEE-DF21-4DA1-8122-94A2F3E3BFA9}">
      <dsp:nvSpPr>
        <dsp:cNvPr id="0" name=""/>
        <dsp:cNvSpPr/>
      </dsp:nvSpPr>
      <dsp:spPr>
        <a:xfrm>
          <a:off x="3902554" y="428414"/>
          <a:ext cx="2944883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2944883" y="695171"/>
              </a:lnTo>
              <a:lnTo>
                <a:pt x="2944883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9548D-AF5B-45F7-B76A-B9FAD10DA945}">
      <dsp:nvSpPr>
        <dsp:cNvPr id="0" name=""/>
        <dsp:cNvSpPr/>
      </dsp:nvSpPr>
      <dsp:spPr>
        <a:xfrm>
          <a:off x="474486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95273-3913-48D2-8104-3E33970622AB}">
      <dsp:nvSpPr>
        <dsp:cNvPr id="0" name=""/>
        <dsp:cNvSpPr/>
      </dsp:nvSpPr>
      <dsp:spPr>
        <a:xfrm>
          <a:off x="474486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90F70-AABF-4A7A-9E41-291CAD9CADFB}">
      <dsp:nvSpPr>
        <dsp:cNvPr id="0" name=""/>
        <dsp:cNvSpPr/>
      </dsp:nvSpPr>
      <dsp:spPr>
        <a:xfrm>
          <a:off x="3902554" y="428414"/>
          <a:ext cx="1183497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1183497" y="695171"/>
              </a:lnTo>
              <a:lnTo>
                <a:pt x="1183497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724CE-D73F-4DC0-BC0A-8C9D375B5A1A}">
      <dsp:nvSpPr>
        <dsp:cNvPr id="0" name=""/>
        <dsp:cNvSpPr/>
      </dsp:nvSpPr>
      <dsp:spPr>
        <a:xfrm>
          <a:off x="3712768" y="163963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0620F-8E55-45D3-902D-7DF7167239D8}">
      <dsp:nvSpPr>
        <dsp:cNvPr id="0" name=""/>
        <dsp:cNvSpPr/>
      </dsp:nvSpPr>
      <dsp:spPr>
        <a:xfrm>
          <a:off x="3712768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693C7-62D8-4135-9367-64742655FA19}">
      <dsp:nvSpPr>
        <dsp:cNvPr id="0" name=""/>
        <dsp:cNvSpPr/>
      </dsp:nvSpPr>
      <dsp:spPr>
        <a:xfrm>
          <a:off x="3712768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E97F4-5BBB-404A-B441-16A19A980104}">
      <dsp:nvSpPr>
        <dsp:cNvPr id="0" name=""/>
        <dsp:cNvSpPr/>
      </dsp:nvSpPr>
      <dsp:spPr>
        <a:xfrm>
          <a:off x="3712768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75E07-3DD0-47C2-82C6-8B834604934D}">
      <dsp:nvSpPr>
        <dsp:cNvPr id="0" name=""/>
        <dsp:cNvSpPr/>
      </dsp:nvSpPr>
      <dsp:spPr>
        <a:xfrm>
          <a:off x="3902554" y="428414"/>
          <a:ext cx="151402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151402" y="695171"/>
              </a:lnTo>
              <a:lnTo>
                <a:pt x="151402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410F8-6EB0-4181-98C8-2531DF257E91}">
      <dsp:nvSpPr>
        <dsp:cNvPr id="0" name=""/>
        <dsp:cNvSpPr/>
      </dsp:nvSpPr>
      <dsp:spPr>
        <a:xfrm>
          <a:off x="2680673" y="163963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8F2DF-B219-4C9F-ABA8-551D086C8538}">
      <dsp:nvSpPr>
        <dsp:cNvPr id="0" name=""/>
        <dsp:cNvSpPr/>
      </dsp:nvSpPr>
      <dsp:spPr>
        <a:xfrm>
          <a:off x="2680673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D5A5B-E9C2-41AF-A10E-9B8D7DF01C11}">
      <dsp:nvSpPr>
        <dsp:cNvPr id="0" name=""/>
        <dsp:cNvSpPr/>
      </dsp:nvSpPr>
      <dsp:spPr>
        <a:xfrm>
          <a:off x="268067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39ACB-37B2-4626-AFBC-25D3FA2DFE32}">
      <dsp:nvSpPr>
        <dsp:cNvPr id="0" name=""/>
        <dsp:cNvSpPr/>
      </dsp:nvSpPr>
      <dsp:spPr>
        <a:xfrm>
          <a:off x="268067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B66A2-5731-4E8B-8F78-8FC585459060}">
      <dsp:nvSpPr>
        <dsp:cNvPr id="0" name=""/>
        <dsp:cNvSpPr/>
      </dsp:nvSpPr>
      <dsp:spPr>
        <a:xfrm>
          <a:off x="3021862" y="428414"/>
          <a:ext cx="880692" cy="784733"/>
        </a:xfrm>
        <a:custGeom>
          <a:avLst/>
          <a:gdLst/>
          <a:ahLst/>
          <a:cxnLst/>
          <a:rect l="0" t="0" r="0" b="0"/>
          <a:pathLst>
            <a:path>
              <a:moveTo>
                <a:pt x="880692" y="0"/>
              </a:moveTo>
              <a:lnTo>
                <a:pt x="880692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A372-D171-4401-BF13-9DAAC2A6012C}">
      <dsp:nvSpPr>
        <dsp:cNvPr id="0" name=""/>
        <dsp:cNvSpPr/>
      </dsp:nvSpPr>
      <dsp:spPr>
        <a:xfrm>
          <a:off x="1648578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1557-B1B0-4F04-AAA9-6E65B036789B}">
      <dsp:nvSpPr>
        <dsp:cNvPr id="0" name=""/>
        <dsp:cNvSpPr/>
      </dsp:nvSpPr>
      <dsp:spPr>
        <a:xfrm>
          <a:off x="1648578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B03BC-EFA2-4DA3-B89A-96DBFD8249F0}">
      <dsp:nvSpPr>
        <dsp:cNvPr id="0" name=""/>
        <dsp:cNvSpPr/>
      </dsp:nvSpPr>
      <dsp:spPr>
        <a:xfrm>
          <a:off x="1989766" y="428414"/>
          <a:ext cx="1912787" cy="784733"/>
        </a:xfrm>
        <a:custGeom>
          <a:avLst/>
          <a:gdLst/>
          <a:ahLst/>
          <a:cxnLst/>
          <a:rect l="0" t="0" r="0" b="0"/>
          <a:pathLst>
            <a:path>
              <a:moveTo>
                <a:pt x="1912787" y="0"/>
              </a:moveTo>
              <a:lnTo>
                <a:pt x="1912787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343A3-F441-4510-8636-C6B58A7752A3}">
      <dsp:nvSpPr>
        <dsp:cNvPr id="0" name=""/>
        <dsp:cNvSpPr/>
      </dsp:nvSpPr>
      <dsp:spPr>
        <a:xfrm>
          <a:off x="616483" y="163963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8C61D-FD02-4BF4-9CE9-F1E80F9EE4FF}">
      <dsp:nvSpPr>
        <dsp:cNvPr id="0" name=""/>
        <dsp:cNvSpPr/>
      </dsp:nvSpPr>
      <dsp:spPr>
        <a:xfrm>
          <a:off x="616483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DCAAB-6E36-42A0-A33F-5D5E08F34D51}">
      <dsp:nvSpPr>
        <dsp:cNvPr id="0" name=""/>
        <dsp:cNvSpPr/>
      </dsp:nvSpPr>
      <dsp:spPr>
        <a:xfrm>
          <a:off x="61648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0AA54-28B7-46A5-96A3-C3F81D0E4059}">
      <dsp:nvSpPr>
        <dsp:cNvPr id="0" name=""/>
        <dsp:cNvSpPr/>
      </dsp:nvSpPr>
      <dsp:spPr>
        <a:xfrm>
          <a:off x="61648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864D9-C85B-4B69-98F3-0EFE469CB35B}">
      <dsp:nvSpPr>
        <dsp:cNvPr id="0" name=""/>
        <dsp:cNvSpPr/>
      </dsp:nvSpPr>
      <dsp:spPr>
        <a:xfrm>
          <a:off x="957671" y="428414"/>
          <a:ext cx="2944883" cy="784733"/>
        </a:xfrm>
        <a:custGeom>
          <a:avLst/>
          <a:gdLst/>
          <a:ahLst/>
          <a:cxnLst/>
          <a:rect l="0" t="0" r="0" b="0"/>
          <a:pathLst>
            <a:path>
              <a:moveTo>
                <a:pt x="2944883" y="0"/>
              </a:moveTo>
              <a:lnTo>
                <a:pt x="2944883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08366-0FB7-4C92-BDC6-FF1E05B2B85A}">
      <dsp:nvSpPr>
        <dsp:cNvPr id="0" name=""/>
        <dsp:cNvSpPr/>
      </dsp:nvSpPr>
      <dsp:spPr>
        <a:xfrm>
          <a:off x="3476069" y="192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三创交叉融合空间主任</a:t>
          </a:r>
          <a:endParaRPr lang="zh-CN" altLang="en-US" sz="1000" kern="1200" dirty="0"/>
        </a:p>
      </dsp:txBody>
      <dsp:txXfrm>
        <a:off x="3476069" y="1928"/>
        <a:ext cx="852971" cy="426485"/>
      </dsp:txXfrm>
    </dsp:sp>
    <dsp:sp modelId="{0F159758-F441-4D8C-AEE1-9309EDC09E6C}">
      <dsp:nvSpPr>
        <dsp:cNvPr id="0" name=""/>
        <dsp:cNvSpPr/>
      </dsp:nvSpPr>
      <dsp:spPr>
        <a:xfrm>
          <a:off x="53118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教务教学</a:t>
          </a:r>
          <a:endParaRPr lang="zh-CN" altLang="en-US" sz="1000" kern="1200" dirty="0"/>
        </a:p>
      </dsp:txBody>
      <dsp:txXfrm>
        <a:off x="531186" y="1213147"/>
        <a:ext cx="852971" cy="426485"/>
      </dsp:txXfrm>
    </dsp:sp>
    <dsp:sp modelId="{71EAC77D-CB3E-465A-BA43-9DF50AAE3750}">
      <dsp:nvSpPr>
        <dsp:cNvPr id="0" name=""/>
        <dsp:cNvSpPr/>
      </dsp:nvSpPr>
      <dsp:spPr>
        <a:xfrm>
          <a:off x="744428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教学资源开发</a:t>
          </a:r>
          <a:endParaRPr lang="zh-CN" altLang="en-US" sz="1000" kern="1200" dirty="0"/>
        </a:p>
      </dsp:txBody>
      <dsp:txXfrm>
        <a:off x="744428" y="1818757"/>
        <a:ext cx="852971" cy="426485"/>
      </dsp:txXfrm>
    </dsp:sp>
    <dsp:sp modelId="{06919D50-67C9-4024-A49C-1B035BA2BE7B}">
      <dsp:nvSpPr>
        <dsp:cNvPr id="0" name=""/>
        <dsp:cNvSpPr/>
      </dsp:nvSpPr>
      <dsp:spPr>
        <a:xfrm>
          <a:off x="744428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教学活动组织</a:t>
          </a:r>
          <a:endParaRPr lang="zh-CN" altLang="en-US" sz="1000" kern="1200" dirty="0"/>
        </a:p>
      </dsp:txBody>
      <dsp:txXfrm>
        <a:off x="744428" y="2424366"/>
        <a:ext cx="852971" cy="426485"/>
      </dsp:txXfrm>
    </dsp:sp>
    <dsp:sp modelId="{70A67F56-58D7-420C-A80F-7DC712EE07A9}">
      <dsp:nvSpPr>
        <dsp:cNvPr id="0" name=""/>
        <dsp:cNvSpPr/>
      </dsp:nvSpPr>
      <dsp:spPr>
        <a:xfrm>
          <a:off x="744428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创客导师培训</a:t>
          </a:r>
          <a:endParaRPr lang="en-US" altLang="zh-CN" sz="1000" kern="1200" dirty="0" smtClean="0"/>
        </a:p>
      </dsp:txBody>
      <dsp:txXfrm>
        <a:off x="744428" y="3029976"/>
        <a:ext cx="852971" cy="426485"/>
      </dsp:txXfrm>
    </dsp:sp>
    <dsp:sp modelId="{8145D83C-AEFC-472F-8B79-B8EC02F2395E}">
      <dsp:nvSpPr>
        <dsp:cNvPr id="0" name=""/>
        <dsp:cNvSpPr/>
      </dsp:nvSpPr>
      <dsp:spPr>
        <a:xfrm>
          <a:off x="744428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标准流程开发</a:t>
          </a:r>
          <a:endParaRPr lang="en-US" altLang="zh-CN" sz="1000" kern="1200" dirty="0" smtClean="0"/>
        </a:p>
      </dsp:txBody>
      <dsp:txXfrm>
        <a:off x="744428" y="3635585"/>
        <a:ext cx="852971" cy="426485"/>
      </dsp:txXfrm>
    </dsp:sp>
    <dsp:sp modelId="{06298EFD-D1DB-486C-A22C-BCB95BF52930}">
      <dsp:nvSpPr>
        <dsp:cNvPr id="0" name=""/>
        <dsp:cNvSpPr/>
      </dsp:nvSpPr>
      <dsp:spPr>
        <a:xfrm>
          <a:off x="1563281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创客社团</a:t>
          </a:r>
          <a:endParaRPr lang="zh-CN" altLang="en-US" sz="1000" kern="1200" dirty="0"/>
        </a:p>
      </dsp:txBody>
      <dsp:txXfrm>
        <a:off x="1563281" y="1213147"/>
        <a:ext cx="852971" cy="426485"/>
      </dsp:txXfrm>
    </dsp:sp>
    <dsp:sp modelId="{797D3232-9AE5-424C-BF44-C67B11850F9E}">
      <dsp:nvSpPr>
        <dsp:cNvPr id="0" name=""/>
        <dsp:cNvSpPr/>
      </dsp:nvSpPr>
      <dsp:spPr>
        <a:xfrm>
          <a:off x="177652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创客活动组织</a:t>
          </a:r>
          <a:endParaRPr lang="zh-CN" altLang="en-US" sz="1000" kern="1200" dirty="0"/>
        </a:p>
      </dsp:txBody>
      <dsp:txXfrm>
        <a:off x="1776524" y="1818757"/>
        <a:ext cx="852971" cy="426485"/>
      </dsp:txXfrm>
    </dsp:sp>
    <dsp:sp modelId="{2935C8D1-44E6-4B69-8643-30A7AFF510A9}">
      <dsp:nvSpPr>
        <dsp:cNvPr id="0" name=""/>
        <dsp:cNvSpPr/>
      </dsp:nvSpPr>
      <dsp:spPr>
        <a:xfrm>
          <a:off x="1776524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特色产品项目</a:t>
          </a:r>
          <a:endParaRPr lang="zh-CN" altLang="en-US" sz="1000" kern="1200" dirty="0"/>
        </a:p>
      </dsp:txBody>
      <dsp:txXfrm>
        <a:off x="1776524" y="2424366"/>
        <a:ext cx="852971" cy="426485"/>
      </dsp:txXfrm>
    </dsp:sp>
    <dsp:sp modelId="{6C8CDA26-59AB-49C6-93A5-8D64A5BC7860}">
      <dsp:nvSpPr>
        <dsp:cNvPr id="0" name=""/>
        <dsp:cNvSpPr/>
      </dsp:nvSpPr>
      <dsp:spPr>
        <a:xfrm>
          <a:off x="259537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媒体宣传</a:t>
          </a:r>
          <a:endParaRPr lang="zh-CN" altLang="en-US" sz="1000" kern="1200" dirty="0"/>
        </a:p>
      </dsp:txBody>
      <dsp:txXfrm>
        <a:off x="2595376" y="1213147"/>
        <a:ext cx="852971" cy="426485"/>
      </dsp:txXfrm>
    </dsp:sp>
    <dsp:sp modelId="{EBEB1F0E-C0D6-4F95-BDC2-0A43E9F21597}">
      <dsp:nvSpPr>
        <dsp:cNvPr id="0" name=""/>
        <dsp:cNvSpPr/>
      </dsp:nvSpPr>
      <dsp:spPr>
        <a:xfrm>
          <a:off x="280861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媒体内容制作</a:t>
          </a:r>
          <a:endParaRPr lang="zh-CN" altLang="en-US" sz="1000" kern="1200" dirty="0"/>
        </a:p>
      </dsp:txBody>
      <dsp:txXfrm>
        <a:off x="2808619" y="1818757"/>
        <a:ext cx="852971" cy="426485"/>
      </dsp:txXfrm>
    </dsp:sp>
    <dsp:sp modelId="{0FDCCED2-EA96-4282-AE75-4A10C99EBFFE}">
      <dsp:nvSpPr>
        <dsp:cNvPr id="0" name=""/>
        <dsp:cNvSpPr/>
      </dsp:nvSpPr>
      <dsp:spPr>
        <a:xfrm>
          <a:off x="2808619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媒体发布</a:t>
          </a:r>
          <a:endParaRPr lang="zh-CN" altLang="en-US" sz="1000" kern="1200" dirty="0"/>
        </a:p>
      </dsp:txBody>
      <dsp:txXfrm>
        <a:off x="2808619" y="2424366"/>
        <a:ext cx="852971" cy="426485"/>
      </dsp:txXfrm>
    </dsp:sp>
    <dsp:sp modelId="{F426A612-7524-4F57-972A-1D5956A752DF}">
      <dsp:nvSpPr>
        <dsp:cNvPr id="0" name=""/>
        <dsp:cNvSpPr/>
      </dsp:nvSpPr>
      <dsp:spPr>
        <a:xfrm>
          <a:off x="2808619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公共关系管理</a:t>
          </a:r>
          <a:endParaRPr lang="zh-CN" altLang="en-US" sz="1000" kern="1200" dirty="0"/>
        </a:p>
      </dsp:txBody>
      <dsp:txXfrm>
        <a:off x="2808619" y="3029976"/>
        <a:ext cx="852971" cy="426485"/>
      </dsp:txXfrm>
    </dsp:sp>
    <dsp:sp modelId="{42411815-96E2-41C2-84BA-5E2686711753}">
      <dsp:nvSpPr>
        <dsp:cNvPr id="0" name=""/>
        <dsp:cNvSpPr/>
      </dsp:nvSpPr>
      <dsp:spPr>
        <a:xfrm>
          <a:off x="2808619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驻校拍客管理</a:t>
          </a:r>
          <a:endParaRPr lang="zh-CN" altLang="en-US" sz="1000" kern="1200" dirty="0"/>
        </a:p>
      </dsp:txBody>
      <dsp:txXfrm>
        <a:off x="2808619" y="3635585"/>
        <a:ext cx="852971" cy="426485"/>
      </dsp:txXfrm>
    </dsp:sp>
    <dsp:sp modelId="{A141CB1A-5534-4C27-9F7E-09098D8EBEC6}">
      <dsp:nvSpPr>
        <dsp:cNvPr id="0" name=""/>
        <dsp:cNvSpPr/>
      </dsp:nvSpPr>
      <dsp:spPr>
        <a:xfrm>
          <a:off x="3627471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资源开发</a:t>
          </a:r>
          <a:endParaRPr lang="zh-CN" altLang="en-US" sz="1000" kern="1200" dirty="0"/>
        </a:p>
      </dsp:txBody>
      <dsp:txXfrm>
        <a:off x="3627471" y="1213147"/>
        <a:ext cx="852971" cy="426485"/>
      </dsp:txXfrm>
    </dsp:sp>
    <dsp:sp modelId="{1A215417-D9B2-488C-9B42-0001A0A1C998}">
      <dsp:nvSpPr>
        <dsp:cNvPr id="0" name=""/>
        <dsp:cNvSpPr/>
      </dsp:nvSpPr>
      <dsp:spPr>
        <a:xfrm>
          <a:off x="384071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创客导师管理</a:t>
          </a:r>
          <a:endParaRPr lang="zh-CN" altLang="en-US" sz="1000" kern="1200" dirty="0"/>
        </a:p>
      </dsp:txBody>
      <dsp:txXfrm>
        <a:off x="3840714" y="1818757"/>
        <a:ext cx="852971" cy="426485"/>
      </dsp:txXfrm>
    </dsp:sp>
    <dsp:sp modelId="{518E444F-BCD3-46E6-B6C6-06387E56D459}">
      <dsp:nvSpPr>
        <dsp:cNvPr id="0" name=""/>
        <dsp:cNvSpPr/>
      </dsp:nvSpPr>
      <dsp:spPr>
        <a:xfrm>
          <a:off x="3840714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学生团队管理</a:t>
          </a:r>
          <a:endParaRPr lang="zh-CN" altLang="en-US" sz="1000" kern="1200" dirty="0"/>
        </a:p>
      </dsp:txBody>
      <dsp:txXfrm>
        <a:off x="3840714" y="2424366"/>
        <a:ext cx="852971" cy="426485"/>
      </dsp:txXfrm>
    </dsp:sp>
    <dsp:sp modelId="{29137021-6411-4F11-A186-8919F9C4A72C}">
      <dsp:nvSpPr>
        <dsp:cNvPr id="0" name=""/>
        <dsp:cNvSpPr/>
      </dsp:nvSpPr>
      <dsp:spPr>
        <a:xfrm>
          <a:off x="3840714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三创基金管理</a:t>
          </a:r>
          <a:endParaRPr lang="zh-CN" altLang="en-US" sz="1000" kern="1200" dirty="0"/>
        </a:p>
      </dsp:txBody>
      <dsp:txXfrm>
        <a:off x="3840714" y="3029976"/>
        <a:ext cx="852971" cy="426485"/>
      </dsp:txXfrm>
    </dsp:sp>
    <dsp:sp modelId="{278A9DE4-8DE7-47A2-8D90-A0EED2C32556}">
      <dsp:nvSpPr>
        <dsp:cNvPr id="0" name=""/>
        <dsp:cNvSpPr/>
      </dsp:nvSpPr>
      <dsp:spPr>
        <a:xfrm>
          <a:off x="3840714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认证管理</a:t>
          </a:r>
          <a:endParaRPr lang="zh-CN" altLang="en-US" sz="1000" kern="1200" dirty="0"/>
        </a:p>
      </dsp:txBody>
      <dsp:txXfrm>
        <a:off x="3840714" y="3635585"/>
        <a:ext cx="852971" cy="426485"/>
      </dsp:txXfrm>
    </dsp:sp>
    <dsp:sp modelId="{EF3C0A90-A087-41DF-8176-41FE4F3AD08F}">
      <dsp:nvSpPr>
        <dsp:cNvPr id="0" name=""/>
        <dsp:cNvSpPr/>
      </dsp:nvSpPr>
      <dsp:spPr>
        <a:xfrm>
          <a:off x="465956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数据中心</a:t>
          </a:r>
          <a:endParaRPr lang="zh-CN" altLang="en-US" sz="1000" kern="1200" dirty="0"/>
        </a:p>
      </dsp:txBody>
      <dsp:txXfrm>
        <a:off x="4659566" y="1213147"/>
        <a:ext cx="852971" cy="426485"/>
      </dsp:txXfrm>
    </dsp:sp>
    <dsp:sp modelId="{42D3BA41-8AEB-4F5C-ADED-0C6D67B6AC2D}">
      <dsp:nvSpPr>
        <dsp:cNvPr id="0" name=""/>
        <dsp:cNvSpPr/>
      </dsp:nvSpPr>
      <dsp:spPr>
        <a:xfrm>
          <a:off x="487280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空间资源管理</a:t>
          </a:r>
          <a:endParaRPr lang="zh-CN" altLang="en-US" sz="1000" kern="1200" dirty="0"/>
        </a:p>
      </dsp:txBody>
      <dsp:txXfrm>
        <a:off x="4872809" y="1818757"/>
        <a:ext cx="852971" cy="426485"/>
      </dsp:txXfrm>
    </dsp:sp>
    <dsp:sp modelId="{C8D55184-A394-48E3-A09E-C68E6EE66F65}">
      <dsp:nvSpPr>
        <dsp:cNvPr id="0" name=""/>
        <dsp:cNvSpPr/>
      </dsp:nvSpPr>
      <dsp:spPr>
        <a:xfrm>
          <a:off x="4872809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数据分析</a:t>
          </a:r>
          <a:endParaRPr lang="zh-CN" altLang="en-US" sz="1000" kern="1200" dirty="0"/>
        </a:p>
      </dsp:txBody>
      <dsp:txXfrm>
        <a:off x="4872809" y="2424366"/>
        <a:ext cx="852971" cy="426485"/>
      </dsp:txXfrm>
    </dsp:sp>
    <dsp:sp modelId="{14EE1DC8-EF38-4843-9CE4-91BE257EBD0D}">
      <dsp:nvSpPr>
        <dsp:cNvPr id="0" name=""/>
        <dsp:cNvSpPr/>
      </dsp:nvSpPr>
      <dsp:spPr>
        <a:xfrm>
          <a:off x="6420952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行政办公</a:t>
          </a:r>
          <a:endParaRPr lang="zh-CN" altLang="en-US" sz="1000" kern="1200" dirty="0"/>
        </a:p>
      </dsp:txBody>
      <dsp:txXfrm>
        <a:off x="6420952" y="1213147"/>
        <a:ext cx="852971" cy="426485"/>
      </dsp:txXfrm>
    </dsp:sp>
    <dsp:sp modelId="{D06564C4-2C89-4816-933F-CC34A1081437}">
      <dsp:nvSpPr>
        <dsp:cNvPr id="0" name=""/>
        <dsp:cNvSpPr/>
      </dsp:nvSpPr>
      <dsp:spPr>
        <a:xfrm>
          <a:off x="590490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人力资源调度</a:t>
          </a:r>
          <a:endParaRPr lang="zh-CN" altLang="en-US" sz="1000" kern="1200" dirty="0"/>
        </a:p>
      </dsp:txBody>
      <dsp:txXfrm>
        <a:off x="5904904" y="1818757"/>
        <a:ext cx="852971" cy="426485"/>
      </dsp:txXfrm>
    </dsp:sp>
    <dsp:sp modelId="{793B797E-B720-4927-AAF0-2768CB2E8E8F}">
      <dsp:nvSpPr>
        <dsp:cNvPr id="0" name=""/>
        <dsp:cNvSpPr/>
      </dsp:nvSpPr>
      <dsp:spPr>
        <a:xfrm>
          <a:off x="693699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财务管理</a:t>
          </a:r>
          <a:endParaRPr lang="zh-CN" altLang="en-US" sz="1000" kern="1200" dirty="0"/>
        </a:p>
      </dsp:txBody>
      <dsp:txXfrm>
        <a:off x="6936999" y="1818757"/>
        <a:ext cx="852971" cy="426485"/>
      </dsp:txXfrm>
    </dsp:sp>
    <dsp:sp modelId="{64B5EDB2-80C9-4CD2-BB49-46924D4B53C7}">
      <dsp:nvSpPr>
        <dsp:cNvPr id="0" name=""/>
        <dsp:cNvSpPr/>
      </dsp:nvSpPr>
      <dsp:spPr>
        <a:xfrm>
          <a:off x="7150242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财务规划</a:t>
          </a:r>
          <a:endParaRPr lang="zh-CN" altLang="en-US" sz="1000" kern="1200" dirty="0"/>
        </a:p>
      </dsp:txBody>
      <dsp:txXfrm>
        <a:off x="7150242" y="2424366"/>
        <a:ext cx="852971" cy="426485"/>
      </dsp:txXfrm>
    </dsp:sp>
    <dsp:sp modelId="{0F224334-CA8E-458D-B951-DA775E6D701F}">
      <dsp:nvSpPr>
        <dsp:cNvPr id="0" name=""/>
        <dsp:cNvSpPr/>
      </dsp:nvSpPr>
      <dsp:spPr>
        <a:xfrm>
          <a:off x="7150242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财务审批</a:t>
          </a:r>
          <a:endParaRPr lang="zh-CN" altLang="en-US" sz="1000" kern="1200" dirty="0"/>
        </a:p>
      </dsp:txBody>
      <dsp:txXfrm>
        <a:off x="7150242" y="3029976"/>
        <a:ext cx="852971" cy="426485"/>
      </dsp:txXfrm>
    </dsp:sp>
    <dsp:sp modelId="{E4C337BE-83FB-45E0-8E54-8408BBBF4FDC}">
      <dsp:nvSpPr>
        <dsp:cNvPr id="0" name=""/>
        <dsp:cNvSpPr/>
      </dsp:nvSpPr>
      <dsp:spPr>
        <a:xfrm>
          <a:off x="2960021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总调度长</a:t>
          </a:r>
          <a:endParaRPr lang="zh-CN" altLang="en-US" sz="1000" kern="1200" dirty="0"/>
        </a:p>
      </dsp:txBody>
      <dsp:txXfrm>
        <a:off x="2960021" y="607538"/>
        <a:ext cx="852971" cy="4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 flipV="1">
            <a:off x="4562764" y="2022763"/>
            <a:ext cx="1911927" cy="10991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97600" y="3145075"/>
            <a:ext cx="277091" cy="16763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72853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27782" y="2022763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梦想实现者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42546" y="4821381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梦想</a:t>
            </a:r>
            <a:r>
              <a:rPr lang="zh-CN" altLang="en-US" sz="1200" dirty="0" smtClean="0"/>
              <a:t>家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500581" y="4821380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梦想助推者</a:t>
            </a:r>
            <a:endParaRPr lang="zh-CN" alt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888182" y="2872509"/>
            <a:ext cx="1154545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三创导师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创空间组织</a:t>
            </a:r>
            <a:r>
              <a:rPr lang="zh-CN" altLang="en-US" dirty="0"/>
              <a:t>架构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24436" y="2295236"/>
            <a:ext cx="1634837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技能型辅导人员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24436" y="2932545"/>
            <a:ext cx="1634837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工程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实验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技术人员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24436" y="3569854"/>
            <a:ext cx="1634837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专兼结合创客导师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Elbow Connector 13"/>
          <p:cNvCxnSpPr>
            <a:stCxn id="6" idx="3"/>
            <a:endCxn id="10" idx="1"/>
          </p:cNvCxnSpPr>
          <p:nvPr/>
        </p:nvCxnSpPr>
        <p:spPr>
          <a:xfrm flipV="1">
            <a:off x="7042727" y="2572327"/>
            <a:ext cx="281709" cy="5772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11" idx="1"/>
          </p:cNvCxnSpPr>
          <p:nvPr/>
        </p:nvCxnSpPr>
        <p:spPr>
          <a:xfrm>
            <a:off x="7042727" y="3149600"/>
            <a:ext cx="281709" cy="600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12" idx="1"/>
          </p:cNvCxnSpPr>
          <p:nvPr/>
        </p:nvCxnSpPr>
        <p:spPr>
          <a:xfrm>
            <a:off x="7042727" y="3149600"/>
            <a:ext cx="281709" cy="69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7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创客空间运行人员安排</a:t>
            </a:r>
            <a:endParaRPr lang="zh-CN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29846542"/>
              </p:ext>
            </p:extLst>
          </p:nvPr>
        </p:nvGraphicFramePr>
        <p:xfrm>
          <a:off x="304800" y="13970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8649" y="6262255"/>
            <a:ext cx="7222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*本表示意创客空间运行所需职能岗位，可以由训练中心、学生社团等现有单位人员兼任，也可新聘请专职人员负责。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93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中期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2014.6-8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进一步完善空间运行模式、课程架构、设计课程内容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6.1-6.27	</a:t>
            </a:r>
            <a:r>
              <a:rPr lang="zh-CN" altLang="en-US" sz="1600" dirty="0" smtClean="0"/>
              <a:t>创客活动模块试运行（个人特质评测、</a:t>
            </a:r>
            <a:r>
              <a:rPr lang="en-US" altLang="zh-CN" sz="1600" dirty="0" smtClean="0"/>
              <a:t>635</a:t>
            </a:r>
            <a:r>
              <a:rPr lang="zh-CN" altLang="en-US" sz="1600" dirty="0" smtClean="0"/>
              <a:t>设计方法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6.1-6.27	</a:t>
            </a:r>
            <a:r>
              <a:rPr lang="zh-CN" altLang="en-US" sz="1600" dirty="0" smtClean="0"/>
              <a:t>创客协作平台试用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6.1-6.27	</a:t>
            </a:r>
            <a:r>
              <a:rPr lang="zh-CN" altLang="en-US" sz="1600" dirty="0"/>
              <a:t>设计空间</a:t>
            </a:r>
            <a:r>
              <a:rPr lang="en-US" altLang="zh-CN" sz="1600" dirty="0"/>
              <a:t>VI</a:t>
            </a:r>
            <a:r>
              <a:rPr lang="zh-CN" altLang="en-US" sz="1600" dirty="0"/>
              <a:t>视觉识别系统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6.1-6.27</a:t>
            </a:r>
            <a:r>
              <a:rPr lang="en-US" altLang="zh-CN" sz="1600" dirty="0"/>
              <a:t>	</a:t>
            </a:r>
            <a:r>
              <a:rPr lang="zh-CN" altLang="en-US" sz="1600" dirty="0"/>
              <a:t>空间支持方案设计，基金会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6.9-6.13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盘点训练中心与创客活动可结合的资源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6.9-6.13	</a:t>
            </a:r>
            <a:r>
              <a:rPr lang="zh-CN" altLang="en-US" sz="1600" dirty="0" smtClean="0"/>
              <a:t>调研学生需求，联系校团委、就业指导中心等单位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6.30-9.21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暑期实习结合的创</a:t>
            </a:r>
            <a:r>
              <a:rPr lang="zh-CN" altLang="en-US" sz="1600" dirty="0" smtClean="0"/>
              <a:t>客文化活动（以线上为主）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7.1-9.1	</a:t>
            </a:r>
            <a:r>
              <a:rPr lang="zh-CN" altLang="en-US" sz="1600" dirty="0"/>
              <a:t>开</a:t>
            </a:r>
            <a:r>
              <a:rPr lang="zh-CN" altLang="en-US" sz="1600" dirty="0" smtClean="0"/>
              <a:t>源生态与创客文化</a:t>
            </a:r>
            <a:endParaRPr lang="en-US" altLang="zh-CN" sz="1600" dirty="0" smtClean="0"/>
          </a:p>
          <a:p>
            <a:r>
              <a:rPr lang="en-US" altLang="zh-CN" sz="1800" dirty="0" smtClean="0"/>
              <a:t>2014.9		</a:t>
            </a:r>
            <a:r>
              <a:rPr lang="zh-CN" altLang="en-US" sz="1800" dirty="0" smtClean="0"/>
              <a:t>筹备</a:t>
            </a:r>
            <a:r>
              <a:rPr lang="zh-CN" altLang="en-US" sz="1800" dirty="0"/>
              <a:t>空间发布仪式及周边推广</a:t>
            </a:r>
            <a:r>
              <a:rPr lang="zh-CN" altLang="en-US" sz="1800" dirty="0" smtClean="0"/>
              <a:t>活动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9.22-10.3	</a:t>
            </a:r>
            <a:r>
              <a:rPr lang="zh-CN" altLang="en-US" sz="1600" dirty="0" smtClean="0"/>
              <a:t>三创空间校园推广活动（路演、创客文化节等）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10.6-10.10	</a:t>
            </a:r>
            <a:r>
              <a:rPr lang="zh-CN" altLang="en-US" sz="1600" dirty="0" smtClean="0"/>
              <a:t>空间揭幕仪式</a:t>
            </a:r>
            <a:endParaRPr lang="en-US" altLang="zh-CN" sz="1600" dirty="0"/>
          </a:p>
          <a:p>
            <a:r>
              <a:rPr lang="en-US" altLang="zh-CN" sz="1800" dirty="0" smtClean="0"/>
              <a:t>2014.9-12	</a:t>
            </a:r>
            <a:r>
              <a:rPr lang="zh-CN" altLang="en-US" sz="1800" dirty="0" smtClean="0"/>
              <a:t>组织</a:t>
            </a:r>
            <a:r>
              <a:rPr lang="zh-CN" altLang="en-US" sz="1800" dirty="0"/>
              <a:t>三</a:t>
            </a:r>
            <a:r>
              <a:rPr lang="zh-CN" altLang="en-US" sz="1800" dirty="0" smtClean="0"/>
              <a:t>创及创客活动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9.22-9.26	</a:t>
            </a:r>
            <a:r>
              <a:rPr lang="zh-CN" altLang="en-US" sz="1600" dirty="0" smtClean="0"/>
              <a:t>邀请首批驻校创客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9.29-10.10	</a:t>
            </a:r>
            <a:r>
              <a:rPr lang="zh-CN" altLang="en-US" sz="1600" dirty="0"/>
              <a:t>开</a:t>
            </a:r>
            <a:r>
              <a:rPr lang="zh-CN" altLang="en-US" sz="1600" dirty="0" smtClean="0"/>
              <a:t>源技术与知识共享讲座</a:t>
            </a:r>
            <a:endParaRPr lang="en-US" altLang="zh-CN" sz="1600" dirty="0" smtClean="0"/>
          </a:p>
          <a:p>
            <a:r>
              <a:rPr lang="en-US" altLang="zh-CN" sz="1800" dirty="0" smtClean="0"/>
              <a:t>2014.10-12	</a:t>
            </a:r>
            <a:r>
              <a:rPr lang="zh-CN" altLang="en-US" sz="1800" dirty="0" smtClean="0"/>
              <a:t>结合</a:t>
            </a:r>
            <a:r>
              <a:rPr lang="zh-CN" altLang="en-US" sz="1800" dirty="0"/>
              <a:t>热点话题</a:t>
            </a:r>
            <a:r>
              <a:rPr lang="zh-CN" altLang="en-US" sz="1800" dirty="0" smtClean="0"/>
              <a:t>和热门产业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设计主题</a:t>
            </a:r>
            <a:r>
              <a:rPr lang="zh-CN" altLang="en-US" sz="1800" dirty="0"/>
              <a:t>项目，吸引学生</a:t>
            </a:r>
            <a:r>
              <a:rPr lang="zh-CN" altLang="en-US" sz="1800" dirty="0" smtClean="0"/>
              <a:t>参与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9091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7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2234</TotalTime>
  <Words>168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三创空间组织架构</vt:lpstr>
      <vt:lpstr>创客空间运行人员安排</vt:lpstr>
      <vt:lpstr>中期规划</vt:lpstr>
      <vt:lpstr>预算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241</cp:revision>
  <dcterms:created xsi:type="dcterms:W3CDTF">2014-03-18T23:49:17Z</dcterms:created>
  <dcterms:modified xsi:type="dcterms:W3CDTF">2014-06-08T10:18:09Z</dcterms:modified>
</cp:coreProperties>
</file>